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EC9B-73D8-8728-3537-D97B2DE6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C652EC-BAE8-C92C-2C2C-B97EBA93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E1E7D-4718-3C00-8508-8C15270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D555E-B2C9-5374-250A-E818F8D6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AA2F5-5B7F-6EAB-BEB8-EB77F3C2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9121-E5AB-9990-C1E1-A9A917D3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FB49C-AC41-E014-A32A-777AF1B3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5A224-B64D-537E-84EB-4456724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D72D1-B306-0818-B402-5F43F8DD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9D6B7-5DE1-13EE-02AB-D049F07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2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7B19A-AC80-D897-766A-B7750506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490E7E-D319-F997-36F5-17E24125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8F0C2-9CDE-CC88-91D9-D5F516BD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41DF-E864-C3BE-B06D-9BC2A5F3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7B53E-1754-6657-1EA2-496F159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360E5-2607-83A0-8CAA-83AF8D4B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7E72D-A723-74C2-62D2-91215C7D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2C81F-1308-0C22-C4B3-B4270F4E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0D05E-00F8-6E21-DA75-DBC8ADE5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2A128-2952-37ED-90F1-1A62DFC7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8AC5F-1109-ACAE-FA2F-60DB9454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36650-045D-7891-AB08-80F9064A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DB759-305D-440B-523A-CBAF3F20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AE35-0672-FA90-8356-0BC173B1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A1B8A-CD6D-2919-EFC2-5C555086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6576-A8F3-6090-2EEC-F677B4DC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D7558-A919-1D4E-D818-75E40125F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5EDF7-DFE9-E21D-7214-7A9E3D6A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0A7B8-3802-12BC-654D-0A10B95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D9ECC-3FAB-1976-4876-2CB9D346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D6E1E-87DA-E6A9-1055-887AD2F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4EC2-4926-C5A5-DBC1-E1B7A3C6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FC677-C04D-1AA9-AEA7-5CF8AD96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2B582-1B68-9E4F-75C9-EABB5CAC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3DB89-6CBB-D4D1-ECD0-0E32C85A9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5D1B85-A9A8-4075-2981-E22B087F7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572581-392B-EEE5-B380-A434255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A285-BAC1-C7A0-B93B-4F8D8294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44EBE-60BD-8935-6EC2-D9D9D787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5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CF42C-E72A-8B9C-736D-A988A880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9B7AF-5AF8-3492-1BD2-57ABF3C9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B6D5F-2C74-21C4-D690-2C69337A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75B97-8CF8-660D-8488-E9DBBA80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2F66D-93F2-1388-9477-A029D4B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B843E9-061C-F3CA-0570-65B5E1BF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739BD-4801-AE63-D39C-5690A8B9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1C554-1607-8E25-79FF-87FFAA64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9E65D-CA71-74D5-333F-A745FBBA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1D8FF-C866-434F-0454-DBC3AB38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C735C-B384-E397-A3F4-55E7197A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0F251-2DCF-E876-2B33-64E10AD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25A2B-ACE7-823B-9730-A186611F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A6B5C-A61D-BDE5-04C0-78CD173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FB7E9B-9475-D0AC-B2D1-A06DE8D15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9F992-B3E1-CAE1-DE35-5DCFD50E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685FD-4691-8146-14FE-32AE02F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2DB4C-2B7B-3E3B-5837-2A239F03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EDEF7-D36D-564C-5BD7-0DABE27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368C7-6361-E39A-574C-0C49073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07259-1A5F-38B3-0B4C-B9FFC4B0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9DB1E-1FB9-FC1B-ED55-DEF4CC74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B615-E671-43B3-897E-923BBF23072A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0C4B8-17D1-329E-B5A4-F6C66778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33955-D298-E097-20F0-53255C9FC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3780-A79B-4164-B09C-D9EF4489B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D7F2C2-2E86-1C25-BFA9-149BDC747D6F}"/>
              </a:ext>
            </a:extLst>
          </p:cNvPr>
          <p:cNvSpPr txBox="1"/>
          <p:nvPr/>
        </p:nvSpPr>
        <p:spPr>
          <a:xfrm>
            <a:off x="1512542" y="3828725"/>
            <a:ext cx="9281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https://docs.fluentd.org/installation/install-by-msi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39071-8006-3A2B-DB2E-A52CA9CB6859}"/>
              </a:ext>
            </a:extLst>
          </p:cNvPr>
          <p:cNvSpPr txBox="1"/>
          <p:nvPr/>
        </p:nvSpPr>
        <p:spPr>
          <a:xfrm>
            <a:off x="4111363" y="1595043"/>
            <a:ext cx="351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윈도우 </a:t>
            </a:r>
            <a:r>
              <a:rPr lang="en-US" altLang="ko-KR" sz="2800" b="1" dirty="0" err="1">
                <a:solidFill>
                  <a:srgbClr val="002060"/>
                </a:solidFill>
              </a:rPr>
              <a:t>Fluentd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60505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3F221E-D619-BB5A-6D4A-67F4C1C52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083" t="54470" r="76083" b="-325"/>
          <a:stretch/>
        </p:blipFill>
        <p:spPr>
          <a:xfrm>
            <a:off x="-12852401" y="1097280"/>
            <a:ext cx="2178091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E1469-E108-D431-F0A0-80A028273291}"/>
              </a:ext>
            </a:extLst>
          </p:cNvPr>
          <p:cNvSpPr txBox="1"/>
          <p:nvPr/>
        </p:nvSpPr>
        <p:spPr>
          <a:xfrm>
            <a:off x="1162423" y="754828"/>
            <a:ext cx="7911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(GUI): td-agent</a:t>
            </a:r>
          </a:p>
          <a:p>
            <a:endParaRPr lang="en-US" altLang="ko-KR" dirty="0"/>
          </a:p>
          <a:p>
            <a:r>
              <a:rPr lang="en-US" altLang="ko-KR" dirty="0"/>
              <a:t>Control Panel -&gt; System and Security -&gt; Administrative Tools -&gt; Services</a:t>
            </a:r>
          </a:p>
          <a:p>
            <a:endParaRPr lang="en-US" altLang="ko-KR" dirty="0"/>
          </a:p>
          <a:p>
            <a:r>
              <a:rPr lang="en-US" altLang="ko-KR" dirty="0" err="1">
                <a:effectLst/>
              </a:rPr>
              <a:t>Fluentd</a:t>
            </a:r>
            <a:r>
              <a:rPr lang="en-US" altLang="ko-KR" dirty="0">
                <a:effectLst/>
              </a:rPr>
              <a:t> Window Service -&gt; click Start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9692DC-4B1C-8719-0EA9-7A18DD57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88" y="3180842"/>
            <a:ext cx="3509022" cy="25823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1E1BB3-3A75-402D-1E5A-45F3F3D8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6" y="3216375"/>
            <a:ext cx="3459582" cy="2345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142E6B-B88A-7912-F212-AA4260A75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53" y="3180842"/>
            <a:ext cx="3572783" cy="24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한옥영</dc:creator>
  <cp:lastModifiedBy>한옥영</cp:lastModifiedBy>
  <cp:revision>4</cp:revision>
  <dcterms:created xsi:type="dcterms:W3CDTF">2022-10-11T10:30:31Z</dcterms:created>
  <dcterms:modified xsi:type="dcterms:W3CDTF">2022-10-11T20:11:13Z</dcterms:modified>
</cp:coreProperties>
</file>