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03" r:id="rId1"/>
  </p:sldMasterIdLst>
  <p:notesMasterIdLst>
    <p:notesMasterId r:id="rId5"/>
  </p:notesMasterIdLst>
  <p:sldIdLst>
    <p:sldId id="463" r:id="rId2"/>
    <p:sldId id="739" r:id="rId3"/>
    <p:sldId id="740" r:id="rId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29" autoAdjust="0"/>
  </p:normalViewPr>
  <p:slideViewPr>
    <p:cSldViewPr snapToGrid="0">
      <p:cViewPr varScale="1">
        <p:scale>
          <a:sx n="91" d="100"/>
          <a:sy n="91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7FA8360-AEBC-46D3-B3A9-287AAB828AB1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3B6DC9B-C5E3-4B24-932A-BF9B7CBDE3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2AFF-F3F9-4053-A9B2-2E48658F276A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8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51BD-5E6F-450E-846C-966A6808A77C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3BB-E574-4F1D-B408-94737B45DD4C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792B-EED4-457C-AD9A-501148A73281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6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7701-DB6E-403B-92AF-B4249D34D827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3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0A0B-606E-46C0-90D5-4FA7893F7491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49C-6656-41B7-9B95-329544B580C3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7B4D-52D0-49A1-B373-A8A47DCF49FC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9A6D-AD97-4F03-A7E1-25BA9B6B00CE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B687-186B-4B53-8876-253A52A4D173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7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70B8-17A2-4757-B135-34AE42A214F2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C4060B-6607-4CE9-AC2B-004355D011F7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echnology-invention-and-more/how-to-build-a-simple-neural-network-in-9-lines-of-python-code-cc8f23647ca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3522" y="1818289"/>
            <a:ext cx="9964858" cy="14924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altLang="ko-KR" sz="5400" b="1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Numpy</a:t>
            </a:r>
            <a:r>
              <a:rPr lang="en-US" altLang="ko-KR" sz="5400" b="1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 – Machine Learning</a:t>
            </a:r>
            <a:endParaRPr lang="ko-KR" altLang="en-US" sz="54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+mn-ea"/>
              <a:ea typeface="+mn-ea"/>
            </a:endParaRPr>
          </a:p>
        </p:txBody>
      </p:sp>
      <p:sp>
        <p:nvSpPr>
          <p:cNvPr id="7" name="부제목 3"/>
          <p:cNvSpPr>
            <a:spLocks noGrp="1"/>
          </p:cNvSpPr>
          <p:nvPr>
            <p:ph type="subTitle" idx="1"/>
          </p:nvPr>
        </p:nvSpPr>
        <p:spPr>
          <a:xfrm>
            <a:off x="1373951" y="4187071"/>
            <a:ext cx="9144000" cy="2167128"/>
          </a:xfrm>
        </p:spPr>
        <p:txBody>
          <a:bodyPr>
            <a:noAutofit/>
          </a:bodyPr>
          <a:lstStyle/>
          <a:p>
            <a:endParaRPr lang="en-US" altLang="ko-KR" sz="2800" b="1" dirty="0" smtClean="0"/>
          </a:p>
          <a:p>
            <a:r>
              <a:rPr lang="en-US" altLang="ko-KR" sz="2800" b="1" dirty="0" smtClean="0"/>
              <a:t>2021. </a:t>
            </a:r>
            <a:r>
              <a:rPr lang="en-US" altLang="ko-KR" sz="2800" b="1" dirty="0"/>
              <a:t>3</a:t>
            </a:r>
            <a:r>
              <a:rPr lang="en-US" altLang="ko-KR" sz="2800" b="1" dirty="0" smtClean="0"/>
              <a:t>. </a:t>
            </a:r>
            <a:r>
              <a:rPr lang="en-US" altLang="ko-KR" sz="2800" b="1" dirty="0" smtClean="0"/>
              <a:t>22</a:t>
            </a:r>
            <a:endParaRPr lang="en-US" altLang="ko-KR" sz="2800" b="1" dirty="0"/>
          </a:p>
          <a:p>
            <a:endParaRPr lang="en-US" altLang="ko-KR" sz="2800" dirty="0"/>
          </a:p>
          <a:p>
            <a:r>
              <a:rPr lang="ko-KR" altLang="en-US" sz="2800" b="1" dirty="0">
                <a:latin typeface="+mn-ea"/>
              </a:rPr>
              <a:t>정 준 수 </a:t>
            </a:r>
            <a:r>
              <a:rPr lang="en-US" altLang="ko-KR" b="1" dirty="0" smtClean="0">
                <a:latin typeface="+mn-ea"/>
              </a:rPr>
              <a:t>Ph.D.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74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903" t="28855" r="24030" b="29398"/>
          <a:stretch>
            <a:fillRect/>
          </a:stretch>
        </p:blipFill>
        <p:spPr bwMode="auto">
          <a:xfrm>
            <a:off x="0" y="1222375"/>
            <a:ext cx="9619384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422618" y="587360"/>
            <a:ext cx="500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Machine Learning - Training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5" name="Picture 42" descr="C:\Users\user\Desktop\신라면(컵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55618" y="3152140"/>
            <a:ext cx="961073" cy="961073"/>
          </a:xfrm>
          <a:prstGeom prst="rect">
            <a:avLst/>
          </a:prstGeom>
          <a:noFill/>
        </p:spPr>
      </p:pic>
      <p:pic>
        <p:nvPicPr>
          <p:cNvPr id="6" name="Picture 33" descr="C:\Users\user\Desktop\신라면(봉지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78657" y="2653030"/>
            <a:ext cx="900113" cy="900113"/>
          </a:xfrm>
          <a:prstGeom prst="rect">
            <a:avLst/>
          </a:prstGeom>
          <a:noFill/>
        </p:spPr>
      </p:pic>
      <p:pic>
        <p:nvPicPr>
          <p:cNvPr id="7" name="Picture 29" descr="C:\Users\user\Desktop\진라면(컵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64178" y="1968500"/>
            <a:ext cx="1052513" cy="1052513"/>
          </a:xfrm>
          <a:prstGeom prst="rect">
            <a:avLst/>
          </a:prstGeom>
          <a:noFill/>
        </p:spPr>
      </p:pic>
      <p:pic>
        <p:nvPicPr>
          <p:cNvPr id="8" name="Picture 41" descr="C:\Users\user\Desktop\진라면(봉지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81198" y="3810000"/>
            <a:ext cx="873443" cy="8734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814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2764" y="1829729"/>
            <a:ext cx="99472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numpy</a:t>
            </a:r>
            <a:r>
              <a:rPr lang="en-US" altLang="ko-KR" dirty="0"/>
              <a:t> import exp, array, random, dot</a:t>
            </a:r>
          </a:p>
          <a:p>
            <a:r>
              <a:rPr lang="en-US" altLang="ko-KR" dirty="0" err="1"/>
              <a:t>training_set_inputs</a:t>
            </a:r>
            <a:r>
              <a:rPr lang="en-US" altLang="ko-KR" dirty="0"/>
              <a:t> = array([[0, 0, 1], [1, 1, 1], [1, 0, 1], [0, 1, 1]])</a:t>
            </a:r>
          </a:p>
          <a:p>
            <a:r>
              <a:rPr lang="en-US" altLang="ko-KR" dirty="0" err="1"/>
              <a:t>training_set_outputs</a:t>
            </a:r>
            <a:r>
              <a:rPr lang="en-US" altLang="ko-KR" dirty="0"/>
              <a:t> = array([[0, 1, 1, 0]]).T</a:t>
            </a:r>
          </a:p>
          <a:p>
            <a:r>
              <a:rPr lang="en-US" altLang="ko-KR" dirty="0" err="1"/>
              <a:t>random.seed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synaptic_weights</a:t>
            </a:r>
            <a:r>
              <a:rPr lang="en-US" altLang="ko-KR" dirty="0"/>
              <a:t> = 2 * </a:t>
            </a:r>
            <a:r>
              <a:rPr lang="en-US" altLang="ko-KR" dirty="0" err="1"/>
              <a:t>random.random</a:t>
            </a:r>
            <a:r>
              <a:rPr lang="en-US" altLang="ko-KR" dirty="0"/>
              <a:t>((3, 1)) - 1</a:t>
            </a:r>
          </a:p>
          <a:p>
            <a:r>
              <a:rPr lang="en-US" altLang="ko-KR" dirty="0"/>
              <a:t>for iteration in range(10000):</a:t>
            </a:r>
          </a:p>
          <a:p>
            <a:r>
              <a:rPr lang="en-US" altLang="ko-KR" dirty="0"/>
              <a:t>    output = 1 / (1 + exp(-(dot(</a:t>
            </a:r>
            <a:r>
              <a:rPr lang="en-US" altLang="ko-KR" dirty="0" err="1"/>
              <a:t>training_set_inputs</a:t>
            </a:r>
            <a:r>
              <a:rPr lang="en-US" altLang="ko-KR" dirty="0"/>
              <a:t>, </a:t>
            </a:r>
            <a:r>
              <a:rPr lang="en-US" altLang="ko-KR" dirty="0" err="1"/>
              <a:t>synaptic_weights</a:t>
            </a:r>
            <a:r>
              <a:rPr lang="en-US" altLang="ko-KR" dirty="0"/>
              <a:t>))))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synaptic_weights</a:t>
            </a:r>
            <a:r>
              <a:rPr lang="en-US" altLang="ko-KR" dirty="0"/>
              <a:t> += dot(</a:t>
            </a:r>
            <a:r>
              <a:rPr lang="en-US" altLang="ko-KR" dirty="0" err="1"/>
              <a:t>training_set_inputs.T</a:t>
            </a:r>
            <a:r>
              <a:rPr lang="en-US" altLang="ko-KR" dirty="0"/>
              <a:t>, (</a:t>
            </a:r>
            <a:r>
              <a:rPr lang="en-US" altLang="ko-KR" dirty="0" err="1"/>
              <a:t>training_set_outputs</a:t>
            </a:r>
            <a:r>
              <a:rPr lang="en-US" altLang="ko-KR" dirty="0"/>
              <a:t> - output) * output * (1 - output))</a:t>
            </a:r>
          </a:p>
          <a:p>
            <a:r>
              <a:rPr lang="en-US" altLang="ko-KR" dirty="0"/>
              <a:t>print (1 / (1 + exp(-(dot(array([1, 0, 0]), </a:t>
            </a:r>
            <a:r>
              <a:rPr lang="en-US" altLang="ko-KR" dirty="0" err="1"/>
              <a:t>synaptic_weights</a:t>
            </a:r>
            <a:r>
              <a:rPr lang="en-US" altLang="ko-KR" dirty="0"/>
              <a:t>)))))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039" y="5295900"/>
            <a:ext cx="11325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linkClick r:id="rId2"/>
              </a:rPr>
              <a:t>출처</a:t>
            </a:r>
            <a:r>
              <a:rPr lang="en-US" altLang="ko-KR" sz="1600" dirty="0">
                <a:hlinkClick r:id="rId2"/>
              </a:rPr>
              <a:t>: </a:t>
            </a:r>
            <a:r>
              <a:rPr lang="en-US" sz="1600" dirty="0">
                <a:hlinkClick r:id="rId2"/>
              </a:rPr>
              <a:t>https://medium.com/technology-invention-and-more/how-to-build-a-simple-neural-network-in-9-lines-of-python-code-cc8f23647ca1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73796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5192</TotalTime>
  <Words>149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Calibri</vt:lpstr>
      <vt:lpstr>Calibri Light</vt:lpstr>
      <vt:lpstr>Wingdings 2</vt:lpstr>
      <vt:lpstr>HDOfficeLightV0</vt:lpstr>
      <vt:lpstr>Numpy – Machine Learning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</dc:creator>
  <cp:lastModifiedBy>user</cp:lastModifiedBy>
  <cp:revision>657</cp:revision>
  <cp:lastPrinted>2017-11-17T18:47:44Z</cp:lastPrinted>
  <dcterms:created xsi:type="dcterms:W3CDTF">2017-02-28T23:32:22Z</dcterms:created>
  <dcterms:modified xsi:type="dcterms:W3CDTF">2021-03-20T23:32:16Z</dcterms:modified>
</cp:coreProperties>
</file>