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38" d="100"/>
          <a:sy n="38" d="100"/>
        </p:scale>
        <p:origin x="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3D6D-3BCC-4F26-80B9-9AE962A2F96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B09E-5441-4231-A357-D2766D7BD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3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3D6D-3BCC-4F26-80B9-9AE962A2F96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B09E-5441-4231-A357-D2766D7BD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0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3D6D-3BCC-4F26-80B9-9AE962A2F96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B09E-5441-4231-A357-D2766D7BD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09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3D6D-3BCC-4F26-80B9-9AE962A2F96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B09E-5441-4231-A357-D2766D7BD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7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3D6D-3BCC-4F26-80B9-9AE962A2F96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B09E-5441-4231-A357-D2766D7BD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0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3D6D-3BCC-4F26-80B9-9AE962A2F96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B09E-5441-4231-A357-D2766D7BD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4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3D6D-3BCC-4F26-80B9-9AE962A2F96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B09E-5441-4231-A357-D2766D7BD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14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3D6D-3BCC-4F26-80B9-9AE962A2F96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B09E-5441-4231-A357-D2766D7BD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7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3D6D-3BCC-4F26-80B9-9AE962A2F96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B09E-5441-4231-A357-D2766D7BD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5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3D6D-3BCC-4F26-80B9-9AE962A2F96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B09E-5441-4231-A357-D2766D7BD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49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3D6D-3BCC-4F26-80B9-9AE962A2F96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B09E-5441-4231-A357-D2766D7BD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3D6D-3BCC-4F26-80B9-9AE962A2F96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B09E-5441-4231-A357-D2766D7BD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3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8049" t="35109" r="14224" b="5096"/>
          <a:stretch/>
        </p:blipFill>
        <p:spPr>
          <a:xfrm>
            <a:off x="1056289" y="536028"/>
            <a:ext cx="9167677" cy="57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9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7766" y="425669"/>
            <a:ext cx="369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XGB – classification – 10 columns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00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7766" y="425669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GBM – classification – 23 columns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50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7766" y="425669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GBM – classification – 10 columns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21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2911" y="457200"/>
            <a:ext cx="441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DNN </a:t>
            </a:r>
            <a:r>
              <a:rPr lang="en-US" altLang="ko-KR" dirty="0" err="1" smtClean="0"/>
              <a:t>Keras</a:t>
            </a:r>
            <a:r>
              <a:rPr lang="en-US" altLang="ko-KR" dirty="0" smtClean="0"/>
              <a:t> – classification – 23 columns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08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5973" y="504497"/>
            <a:ext cx="441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DNN </a:t>
            </a:r>
            <a:r>
              <a:rPr lang="en-US" altLang="ko-KR" dirty="0" err="1" smtClean="0"/>
              <a:t>Keras</a:t>
            </a:r>
            <a:r>
              <a:rPr lang="en-US" altLang="ko-KR" dirty="0" smtClean="0"/>
              <a:t> – classification – 10 columns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01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7242" t="26696" r="12285" b="8962"/>
          <a:stretch/>
        </p:blipFill>
        <p:spPr>
          <a:xfrm>
            <a:off x="1576551" y="914399"/>
            <a:ext cx="8112503" cy="526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7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089" t="30788" r="50592" b="18965"/>
          <a:stretch/>
        </p:blipFill>
        <p:spPr>
          <a:xfrm>
            <a:off x="2301765" y="520262"/>
            <a:ext cx="6863494" cy="565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0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573" t="39882" r="51886" b="8962"/>
          <a:stretch/>
        </p:blipFill>
        <p:spPr>
          <a:xfrm>
            <a:off x="2506717" y="268012"/>
            <a:ext cx="6698875" cy="58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9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765" t="35563" r="48815" b="13281"/>
          <a:stretch/>
        </p:blipFill>
        <p:spPr>
          <a:xfrm>
            <a:off x="2601309" y="961697"/>
            <a:ext cx="6458119" cy="51710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87766" y="425669"/>
            <a:ext cx="217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Logistic Regression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32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250" t="33744" r="52856" b="16010"/>
          <a:stretch/>
        </p:blipFill>
        <p:spPr>
          <a:xfrm>
            <a:off x="2081047" y="867104"/>
            <a:ext cx="6858357" cy="59908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87766" y="425669"/>
            <a:ext cx="217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Logistic Regression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15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573" t="32836" r="51562" b="17601"/>
          <a:stretch/>
        </p:blipFill>
        <p:spPr>
          <a:xfrm>
            <a:off x="2301764" y="1135116"/>
            <a:ext cx="6349671" cy="53445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87766" y="425669"/>
            <a:ext cx="326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 Forest – 23 columns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7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411" t="35108" r="50593" b="15555"/>
          <a:stretch/>
        </p:blipFill>
        <p:spPr>
          <a:xfrm>
            <a:off x="2317531" y="1466192"/>
            <a:ext cx="6300102" cy="51395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87766" y="425669"/>
            <a:ext cx="326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 Forest – 10 columns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64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7766" y="425669"/>
            <a:ext cx="369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XGB – classification – 23 columns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250" t="36927" r="49461" b="14873"/>
          <a:stretch/>
        </p:blipFill>
        <p:spPr>
          <a:xfrm>
            <a:off x="2285059" y="1056290"/>
            <a:ext cx="7029784" cy="543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8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52</Words>
  <Application>Microsoft Office PowerPoint</Application>
  <PresentationFormat>와이드스크린</PresentationFormat>
  <Paragraphs>10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문정과 멀티미디어실</dc:creator>
  <cp:lastModifiedBy>문정과 멀티미디어실</cp:lastModifiedBy>
  <cp:revision>13</cp:revision>
  <dcterms:created xsi:type="dcterms:W3CDTF">2021-07-28T00:56:45Z</dcterms:created>
  <dcterms:modified xsi:type="dcterms:W3CDTF">2021-07-29T01:01:58Z</dcterms:modified>
</cp:coreProperties>
</file>