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03" r:id="rId1"/>
  </p:sldMasterIdLst>
  <p:notesMasterIdLst>
    <p:notesMasterId r:id="rId7"/>
  </p:notesMasterIdLst>
  <p:sldIdLst>
    <p:sldId id="463" r:id="rId2"/>
    <p:sldId id="741" r:id="rId3"/>
    <p:sldId id="742" r:id="rId4"/>
    <p:sldId id="743" r:id="rId5"/>
    <p:sldId id="736" r:id="rId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29" autoAdjust="0"/>
  </p:normalViewPr>
  <p:slideViewPr>
    <p:cSldViewPr snapToGrid="0">
      <p:cViewPr varScale="1">
        <p:scale>
          <a:sx n="91" d="100"/>
          <a:sy n="91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7FA8360-AEBC-46D3-B3A9-287AAB828AB1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3B6DC9B-C5E3-4B24-932A-BF9B7CBDE3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AB3C8-F492-438E-81A3-466D2CCB61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2AFF-F3F9-4053-A9B2-2E48658F276A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51BD-5E6F-450E-846C-966A6808A77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3BB-E574-4F1D-B408-94737B45DD4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지나\01. 작업\2016. 04. 11_멀티캠퍼스 PPT_김희정\로고3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0" y="3478853"/>
            <a:ext cx="3466417" cy="30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8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792B-EED4-457C-AD9A-501148A73281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7701-DB6E-403B-92AF-B4249D34D827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0A0B-606E-46C0-90D5-4FA7893F7491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749C-6656-41B7-9B95-329544B580C3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7B4D-52D0-49A1-B373-A8A47DCF49FC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9A6D-AD97-4F03-A7E1-25BA9B6B00CE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B687-186B-4B53-8876-253A52A4D173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70B8-17A2-4757-B135-34AE42A214F2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C4060B-6607-4CE9-AC2B-004355D011F7}" type="datetime1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4193" y="1828800"/>
            <a:ext cx="9933327" cy="1234440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ko-KR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  <a:ea typeface="+mn-ea"/>
              </a:rPr>
              <a:t>Recall Precision F1-score</a:t>
            </a:r>
            <a:endParaRPr lang="ko-KR" altLang="en-US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  <a:ea typeface="+mn-ea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3951" y="4187071"/>
            <a:ext cx="9144000" cy="2167128"/>
          </a:xfrm>
        </p:spPr>
        <p:txBody>
          <a:bodyPr>
            <a:noAutofit/>
          </a:bodyPr>
          <a:lstStyle/>
          <a:p>
            <a:endParaRPr lang="en-US" altLang="ko-KR" sz="2800" b="1" dirty="0" smtClean="0"/>
          </a:p>
          <a:p>
            <a:r>
              <a:rPr lang="en-US" altLang="ko-KR" sz="2800" b="1" dirty="0" smtClean="0"/>
              <a:t>2021. </a:t>
            </a:r>
            <a:r>
              <a:rPr lang="en-US" altLang="ko-KR" sz="2800" b="1" dirty="0"/>
              <a:t>3</a:t>
            </a:r>
            <a:r>
              <a:rPr lang="en-US" altLang="ko-KR" sz="2800" b="1" dirty="0" smtClean="0"/>
              <a:t>. 22</a:t>
            </a:r>
            <a:endParaRPr lang="en-US" altLang="ko-KR" sz="2800" b="1" dirty="0"/>
          </a:p>
          <a:p>
            <a:endParaRPr lang="en-US" altLang="ko-KR" sz="2800" dirty="0"/>
          </a:p>
          <a:p>
            <a:r>
              <a:rPr lang="ko-KR" altLang="en-US" sz="2800" b="1" dirty="0">
                <a:latin typeface="+mn-ea"/>
              </a:rPr>
              <a:t>정 준 수 </a:t>
            </a:r>
            <a:r>
              <a:rPr lang="en-US" altLang="ko-KR" b="1" dirty="0" smtClean="0">
                <a:latin typeface="+mn-ea"/>
              </a:rPr>
              <a:t>Ph.D.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74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2050" name="Picture 2" descr="C:\Users\user\Desktop\21091D37569900BA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9116" y="0"/>
            <a:ext cx="4884284" cy="6837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87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32429" y="841829"/>
            <a:ext cx="845295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6</a:t>
            </a:r>
            <a:r>
              <a:rPr lang="ko-KR" altLang="en-US" sz="2400" dirty="0">
                <a:latin typeface="+mn-ea"/>
              </a:rPr>
              <a:t>명 중에는 음치도 있고 노래를 잘하는 실력자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도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번호   </a:t>
            </a:r>
            <a:r>
              <a:rPr lang="en-US" altLang="ko-KR" sz="2400" dirty="0">
                <a:latin typeface="+mn-ea"/>
              </a:rPr>
              <a:t>[  1,    2,    3,     4,     5,   6  ]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정답 </a:t>
            </a:r>
            <a:r>
              <a:rPr lang="en-US" altLang="ko-KR" sz="2400" dirty="0">
                <a:latin typeface="+mn-ea"/>
              </a:rPr>
              <a:t>: [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] </a:t>
            </a:r>
            <a:r>
              <a:rPr lang="ko-KR" altLang="en-US" sz="2400" dirty="0">
                <a:latin typeface="+mn-ea"/>
              </a:rPr>
              <a:t>가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누가 </a:t>
            </a:r>
            <a:r>
              <a:rPr lang="ko-KR" altLang="en-US" sz="2400" u="sng" dirty="0">
                <a:latin typeface="+mn-ea"/>
              </a:rPr>
              <a:t>음치</a:t>
            </a:r>
            <a:r>
              <a:rPr lang="ko-KR" altLang="en-US" sz="2400" dirty="0">
                <a:latin typeface="+mn-ea"/>
              </a:rPr>
              <a:t>인지 겉모습만 보고 맞춰야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감으로 예측을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       </a:t>
            </a:r>
          </a:p>
          <a:p>
            <a:r>
              <a:rPr lang="ko-KR" altLang="en-US" sz="2400" dirty="0">
                <a:latin typeface="+mn-ea"/>
              </a:rPr>
              <a:t>예측 </a:t>
            </a:r>
            <a:r>
              <a:rPr lang="en-US" altLang="ko-KR" sz="2400" dirty="0">
                <a:latin typeface="+mn-ea"/>
              </a:rPr>
              <a:t>: [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449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C4C24-1C09-4C40-A8C9-FD843896C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" b="-2"/>
          <a:stretch/>
        </p:blipFill>
        <p:spPr>
          <a:xfrm>
            <a:off x="1029673" y="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BB73-DC01-495D-B5BB-6DDBEDEA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CFF5D6-E2BD-4133-A581-F7CDA2A5BBB8}" type="slidenum">
              <a:rPr lang="ko-KR" altLang="en-US" smtClean="0"/>
              <a:pPr>
                <a:spcAft>
                  <a:spcPts val="600"/>
                </a:spcAft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5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5FE459-2C4A-4BB0-9612-CE5400B0343A}"/>
              </a:ext>
            </a:extLst>
          </p:cNvPr>
          <p:cNvSpPr/>
          <p:nvPr/>
        </p:nvSpPr>
        <p:spPr>
          <a:xfrm>
            <a:off x="4675786" y="664679"/>
            <a:ext cx="7321582" cy="56076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60000"/>
              </a:lnSpc>
            </a:pPr>
            <a:r>
              <a:rPr lang="ko-KR" altLang="en-US" sz="2400" b="1" kern="0" dirty="0">
                <a:solidFill>
                  <a:srgbClr val="002060"/>
                </a:solidFill>
                <a:latin typeface="휴먼명조"/>
                <a:ea typeface="휴먼명조"/>
              </a:rPr>
              <a:t>강사 소개</a:t>
            </a:r>
            <a:endParaRPr lang="en-US" altLang="ko-KR" sz="2400" b="1" kern="0" dirty="0">
              <a:solidFill>
                <a:srgbClr val="002060"/>
              </a:solidFill>
              <a:latin typeface="휴먼명조"/>
              <a:ea typeface="휴먼명조"/>
            </a:endParaRPr>
          </a:p>
          <a:p>
            <a:pPr algn="ctr" fontAlgn="base">
              <a:lnSpc>
                <a:spcPct val="160000"/>
              </a:lnSpc>
            </a:pPr>
            <a:endParaRPr lang="en-US" altLang="ko-KR" sz="2000" b="1" kern="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휴먼명조"/>
                <a:ea typeface="휴먼명조"/>
              </a:rPr>
              <a:t>정 준 수 </a:t>
            </a:r>
            <a:r>
              <a:rPr lang="en-US" altLang="ko-KR" sz="2000" b="1" kern="0" dirty="0">
                <a:solidFill>
                  <a:srgbClr val="000000"/>
                </a:solidFill>
                <a:latin typeface="휴먼명조"/>
                <a:ea typeface="휴먼명조"/>
              </a:rPr>
              <a:t>/ 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Ph.D.</a:t>
            </a:r>
            <a:r>
              <a:rPr lang="ko-KR" altLang="en-US" sz="2000" b="1" kern="0" dirty="0">
                <a:solidFill>
                  <a:srgbClr val="000000"/>
                </a:solidFill>
                <a:latin typeface="휴먼명조"/>
                <a:ea typeface="휴먼명조"/>
              </a:rPr>
              <a:t>  </a:t>
            </a:r>
            <a:r>
              <a:rPr lang="en-US" altLang="ko-KR" sz="2000" b="1" kern="0" dirty="0">
                <a:solidFill>
                  <a:srgbClr val="000000"/>
                </a:solidFill>
                <a:latin typeface="휴먼명조"/>
                <a:ea typeface="휴먼명조"/>
              </a:rPr>
              <a:t>( heinem@naver.com )</a:t>
            </a:r>
          </a:p>
          <a:p>
            <a:pPr algn="just" fontAlgn="base">
              <a:lnSpc>
                <a:spcPct val="160000"/>
              </a:lnSpc>
            </a:pPr>
            <a:endParaRPr lang="ko-KR" altLang="en-US" sz="1600" b="1" kern="0" dirty="0">
              <a:solidFill>
                <a:srgbClr val="000000"/>
              </a:solidFill>
              <a:latin typeface="함초롬바탕" panose="02030604000101010101" pitchFamily="18" charset="-128"/>
            </a:endParaRP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前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삼성전자 연구원</a:t>
            </a:r>
            <a:endParaRPr lang="en-US" altLang="ko-KR" sz="1600" b="1" kern="0" dirty="0">
              <a:solidFill>
                <a:srgbClr val="000000"/>
              </a:solidFill>
              <a:latin typeface="휴먼명조"/>
              <a:ea typeface="휴먼명조"/>
            </a:endParaRP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前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삼성의료원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 (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삼성생명과학연구소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) </a:t>
            </a:r>
            <a:endParaRPr lang="ko-KR" altLang="en-US" sz="1600" b="1" kern="0" dirty="0">
              <a:solidFill>
                <a:srgbClr val="000000"/>
              </a:solidFill>
              <a:latin typeface="함초롬바탕" panose="02030604000101010101" pitchFamily="18" charset="-128"/>
            </a:endParaRP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前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삼성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SDS (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정보기술연구소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  <a:ea typeface="휴먼명조"/>
              </a:rPr>
              <a:t>)</a:t>
            </a: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現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) (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사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)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한국인공지능협회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, AI, </a:t>
            </a:r>
            <a:r>
              <a:rPr lang="ko-KR" altLang="en-US" sz="1600" b="1" kern="0" dirty="0" err="1">
                <a:solidFill>
                  <a:srgbClr val="000000"/>
                </a:solidFill>
                <a:latin typeface="휴먼명조"/>
              </a:rPr>
              <a:t>머신러닝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 </a:t>
            </a:r>
            <a:r>
              <a:rPr lang="ko-KR" altLang="en-US" sz="1600" b="1" kern="0" dirty="0" err="1" smtClean="0">
                <a:solidFill>
                  <a:srgbClr val="000000"/>
                </a:solidFill>
                <a:latin typeface="휴먼명조"/>
              </a:rPr>
              <a:t>전문강의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휴먼명조"/>
              </a:rPr>
              <a:t>, AI </a:t>
            </a:r>
            <a:r>
              <a:rPr lang="ko-KR" altLang="en-US" sz="1600" b="1" kern="0" dirty="0" err="1" smtClean="0">
                <a:solidFill>
                  <a:srgbClr val="000000"/>
                </a:solidFill>
                <a:latin typeface="휴먼명조"/>
              </a:rPr>
              <a:t>교재출판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휴먼명조"/>
              </a:rPr>
              <a:t> 전문위원</a:t>
            </a:r>
            <a:endParaRPr lang="en-US" altLang="ko-KR" sz="1600" b="1" kern="0" dirty="0">
              <a:solidFill>
                <a:srgbClr val="000000"/>
              </a:solidFill>
              <a:latin typeface="휴먼명조"/>
            </a:endParaRP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現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) </a:t>
            </a: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한국소프트웨어산업협회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, AI, </a:t>
            </a:r>
            <a:r>
              <a:rPr lang="ko-KR" altLang="en-US" sz="1600" b="1" kern="0" dirty="0" err="1">
                <a:solidFill>
                  <a:srgbClr val="000000"/>
                </a:solidFill>
                <a:latin typeface="휴먼명조"/>
              </a:rPr>
              <a:t>머신러닝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 SW</a:t>
            </a:r>
            <a:r>
              <a:rPr lang="ko-KR" altLang="en-US" sz="1600" b="1" kern="0" dirty="0" err="1">
                <a:solidFill>
                  <a:srgbClr val="000000"/>
                </a:solidFill>
                <a:latin typeface="휴먼명조"/>
              </a:rPr>
              <a:t>전문강의</a:t>
            </a:r>
            <a:endParaRPr lang="ko-KR" altLang="en-US" sz="1600" b="1" kern="0" dirty="0">
              <a:solidFill>
                <a:srgbClr val="000000"/>
              </a:solidFill>
              <a:latin typeface="함초롬바탕" panose="02030604000101010101" pitchFamily="18" charset="-128"/>
            </a:endParaRP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solidFill>
                  <a:srgbClr val="000000"/>
                </a:solidFill>
                <a:latin typeface="휴먼명조"/>
              </a:rPr>
              <a:t>現</a:t>
            </a:r>
            <a:r>
              <a:rPr lang="en-US" altLang="ko-KR" sz="1600" b="1" kern="0" dirty="0">
                <a:solidFill>
                  <a:srgbClr val="000000"/>
                </a:solidFill>
                <a:latin typeface="휴먼명조"/>
              </a:rPr>
              <a:t>) </a:t>
            </a:r>
            <a:r>
              <a:rPr lang="ko-KR" altLang="en-US" sz="1600" b="1" kern="0" spc="-30" dirty="0">
                <a:solidFill>
                  <a:srgbClr val="000000"/>
                </a:solidFill>
                <a:latin typeface="휴먼명조"/>
                <a:ea typeface="휴먼명조"/>
              </a:rPr>
              <a:t>한성대학교 교수</a:t>
            </a: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  <a:ea typeface="휴먼명조"/>
              </a:rPr>
              <a:t>(</a:t>
            </a:r>
            <a:r>
              <a:rPr lang="ko-KR" altLang="en-US" sz="1600" b="1" kern="0" spc="-30" dirty="0">
                <a:solidFill>
                  <a:srgbClr val="000000"/>
                </a:solidFill>
                <a:latin typeface="휴먼명조"/>
                <a:ea typeface="휴먼명조"/>
              </a:rPr>
              <a:t>겸</a:t>
            </a: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  <a:ea typeface="휴먼명조"/>
              </a:rPr>
              <a:t>)</a:t>
            </a: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ko-KR" altLang="en-US" sz="1600" b="1" kern="0" spc="-30" dirty="0">
                <a:solidFill>
                  <a:srgbClr val="000000"/>
                </a:solidFill>
                <a:latin typeface="휴먼명조"/>
              </a:rPr>
              <a:t>전문분야</a:t>
            </a: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</a:rPr>
              <a:t>: </a:t>
            </a:r>
            <a:r>
              <a:rPr lang="ko-KR" altLang="en-US" sz="1600" b="1" kern="0" spc="-30" dirty="0" smtClean="0">
                <a:solidFill>
                  <a:srgbClr val="000000"/>
                </a:solidFill>
                <a:latin typeface="휴먼명조"/>
              </a:rPr>
              <a:t>시각 </a:t>
            </a:r>
            <a:r>
              <a:rPr lang="ko-KR" altLang="en-US" sz="1600" b="1" kern="0" spc="-30" dirty="0">
                <a:solidFill>
                  <a:srgbClr val="000000"/>
                </a:solidFill>
                <a:latin typeface="휴먼명조"/>
              </a:rPr>
              <a:t>모델링</a:t>
            </a: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ko-KR" altLang="en-US" sz="1600" b="1" kern="0" spc="-30" dirty="0" err="1">
                <a:solidFill>
                  <a:srgbClr val="000000"/>
                </a:solidFill>
                <a:latin typeface="휴먼명조"/>
              </a:rPr>
              <a:t>머신러닝</a:t>
            </a: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</a:rPr>
              <a:t>(ML), RPA  </a:t>
            </a:r>
          </a:p>
          <a:p>
            <a:pPr marL="285750" indent="-285750" algn="just" fontAlgn="base">
              <a:lnSpc>
                <a:spcPct val="180000"/>
              </a:lnSpc>
              <a:buFont typeface="Wingdings" panose="05000000000000000000" pitchFamily="2" charset="2"/>
              <a:buChar char="§"/>
            </a:pPr>
            <a:r>
              <a:rPr lang="en-US" altLang="ko-KR" sz="1600" b="1" kern="0" spc="-30" dirty="0">
                <a:solidFill>
                  <a:srgbClr val="000000"/>
                </a:solidFill>
                <a:latin typeface="휴먼명조"/>
              </a:rPr>
              <a:t>https://github.com/jsjeong-me</a:t>
            </a:r>
          </a:p>
        </p:txBody>
      </p:sp>
    </p:spTree>
    <p:extLst>
      <p:ext uri="{BB962C8B-B14F-4D97-AF65-F5344CB8AC3E}">
        <p14:creationId xmlns:p14="http://schemas.microsoft.com/office/powerpoint/2010/main" val="26119610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5191</TotalTime>
  <Words>103</Words>
  <Application>Microsoft Office PowerPoint</Application>
  <PresentationFormat>와이드스크린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함초롬바탕</vt:lpstr>
      <vt:lpstr>휴먼명조</vt:lpstr>
      <vt:lpstr>Calibri</vt:lpstr>
      <vt:lpstr>Calibri Light</vt:lpstr>
      <vt:lpstr>Wingdings</vt:lpstr>
      <vt:lpstr>Wingdings 2</vt:lpstr>
      <vt:lpstr>HDOfficeLightV0</vt:lpstr>
      <vt:lpstr>Recall Precision F1-score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</dc:creator>
  <cp:lastModifiedBy>user</cp:lastModifiedBy>
  <cp:revision>657</cp:revision>
  <cp:lastPrinted>2017-11-17T18:47:44Z</cp:lastPrinted>
  <dcterms:created xsi:type="dcterms:W3CDTF">2017-02-28T23:32:22Z</dcterms:created>
  <dcterms:modified xsi:type="dcterms:W3CDTF">2021-03-21T00:11:40Z</dcterms:modified>
</cp:coreProperties>
</file>