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C44D1-80DF-43F6-AD09-FD4247796666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9AEE6-949A-4641-B0F0-EB09E14AF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35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9F1D-53C5-4601-A507-A966E6C541A7}" type="datetime1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17E6-986B-4B8D-B4D4-FA3899AF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63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6DF8-E54F-49D9-9F32-52AA5E81B3A3}" type="datetime1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17E6-986B-4B8D-B4D4-FA3899AF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65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64EA-8090-477D-866D-FF305AE12F0D}" type="datetime1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17E6-986B-4B8D-B4D4-FA3899AF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6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3DA6-2340-45FC-898D-55326D643E29}" type="datetime1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17E6-986B-4B8D-B4D4-FA3899AF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6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6702-8895-4AFA-ABB7-0ED19CE7129D}" type="datetime1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17E6-986B-4B8D-B4D4-FA3899AF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3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1E7D-3B84-4EE9-A11D-8810B21A6BFE}" type="datetime1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17E6-986B-4B8D-B4D4-FA3899AF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8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5250-5ADB-4C7C-A896-2DABBB8487D5}" type="datetime1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17E6-986B-4B8D-B4D4-FA3899AF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5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F846-89C3-4871-8DEC-EA10626D2A0C}" type="datetime1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17E6-986B-4B8D-B4D4-FA3899AF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4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5D26-D297-4FCE-8F8D-71EEDBED67F9}" type="datetime1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17E6-986B-4B8D-B4D4-FA3899AF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92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A4FC-4E3E-4B3A-80BA-7C82853A1126}" type="datetime1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17E6-986B-4B8D-B4D4-FA3899AF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6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D3C2-4D2A-45E5-AE7C-82146C26BF22}" type="datetime1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17E6-986B-4B8D-B4D4-FA3899AF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0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77DF6-51EB-4B3A-8F06-DD72C6B4D211}" type="datetime1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817E6-986B-4B8D-B4D4-FA3899AF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9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CCTV</a:t>
            </a:r>
            <a:r>
              <a:rPr lang="ko-KR" altLang="en-US" sz="4800" dirty="0" smtClean="0"/>
              <a:t>를 이용한 </a:t>
            </a:r>
            <a:r>
              <a:rPr lang="en-US" altLang="ko-KR" sz="4800" dirty="0" smtClean="0"/>
              <a:t>Object Count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95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06" y="918555"/>
            <a:ext cx="7719753" cy="57898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87636" y="349135"/>
            <a:ext cx="169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Source Image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17E6-986B-4B8D-B4D4-FA3899AF42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4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64651" y="407324"/>
            <a:ext cx="3062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ROI(</a:t>
            </a:r>
            <a:r>
              <a:rPr lang="ko-KR" altLang="en-US" b="1" dirty="0" smtClean="0"/>
              <a:t>작업 영역 지정</a:t>
            </a:r>
            <a:r>
              <a:rPr lang="en-US" altLang="ko-KR" b="1" dirty="0" smtClean="0"/>
              <a:t>) Image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009"/>
            <a:ext cx="12192000" cy="255398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17E6-986B-4B8D-B4D4-FA3899AF427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2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009"/>
            <a:ext cx="12192000" cy="25539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88591" y="316984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Gray </a:t>
            </a:r>
            <a:r>
              <a:rPr lang="en-US" altLang="ko-KR" b="1" smtClean="0"/>
              <a:t>scale Image </a:t>
            </a:r>
            <a:r>
              <a:rPr lang="ko-KR" altLang="en-US" b="1" dirty="0" smtClean="0"/>
              <a:t>변환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17E6-986B-4B8D-B4D4-FA3899AF42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9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009"/>
            <a:ext cx="12192000" cy="25539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87636" y="349135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HSV Image </a:t>
            </a:r>
            <a:r>
              <a:rPr lang="ko-KR" altLang="en-US" b="1" dirty="0" smtClean="0"/>
              <a:t>변환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17E6-986B-4B8D-B4D4-FA3899AF42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62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1408" y="316984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Canny Image </a:t>
            </a:r>
            <a:r>
              <a:rPr lang="ko-KR" altLang="en-US" b="1" dirty="0" smtClean="0"/>
              <a:t>변환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009"/>
            <a:ext cx="12192000" cy="255398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17E6-986B-4B8D-B4D4-FA3899AF427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7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009"/>
            <a:ext cx="12192000" cy="25539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29336" y="390699"/>
            <a:ext cx="653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Hough Transform Image(</a:t>
            </a:r>
            <a:r>
              <a:rPr lang="ko-KR" altLang="en-US" b="1" dirty="0" smtClean="0"/>
              <a:t>직선성분으로 </a:t>
            </a:r>
            <a:r>
              <a:rPr lang="ko-KR" altLang="en-US" b="1" dirty="0" err="1" smtClean="0"/>
              <a:t>작업대상</a:t>
            </a:r>
            <a:r>
              <a:rPr lang="ko-KR" altLang="en-US" b="1" dirty="0" smtClean="0"/>
              <a:t> 존재 확인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17E6-986B-4B8D-B4D4-FA3899AF427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01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009"/>
            <a:ext cx="12192000" cy="25539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14552" y="340823"/>
            <a:ext cx="432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Hough Transform </a:t>
            </a:r>
            <a:r>
              <a:rPr lang="en-US" altLang="ko-KR" b="1" dirty="0" smtClean="0"/>
              <a:t>Probabilistic </a:t>
            </a:r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17E6-986B-4B8D-B4D4-FA3899AF427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5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9570" y="357449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Conclusion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3454" y="1529542"/>
            <a:ext cx="837440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전체 영상에서 </a:t>
            </a:r>
            <a:r>
              <a:rPr lang="en-US" altLang="ko-KR" dirty="0" smtClean="0"/>
              <a:t>ROI 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작업대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ROI </a:t>
            </a:r>
            <a:r>
              <a:rPr lang="ko-KR" altLang="en-US" dirty="0" smtClean="0"/>
              <a:t>영역내 작업 대상 존재 유무 확인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Frame </a:t>
            </a:r>
            <a:r>
              <a:rPr lang="ko-KR" altLang="en-US" dirty="0" smtClean="0"/>
              <a:t>구조물의 특성상 직선 성분을 확인하여 </a:t>
            </a:r>
            <a:r>
              <a:rPr lang="ko-KR" altLang="en-US" dirty="0" err="1" smtClean="0"/>
              <a:t>작업대위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작업대상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존재 확인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err="1" smtClean="0"/>
              <a:t>작업대상에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부여</a:t>
            </a:r>
            <a:r>
              <a:rPr lang="en-US" altLang="ko-KR" dirty="0" smtClean="0"/>
              <a:t>(Object Type </a:t>
            </a:r>
            <a:r>
              <a:rPr lang="ko-KR" altLang="en-US" dirty="0" smtClean="0"/>
              <a:t>확인 및 수량 확인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err="1" smtClean="0"/>
              <a:t>작업대위</a:t>
            </a:r>
            <a:r>
              <a:rPr lang="ko-KR" altLang="en-US" dirty="0" smtClean="0"/>
              <a:t> 작업 시간 확인 및 기록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작업대 신규 구조물 </a:t>
            </a:r>
            <a:r>
              <a:rPr lang="en-US" altLang="ko-KR" dirty="0" smtClean="0"/>
              <a:t>detect </a:t>
            </a:r>
            <a:r>
              <a:rPr lang="ko-KR" altLang="en-US" dirty="0" smtClean="0"/>
              <a:t>시 신규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부여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작업 종료 및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저장 확인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17E6-986B-4B8D-B4D4-FA3899AF427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90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102</Words>
  <Application>Microsoft Office PowerPoint</Application>
  <PresentationFormat>와이드스크린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CCTV를 이용한 Object Count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CCTV Frame 확인 방법</dc:title>
  <dc:creator>user</dc:creator>
  <cp:lastModifiedBy>user</cp:lastModifiedBy>
  <cp:revision>5</cp:revision>
  <dcterms:created xsi:type="dcterms:W3CDTF">2021-03-02T05:48:00Z</dcterms:created>
  <dcterms:modified xsi:type="dcterms:W3CDTF">2021-03-02T06:02:52Z</dcterms:modified>
</cp:coreProperties>
</file>