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683" r:id="rId3"/>
    <p:sldId id="68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2" pos="5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2" autoAdjust="0"/>
  </p:normalViewPr>
  <p:slideViewPr>
    <p:cSldViewPr snapToGrid="0" showGuides="1">
      <p:cViewPr varScale="1">
        <p:scale>
          <a:sx n="104" d="100"/>
          <a:sy n="104" d="100"/>
        </p:scale>
        <p:origin x="816" y="108"/>
      </p:cViewPr>
      <p:guideLst>
        <p:guide orient="horz" pos="368"/>
        <p:guide pos="5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6D12DEC-3329-4854-8BCD-9E062C5A9A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917624-3F9D-4BCB-A1B9-35988D6AC3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4AC71-5779-4749-B8D8-7BFCD0CDE905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8754F-C2B5-4DCA-AEB1-364DD773B1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1F141C-E957-4118-AAB0-6BA5EDFD59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E8F97-A6CD-4F83-9EB9-071F48FC4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667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DD250-C016-4519-804F-16A904144AFD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AB3C8-F492-438E-81A3-466D2CCB6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730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E04F-9080-41AF-9CAA-5EDFAD4FD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A168C-F727-4335-91C2-C9C1EDD5A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80EFA-7317-4472-B0C0-D9531C5DA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021F-1C2F-40D1-A232-1150F285A553}" type="datetime1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9005C-B6DD-424B-9652-7770751EB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B12A2-7CC6-43D4-8F14-4E76C265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33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CF90-F249-406D-BEF9-E29DA2A7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01D55-B9F6-4ADC-8344-EF96DF59A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7DD52-AA68-4F0F-B2EC-75451AD74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66EB3-2C91-43F4-8049-6BE007AE8837}" type="datetime1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BD92A-F5CC-4440-B5AC-070B7B05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B1CB-0FAE-4A0F-873E-C5832568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01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EEFD3-8292-462B-AADE-077E484695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CCC2D-24FE-43E4-B365-B3BCD56E2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CD887-4365-4563-86E4-82457DC7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B5A5-1B57-4012-83E4-EC48D793A330}" type="datetime1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4042F-4CC4-4526-9017-E87F2482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15C59-ACEB-4B65-9215-F3DCD08D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09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D80A5-C1E8-42C9-B977-7FAE6634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B0BDE-06AE-4053-B5AC-BFD04BB3A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D48E8-465F-4007-A441-C81BA4D23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78E6-DC9A-4931-85A5-6FF47DB6EC6D}" type="datetime1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20C66-2416-486D-AE41-EC13F1ED6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4F132-D995-4B95-96EE-5E888B25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964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1641-FB46-4D63-8B25-C77F83847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F0F0E-D3B4-4B87-B1F3-398882FF4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F3D2C-3887-4DBC-8FF8-18DB325B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E66F-0A51-45FB-9F83-3A7E4A769BF1}" type="datetime1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6327A-3CBA-4C0F-BBC5-FE6643D25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CFA5E-230C-4030-BFCE-644708C6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68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FC1B4-52DE-4438-A07E-015B41AD9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658D7-CA03-4A4C-80F8-53BCA5242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2E8F9-364B-43CE-ABD7-D2AC37C9B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775A3-C618-4A41-AF3A-8D85C9F4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E7AF-251A-429D-9CDB-61A7ABD8D47F}" type="datetime1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B1814-2653-4819-A3D4-C2DB446A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77DF8-B7F4-4080-AA51-CDBA8EF2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613C-D156-4F1F-B4D2-332BD8AE6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3C58F-CDE5-4A8B-BCDA-0BD87600D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5850C-A544-49B8-8F7A-1F5D824EB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E9BEF-5356-4D22-89ED-AF41B2B2A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51272-22F0-40FE-9C54-73340D8A2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6FB542-098D-476C-BF8D-AC257AC7A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D0D6-0FEE-4C31-8D0C-DA3C50FC1189}" type="datetime1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EDCE26-A44F-417E-B520-F11F5E62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C818A-E886-4435-BD31-A554DBE2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1959-CA29-44A6-83AE-AA784BF2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86A8B-B5CC-406A-BE31-5E9C2F7C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AE7D-A9BC-4102-98AB-365D3083DD52}" type="datetime1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75394-E013-4D00-A959-791F09CB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1070C1-5307-47C7-BD11-231B304E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29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1387C-0E7D-4338-B462-88C6CCEE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7FFB-6BBF-431E-AB63-6FCB685B0EFC}" type="datetime1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3CB602-9C6E-4CC5-ACB3-B87E5C26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9DE61-7AAE-439E-A181-AC3CABE2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29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6ED6-A731-4D94-8C1D-F5BAD68CF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D6DE7-9569-4186-A4D7-BE681D6D7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374EF-72F3-4298-8D0D-6D1E2FD9A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1F10D-38A4-4838-987F-E6480302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762E-4577-4F55-BB86-523CF0291E81}" type="datetime1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99637-5368-43AF-8E50-CAAFE996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78E9-0E06-45E7-AAB7-120146A3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04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7D1D2-ADD7-41FE-86AE-FBE500BD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7C1BA4-6B3A-4E43-B9B3-87A7ADE74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088D4-EAF1-4A95-BF67-6FC6537C6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9BCB2-5230-46F2-B0CD-8085ACED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D5EF1-DE32-41B9-A3C8-95369D827497}" type="datetime1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5590E-0BAF-40BF-BBC9-5053CB19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A0928-B414-4097-BA11-D2E4EC8D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67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23594-B6F0-44DF-98DC-FC62B89B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B43B9-4E10-40A4-88B8-76F92E520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01FCB-DB7B-4044-AEC5-6FF4C52CB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41DE1-F4F8-44AC-A568-3DDB3E2DC663}" type="datetime1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EEE5-5FD4-438C-AA8C-7A4B0869C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BBF63-35A8-4B07-9DA8-67269CF44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FF5D6-E2BD-4133-A581-F7CDA2A5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59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itwickdey.github.io/vscode-live-server/" TargetMode="External"/><Relationship Id="rId2" Type="http://schemas.openxmlformats.org/officeDocument/2006/relationships/hyperlink" Target="https://visual-studio-code.softonic.kr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JSJeong-me/TensorFlow.js" TargetMode="External"/><Relationship Id="rId4" Type="http://schemas.openxmlformats.org/officeDocument/2006/relationships/hyperlink" Target="https://docs.anaconda.com/anaconda/install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heinem@naver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56E5DC-FF78-44CB-B53D-E8A0A82C456E}"/>
              </a:ext>
            </a:extLst>
          </p:cNvPr>
          <p:cNvSpPr txBox="1"/>
          <p:nvPr/>
        </p:nvSpPr>
        <p:spPr>
          <a:xfrm>
            <a:off x="1517420" y="1486081"/>
            <a:ext cx="9515676" cy="304760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rgbClr val="002060"/>
                </a:solidFill>
                <a:latin typeface="+mn-ea"/>
              </a:rPr>
              <a:t>JavaScript</a:t>
            </a:r>
            <a:r>
              <a:rPr lang="ko-KR" altLang="en-US" sz="5400" b="1" dirty="0">
                <a:solidFill>
                  <a:srgbClr val="002060"/>
                </a:solidFill>
                <a:latin typeface="+mn-ea"/>
              </a:rPr>
              <a:t>와 </a:t>
            </a:r>
            <a:r>
              <a:rPr lang="en-US" altLang="ko-KR" sz="5400" b="1" dirty="0">
                <a:solidFill>
                  <a:srgbClr val="002060"/>
                </a:solidFill>
                <a:latin typeface="+mn-ea"/>
              </a:rPr>
              <a:t>Tensorflow.js</a:t>
            </a:r>
            <a:r>
              <a:rPr lang="ko-KR" altLang="en-US" sz="5400" b="1" dirty="0">
                <a:solidFill>
                  <a:srgbClr val="002060"/>
                </a:solidFill>
                <a:latin typeface="+mn-ea"/>
              </a:rPr>
              <a:t>로</a:t>
            </a:r>
            <a:br>
              <a:rPr lang="en-US" altLang="ko-KR" sz="5400" b="1" dirty="0">
                <a:solidFill>
                  <a:srgbClr val="002060"/>
                </a:solidFill>
                <a:latin typeface="+mn-ea"/>
              </a:rPr>
            </a:br>
            <a:r>
              <a:rPr lang="ko-KR" altLang="en-US" sz="5400" b="1" dirty="0">
                <a:solidFill>
                  <a:srgbClr val="002060"/>
                </a:solidFill>
                <a:latin typeface="+mn-ea"/>
              </a:rPr>
              <a:t>배우는 머신러닝</a:t>
            </a:r>
            <a:br>
              <a:rPr lang="en-US" altLang="ko-KR" sz="5400" b="1" dirty="0">
                <a:solidFill>
                  <a:srgbClr val="002060"/>
                </a:solidFill>
                <a:latin typeface="+mn-ea"/>
              </a:rPr>
            </a:br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 </a:t>
            </a:r>
          </a:p>
          <a:p>
            <a:pPr algn="ctr"/>
            <a:r>
              <a:rPr lang="en-US" altLang="ko-KR" sz="4400" b="1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4400" b="1" dirty="0">
                <a:solidFill>
                  <a:srgbClr val="002060"/>
                </a:solidFill>
                <a:latin typeface="+mn-ea"/>
              </a:rPr>
              <a:t>실습환경 준비</a:t>
            </a:r>
            <a:r>
              <a:rPr lang="en-US" altLang="ko-KR" sz="4400" b="1" dirty="0">
                <a:solidFill>
                  <a:srgbClr val="002060"/>
                </a:solidFill>
                <a:latin typeface="+mn-ea"/>
              </a:rPr>
              <a:t>)</a:t>
            </a:r>
            <a:br>
              <a:rPr lang="en-US" altLang="ko-KR" sz="3600" b="1" dirty="0">
                <a:latin typeface="+mn-ea"/>
              </a:rPr>
            </a:br>
            <a:r>
              <a:rPr lang="en-US" altLang="ko-KR" sz="2800" b="1" dirty="0">
                <a:latin typeface="+mn-ea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E3F23D-9604-451F-A85C-A569E713EA77}"/>
              </a:ext>
            </a:extLst>
          </p:cNvPr>
          <p:cNvSpPr txBox="1"/>
          <p:nvPr/>
        </p:nvSpPr>
        <p:spPr>
          <a:xfrm>
            <a:off x="4879253" y="4533681"/>
            <a:ext cx="2233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2020. 8.</a:t>
            </a:r>
          </a:p>
          <a:p>
            <a:pPr algn="ctr"/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정 준 수 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Ph.D.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12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955432-1D38-4184-A592-67F2C2CD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B7D249-1669-4759-ACAE-C55EE1583EDB}"/>
              </a:ext>
            </a:extLst>
          </p:cNvPr>
          <p:cNvSpPr txBox="1"/>
          <p:nvPr/>
        </p:nvSpPr>
        <p:spPr>
          <a:xfrm>
            <a:off x="791956" y="843317"/>
            <a:ext cx="4073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실습 환경 설치 프로그램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4744D4-7478-4FC7-9827-CEBD5EE03C5B}"/>
              </a:ext>
            </a:extLst>
          </p:cNvPr>
          <p:cNvSpPr txBox="1"/>
          <p:nvPr/>
        </p:nvSpPr>
        <p:spPr>
          <a:xfrm>
            <a:off x="791956" y="4244340"/>
            <a:ext cx="4214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실습 코드 다운로드</a:t>
            </a:r>
            <a:r>
              <a:rPr lang="en-US" altLang="ko-KR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예정</a:t>
            </a:r>
            <a:r>
              <a:rPr lang="en-US" altLang="ko-KR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6D6ED7-89E8-4F8D-95A7-946E7D7F29D2}"/>
              </a:ext>
            </a:extLst>
          </p:cNvPr>
          <p:cNvSpPr txBox="1"/>
          <p:nvPr/>
        </p:nvSpPr>
        <p:spPr>
          <a:xfrm>
            <a:off x="791956" y="2042100"/>
            <a:ext cx="114000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Visual Studio Code Editor </a:t>
            </a:r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설치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:  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https://visual-studio-code.softonic.kr/</a:t>
            </a:r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Visual</a:t>
            </a:r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Studio</a:t>
            </a:r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Extension Live Server </a:t>
            </a:r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설치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2000" b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https://ritwickdey.github.io/vscode-live-server</a:t>
            </a:r>
            <a:r>
              <a:rPr lang="en-US" altLang="ko-KR" sz="20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US" altLang="ko-KR" sz="2000" b="1" dirty="0"/>
          </a:p>
          <a:p>
            <a:pPr marL="342900" indent="-342900">
              <a:buAutoNum type="arabicPeriod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Anaconda individual Edition </a:t>
            </a:r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설치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2000" b="1" dirty="0">
                <a:hlinkClick r:id="rId4"/>
              </a:rPr>
              <a:t>https://docs.anaconda.com/anaconda/install/</a:t>
            </a:r>
            <a:b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화면 하단 설치 메뉴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F680E3-EF1E-4184-BB6C-DAE4BC33FD2E}"/>
              </a:ext>
            </a:extLst>
          </p:cNvPr>
          <p:cNvSpPr txBox="1"/>
          <p:nvPr/>
        </p:nvSpPr>
        <p:spPr>
          <a:xfrm>
            <a:off x="791956" y="5200532"/>
            <a:ext cx="6144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b="1" dirty="0">
                <a:hlinkClick r:id="rId5"/>
              </a:rPr>
              <a:t>https://github.com/JSJeong-me/TensorFlow.js</a:t>
            </a:r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63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7171" name="Picture 3" descr="C:\Users\user\Desktop\fig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8900" y="505690"/>
            <a:ext cx="6807200" cy="572135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FB1306-0AEB-4BB1-BCC7-D6F367B5DB09}"/>
              </a:ext>
            </a:extLst>
          </p:cNvPr>
          <p:cNvSpPr txBox="1"/>
          <p:nvPr/>
        </p:nvSpPr>
        <p:spPr>
          <a:xfrm>
            <a:off x="1351775" y="1722470"/>
            <a:ext cx="352750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/>
              <a:t>정 준 수  </a:t>
            </a:r>
            <a:r>
              <a:rPr lang="en-US" altLang="ko-KR" sz="3200" b="1" dirty="0"/>
              <a:t>Ph.D.</a:t>
            </a:r>
          </a:p>
          <a:p>
            <a:pPr algn="ctr"/>
            <a:endParaRPr lang="en-US" altLang="ko-KR" sz="3200" dirty="0"/>
          </a:p>
          <a:p>
            <a:pPr algn="ctr"/>
            <a:r>
              <a:rPr lang="en-US" altLang="ko-KR" sz="3200" dirty="0">
                <a:hlinkClick r:id="rId3"/>
              </a:rPr>
              <a:t>heinem@naver.com</a:t>
            </a:r>
            <a:endParaRPr lang="en-US" altLang="ko-KR" sz="3200" dirty="0"/>
          </a:p>
          <a:p>
            <a:pPr algn="ctr"/>
            <a:endParaRPr lang="en-US" altLang="ko-KR" sz="3200" dirty="0"/>
          </a:p>
          <a:p>
            <a:pPr algn="ctr"/>
            <a:r>
              <a:rPr lang="en-US" altLang="ko-KR" sz="3200" dirty="0"/>
              <a:t>010-5359-3644</a:t>
            </a:r>
            <a:endParaRPr lang="ko-KR" alt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119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Jeong JoonSoo</dc:creator>
  <cp:lastModifiedBy>Jeong JoonSoo</cp:lastModifiedBy>
  <cp:revision>170</cp:revision>
  <dcterms:created xsi:type="dcterms:W3CDTF">2020-05-14T02:27:30Z</dcterms:created>
  <dcterms:modified xsi:type="dcterms:W3CDTF">2020-07-31T22:32:48Z</dcterms:modified>
</cp:coreProperties>
</file>