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50CA-0624-4926-A68E-9360D7E7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D065A-FDC7-4689-9223-978C4E0C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55129-06A1-426E-B5D8-F5BEEDD7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9CE12-C218-4F4E-AA67-1632DF86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74EDF-92D0-44B2-B2FF-1579A4F4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3FD8A-409E-4938-AD17-90DC1FE2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4F2C4-23F1-4A8B-9BAA-BB118CCC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48338-64ED-4DAA-AD08-F59BF726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89D5B-61BF-4C0C-9E86-E10AA8D8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4CEB4-7EBB-4DBB-9A9F-4DD1A157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2842CC-F3A5-4B5B-97A9-9411D4DE8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12F1D-EB14-4B8C-9541-D50050FE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96EB1-1619-4B2E-A03D-02487D55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A61D8-254D-45DB-A0A9-857A9570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156F7-3ED4-4874-92AD-63FC1843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EFF9-9F8F-4C6B-8C5B-E46D92AD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CF6A3-D727-49E0-8B24-30FDA7B6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97C11-3B97-4781-B97C-FA3D14E9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94FB5-73B5-436F-AC87-6B218887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3E9BE-822B-4D5F-B5F7-98B24DBB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7390F-D503-429E-969F-26B16DD9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323C9-1AC8-43FC-B0AE-0480705F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5F909-AEA5-435A-B17A-BB4DCBE5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E532A-776E-4B96-9C99-4A6F7E79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68FD0-66D4-4EEB-A039-466E198A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5B69-7E15-4D6F-83DE-9D2BD5B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646AF-F6FD-4DE4-83A6-821FEC86D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075A0-69EB-45D6-9126-2E31C44D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4FF50-89A8-41D8-AD72-A3717477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361E9-96BD-44A4-ACE7-C545C2EB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1EE92-77DE-4419-B106-E83AB346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432F0-76C6-492F-9205-4CCD1721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A1D45-90EA-4963-8034-1A642670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16D02-B5FA-4791-85FA-394C9A85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5EAC7-5BDA-406D-9057-00515C71A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1A65A1-6070-4A99-A594-C8CFE419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F3E5A3-B78E-494B-A494-9DBB56F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579A7-4B0A-42D0-A4F6-F1410E51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34880-D2C8-447F-B5E9-5D05A2AE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3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85586-7F98-4FB5-A82C-7C2C1BAD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7A8FD-D0DC-44F1-8268-3DD1AA2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8961B1-4357-406F-B4AE-792F490D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BF5B2-F11E-495D-8B4A-7B24312B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9C67D-7422-4B4F-9E8A-B88C6397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D3888-FC65-45AB-AF88-8C0E975A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261C8-D4B8-4C34-B8D9-E0FB281D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8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24FE-D3A8-4602-B2FE-4BE86566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802C1-5591-4E83-9379-E1EAF6DF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A18A7-05E4-4BCD-83F0-A1565EC0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EED3B-419C-430C-A378-AB6BFE4A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92E88-688C-4233-A6B9-E4083E6C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770C8-8C07-43ED-9F27-D19F200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1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57F62-F3E7-4059-A6A9-7719803E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C861E5-535B-41B7-88D9-34A9680EE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0B611-1918-47B7-8D88-B7FECEC11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F3544-5895-48C6-9948-DFCB62EF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FBD23-9251-43D1-80F7-219C8924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D237C-D150-4842-86BA-EFACC176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54B8B-192F-4AC7-B4A2-66C5BBA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083B3-3F0B-48DD-903E-3B4810E5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0F409-54F3-4B30-B957-EAECCDDCD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D4CF-62BC-4D14-9ECF-3AD8A7AA1FE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725F5-60DA-414F-8D70-9F838E35E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6F87F-EFFB-46A8-90BB-F9A57E105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4BA3-DF3E-4205-956A-A92777BB5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CAB056-5803-4758-8CF1-616AB150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t="13953" r="3088" b="11473"/>
          <a:stretch/>
        </p:blipFill>
        <p:spPr>
          <a:xfrm>
            <a:off x="1545265" y="946297"/>
            <a:ext cx="9101470" cy="5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03D127-34BB-47C1-9E6A-DE8CCC657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5" t="13953" r="2764" b="11628"/>
          <a:stretch/>
        </p:blipFill>
        <p:spPr>
          <a:xfrm>
            <a:off x="1626781" y="956930"/>
            <a:ext cx="9122735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7DD0F3-537C-45F4-A3AF-D54501CBA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t="13953" r="2548" b="11783"/>
          <a:stretch/>
        </p:blipFill>
        <p:spPr>
          <a:xfrm>
            <a:off x="1616149" y="956930"/>
            <a:ext cx="9154632" cy="5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0429A4-1275-473A-B0B5-8D6FFC9E3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4" t="13953" r="2548" b="11783"/>
          <a:stretch/>
        </p:blipFill>
        <p:spPr>
          <a:xfrm>
            <a:off x="1626781" y="956930"/>
            <a:ext cx="9144000" cy="5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7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786CA7-2DA0-43ED-BE1D-9359D806B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" t="14109" r="2656" b="11628"/>
          <a:stretch/>
        </p:blipFill>
        <p:spPr>
          <a:xfrm>
            <a:off x="1616149" y="967563"/>
            <a:ext cx="9144000" cy="5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F93E2E-2847-4A4A-9B01-AE58177BB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2" t="14263" r="2764" b="11628"/>
          <a:stretch/>
        </p:blipFill>
        <p:spPr>
          <a:xfrm>
            <a:off x="1637415" y="978195"/>
            <a:ext cx="9112102" cy="50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F00F4F-B054-4E80-8F85-22A9442AB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5" t="13799" r="2656" b="11783"/>
          <a:stretch/>
        </p:blipFill>
        <p:spPr>
          <a:xfrm>
            <a:off x="1626781" y="946298"/>
            <a:ext cx="9133368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453A90-EB51-41C6-8738-76CAE2E9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5" t="13799" r="2656" b="11628"/>
          <a:stretch/>
        </p:blipFill>
        <p:spPr>
          <a:xfrm>
            <a:off x="1626781" y="946298"/>
            <a:ext cx="9133368" cy="51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8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원영국 이사</dc:creator>
  <cp:lastModifiedBy>원영국 이사</cp:lastModifiedBy>
  <cp:revision>2</cp:revision>
  <dcterms:created xsi:type="dcterms:W3CDTF">2022-06-02T02:21:38Z</dcterms:created>
  <dcterms:modified xsi:type="dcterms:W3CDTF">2022-06-02T02:29:06Z</dcterms:modified>
</cp:coreProperties>
</file>