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8AC1-AFC1-9AB2-F72B-6F29EB8F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85E4F-6A33-B271-C7A3-12E65062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4279-095B-50D2-3AD4-C6D7CC9F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527D-FA1E-E69E-8702-827AF29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AF62-6E82-C80B-C02D-6264AA99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9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9C8-9637-399B-EF03-1816A092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203B-F572-3FCB-CA38-D0FCC639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E235-5D12-CD88-98F9-2FCCD58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5363-B933-7D86-8205-20FC52DA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DE19-8639-40A3-A1AB-F9A44861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1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F0EBD-0BDF-DC4B-21BE-3D8971B56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D4235-0663-7188-71D5-589945057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16C3-8097-F955-72F9-C332FA5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7B-A95B-470F-AB5A-423B2508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4392-5DCF-ABE3-A8A2-A6443E2A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7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D4A-A67E-8431-2B47-4E20442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1DE4-FE76-4AA0-5815-5CFA86CA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EA70-82CD-CA9C-772F-71875366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048F9-3894-C8B4-A6D8-E9E84E2A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6D45-1951-42F7-55AA-377D49E8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71EF-1403-DBD4-BE04-29B5019C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62762-B5D4-2004-A7BA-55BF1915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B7DE-8DFE-7390-6F8E-3006A342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F308-FF0B-A232-71BB-73486DFF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0058-EC49-B78E-821C-141570E9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6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295-9D46-97D9-2C52-6CCAD6E9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DA12-2091-51ED-4D3F-8482EEA6A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415-6B04-F8F7-3C13-A42B2339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8DE-4361-F393-71A9-A338DA1A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DC8C-02B8-0104-873A-A9FC9462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4DC47-45C0-6E40-DD98-44F08B5C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B036-1056-A481-DC5B-13A598DE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174C1-D330-FC4F-3941-0944CC81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EBF43-B944-A6BC-BB4C-2D1D7B228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C8C30-EA3D-4495-EF2F-A8488D86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77E71-D360-9D6D-2E8A-29AC3EEAB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C92B4-69A7-73A1-44FA-8A2881F1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A91D9-A4A6-B218-22D8-8B870C8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72254-0C70-36B4-B714-0E843FFE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1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082-E5CF-D5C4-5017-90AEB52D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7D109-BEE4-FE27-823B-AB24E0B0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E92FF-89DD-BFD8-7F2D-DA0889E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08E7E-6787-5EAC-9395-76FF1DB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7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9A9E9-2555-3AE8-6534-BEB26E6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1E730-BF93-4668-9EAC-F3091B38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4689-08AA-D08D-A61B-B402589A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3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87DF-1F25-6FC0-B9A3-C08A1C6F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2000-0688-C990-03F6-5560B254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BE44-E41A-AD16-314D-AB066984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EDF3-BEEE-356B-7083-EA0C0494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DB86A-66B9-91FD-7D7E-4215787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38C6-D6C7-D08C-0821-3ED310C8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5F3-B746-1052-9D2B-3575D7E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F9BDB-34B9-04A0-0621-BBAB0770D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7920-8ED2-6B44-AB5E-1D18CB28A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22149-F36F-D41B-76C9-2D5B2173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73A3-8E0A-9E2D-B702-8C8A42C7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E306-C920-EF7F-F557-C4F71B4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6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2448F-7583-E184-4846-D6445D7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B6E1-1952-6BB8-3B3C-5BDBD2E0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2EA9-50D1-6183-DD83-E6380035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644F-6E2C-4BAB-8592-A50D6FD57AB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DB1D7-E5C7-CC70-A58C-F8B5C9E4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F520-4B79-9682-3415-373FFC1D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17431-F8F9-4BF3-94A3-A52FDD495A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E71-102B-1E58-DCDF-B481FE889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30" y="1828631"/>
            <a:ext cx="11904785" cy="122815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Data</a:t>
            </a:r>
            <a:r>
              <a:rPr lang="ko-KR" altLang="en-US" dirty="0">
                <a:solidFill>
                  <a:srgbClr val="002060"/>
                </a:solidFill>
              </a:rPr>
              <a:t>의 추상화 </a:t>
            </a:r>
            <a:r>
              <a:rPr lang="en-US" altLang="ko-KR" dirty="0">
                <a:solidFill>
                  <a:srgbClr val="002060"/>
                </a:solidFill>
              </a:rPr>
              <a:t>- Featuring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99D8-00B4-70D9-4469-B5FCEC3E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3878875"/>
            <a:ext cx="9144000" cy="228703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2022 05 16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02060"/>
                </a:solidFill>
              </a:rPr>
              <a:t>정 준 수</a:t>
            </a:r>
          </a:p>
        </p:txBody>
      </p: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CC381-23A4-7B8A-C937-D00783A00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40039" r="27219" b="32551"/>
          <a:stretch/>
        </p:blipFill>
        <p:spPr>
          <a:xfrm>
            <a:off x="1341525" y="2137069"/>
            <a:ext cx="9508950" cy="300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DF286-5131-A042-952D-9AF0A70E7812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 smtClean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Evolution of Picasso Bull</a:t>
            </a:r>
          </a:p>
        </p:txBody>
      </p:sp>
    </p:spTree>
    <p:extLst>
      <p:ext uri="{BB962C8B-B14F-4D97-AF65-F5344CB8AC3E}">
        <p14:creationId xmlns:p14="http://schemas.microsoft.com/office/powerpoint/2010/main" val="16149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781" t="32624" r="26712" b="19684"/>
          <a:stretch/>
        </p:blipFill>
        <p:spPr>
          <a:xfrm>
            <a:off x="-500932" y="2166931"/>
            <a:ext cx="3691753" cy="243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105" t="29174" r="26381" b="24120"/>
          <a:stretch/>
        </p:blipFill>
        <p:spPr>
          <a:xfrm>
            <a:off x="2438428" y="2234227"/>
            <a:ext cx="3488641" cy="230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5195" t="39525" r="27044" b="12413"/>
          <a:stretch/>
        </p:blipFill>
        <p:spPr>
          <a:xfrm>
            <a:off x="4962434" y="2166931"/>
            <a:ext cx="4271210" cy="2886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5290" t="33890" r="17011" b="16485"/>
          <a:stretch/>
        </p:blipFill>
        <p:spPr>
          <a:xfrm>
            <a:off x="9062114" y="2166931"/>
            <a:ext cx="3573946" cy="24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737" y="2014864"/>
            <a:ext cx="2840353" cy="24143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7" y="2014864"/>
            <a:ext cx="2959348" cy="2515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90" y="2014864"/>
            <a:ext cx="2798055" cy="23783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312" y="1643839"/>
            <a:ext cx="3832348" cy="32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F9E722297AC345B2A57380052E5E48" ma:contentTypeVersion="2" ma:contentTypeDescription="새 문서를 만듭니다." ma:contentTypeScope="" ma:versionID="a332252610e59512bbdf9c03d473ff9a">
  <xsd:schema xmlns:xsd="http://www.w3.org/2001/XMLSchema" xmlns:xs="http://www.w3.org/2001/XMLSchema" xmlns:p="http://schemas.microsoft.com/office/2006/metadata/properties" xmlns:ns3="fd57ced1-2b3e-49e2-9044-0235051c91ef" targetNamespace="http://schemas.microsoft.com/office/2006/metadata/properties" ma:root="true" ma:fieldsID="ed0832545e9409664daee68c6ba17ea5" ns3:_="">
    <xsd:import namespace="fd57ced1-2b3e-49e2-9044-0235051c91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ced1-2b3e-49e2-9044-0235051c9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A05DF-3D7A-403F-BF17-683718FF9443}">
  <ds:schemaRefs>
    <ds:schemaRef ds:uri="http://purl.org/dc/terms/"/>
    <ds:schemaRef ds:uri="fd57ced1-2b3e-49e2-9044-0235051c91e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4C912C4-8BBB-4D42-88AA-6CB76F1A1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E149E-2C6E-46BE-8CFD-B72C19887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ced1-2b3e-49e2-9044-0235051c9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Data의 추상화 - Featuring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Data의 추상화</dc:title>
  <dc:creator>한옥영</dc:creator>
  <cp:lastModifiedBy>jsjeong</cp:lastModifiedBy>
  <cp:revision>9</cp:revision>
  <dcterms:created xsi:type="dcterms:W3CDTF">2022-05-16T02:45:44Z</dcterms:created>
  <dcterms:modified xsi:type="dcterms:W3CDTF">2022-05-16T05:57:14Z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0x010100ECF9E722297AC345B2A57380052E5E48</vt:lpwstr>
  </property>
</Properties>
</file>