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4089E-AB3D-E514-2814-6AB86D195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FED0B-C990-57AB-0B27-0884BA447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BCDE5-380E-60AC-48FA-811D3243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0B4AE-E372-F50B-30A2-E5398784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4890A-5BB4-8F49-D87F-08AC5150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3D9CA-6F8D-D396-F15F-EC8014A3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17BA4-E4CB-C35D-DE5D-A09ACFD7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30620-D0D7-6531-935D-B45A019B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465C7-6D21-1C68-7C0A-74528673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B5A95-FAD9-A1D8-F613-97178FCE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9FDEA-7F9E-C486-1C67-15C34F9ED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9464A-45A7-06BB-1E92-17C9FC86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2EDB5-90C5-5EC8-4764-0A83775E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E7E98-2862-DFC4-DEB4-CFB2EB3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AB0D-58A5-9666-79C9-EF5C2C45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9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C7EF-FE0E-BF4A-2D45-D22DF783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287F9-7A0D-23BB-5ABF-0A620C2A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351E-CC5B-E22F-2022-62BBDB7B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26D1-DB04-4C70-FFFD-10B7E135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13EA7-67BF-9C77-D348-901B0C33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D6598-51EE-0DF5-BCC9-36A627F6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13185-6104-4367-FDC3-53AB6404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175A9-9C51-B5A3-2238-D599C8C7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FDB93-6B5C-0E85-A9CA-D62669B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1F7-DA31-F1BD-A3EA-B1A4DF3E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8FA59-94FE-26C4-C49F-9F41356C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EB3F7-EBE2-7F14-AE1A-31582982D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0FE75-D851-F333-9BA1-34FB97A8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8022E-1078-EE87-67A9-347305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7DC49-0454-219B-E71F-E2DF0C9C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91741-4B86-DB4D-0667-9C402F02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4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AE4F2-109E-06AD-0C90-71A92754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1A9E-D9A2-A947-37B3-70B0EBC2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A170A-C7A2-FD84-F32F-B5B65D31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12833E-A425-060F-D9EC-35A9A32EB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0FA0F-2338-BB63-A5CB-F7E322D5A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D61C6-D695-6251-90CB-1ED514E9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2826B-F6DD-5117-33F7-DD55BA14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CC0A9-23F8-7EEF-B726-DFC21E3F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7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D7617-C99F-A968-63D5-FFEE44D4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6EDA2-E08F-189A-3617-04EAE928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001624-F639-6EF1-794E-685E2D90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4332E5-638A-6991-53FE-92FF4BE3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6DB1B-788B-6924-D03D-875468A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26E09F-EAED-E8B2-2B4F-5224B5C2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786B-86DF-BDF3-14F8-AAA6A694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AF576-F313-6189-43ED-95B861A4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BFAC8-B7E6-2D0D-295C-26FA8A67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526F1-A94C-C7C7-1971-F44FB8F5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677CF-6557-8A70-C088-6083BCA3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6E392-AD60-828B-AAB4-EA7F0B27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7C5D8-5BD4-45E0-1525-CEBF887B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0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053E6-4CA8-A4B5-70FB-73FEAB3C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87427B-DE8A-7905-A4D2-FB6935D34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250C7-EFF6-CAA7-71EE-1206A5DC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D9A28-65FA-A4E0-0765-EA5250AF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01885-53DF-CA3C-12D2-6ADCA8C3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10570-7315-0BD1-CA34-3CD733F9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7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3F3B0-C2E5-3ADD-D3CA-71899818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263DE-6642-8EDE-C6F6-5DC0D5B7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77EE7-2DE0-D6B1-B1D0-5A01FDC29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BA88-B085-440F-B4FD-258817D7255F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18CFF-82C9-9197-E487-DA939602C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5A98-3C10-054C-5A7B-528195E1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C3-5EC9-41FF-99D9-7776BF1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c@naver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zy@naver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1DCDD-7781-B7F8-DFB2-D3C911E33500}"/>
              </a:ext>
            </a:extLst>
          </p:cNvPr>
          <p:cNvSpPr txBox="1"/>
          <p:nvPr/>
        </p:nvSpPr>
        <p:spPr>
          <a:xfrm>
            <a:off x="1210491" y="1942011"/>
            <a:ext cx="1828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abc@naver.com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010-1234-1234</a:t>
            </a:r>
          </a:p>
          <a:p>
            <a:endParaRPr lang="en-US" altLang="ko-KR" dirty="0"/>
          </a:p>
          <a:p>
            <a:r>
              <a:rPr lang="en-US" altLang="ko-KR" dirty="0" smtClean="0"/>
              <a:t>010-5678-1234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5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272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xzy@naver.com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010-2345-1234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010-4567-1234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71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xzy@naver.com   010-2345-1234  010-4567-1234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한옥영</dc:creator>
  <cp:lastModifiedBy>user</cp:lastModifiedBy>
  <cp:revision>3</cp:revision>
  <dcterms:created xsi:type="dcterms:W3CDTF">2023-08-09T10:06:52Z</dcterms:created>
  <dcterms:modified xsi:type="dcterms:W3CDTF">2023-08-10T02:52:30Z</dcterms:modified>
</cp:coreProperties>
</file>