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5F441-B0F3-8B70-2760-54CF08772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7C0B21-9A5C-B085-B8C2-657A11476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9645E-D49A-6AB7-D8C9-1297D8DE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A99B-4629-4B4C-A246-29922C3721BE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E9640-15A8-66C9-4FF4-83B68BE4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64018-85F3-5726-4941-ED34DBB5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989C-212B-4F4E-81DF-8601F87AB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2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FA2FF-781B-2835-E1A5-1A1234F9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C45640-DCB6-BAAE-AD3A-50949993C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7CF2E3-5711-648E-BBDD-E4895432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A99B-4629-4B4C-A246-29922C3721BE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78CCFC-F543-22F5-9238-B5324F15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9067F-A3BD-ECD4-506F-09E58C0E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989C-212B-4F4E-81DF-8601F87AB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5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2B9D3E-1787-522A-F2EE-9A06AB58C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9DECD-0638-4173-06BB-37DAA90A3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B9E06D-648F-23C9-E4EB-CEDAE8ED7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A99B-4629-4B4C-A246-29922C3721BE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8B3CB9-AC1A-01F1-6190-E77D96FE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09C6A-8069-F959-96CF-3EBF76C6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989C-212B-4F4E-81DF-8601F87AB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64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C5A11-7662-E35D-0718-C0439481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BE4547-B664-0561-AF99-105774BD7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8A450-9D2C-0B42-0832-212A399E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A99B-4629-4B4C-A246-29922C3721BE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B2D4D-15DD-0D2B-286F-00FEC20A1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82DBB-BFEA-4B35-8DFD-07CD005C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989C-212B-4F4E-81DF-8601F87AB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1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F28D3-33FD-8662-F604-9B9EC68CE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D40CC4-813C-F5A2-3BAA-4FC11843B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ACC4C7-02CA-4391-35C1-920DED74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A99B-4629-4B4C-A246-29922C3721BE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DBCC1-E93E-3C99-CD38-F8F2F0A4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C8F07C-52B0-09C8-0A21-23FA8D8A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989C-212B-4F4E-81DF-8601F87AB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87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AFB16-5A54-EA81-C6EA-72BFA440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754B7-18A3-F7F3-0862-68ED3C8EE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2FE8DA-6452-88E9-9C37-FF51BF3F6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219303-801D-4618-A160-54A573A5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A99B-4629-4B4C-A246-29922C3721BE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BC165B-77D3-E596-ED2A-3C4A868E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7BF070-6564-C5FA-B930-F1B89B5B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989C-212B-4F4E-81DF-8601F87AB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EF27A-D750-F9EF-AE56-1E5C14772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A03F55-BB18-F1D6-BD67-4A1214AC7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A5A5B6-FBF7-3FD9-9AD5-A1D8B9952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16A8A-2340-EA83-CB48-5209F10FB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004080-63A2-55B6-C705-706B27F3C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494C30-85D4-A527-55EA-A9A434A1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A99B-4629-4B4C-A246-29922C3721BE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9A3A94-146E-25BE-4387-90B22D3A5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0202DE-024B-160F-95B7-1DFD289F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989C-212B-4F4E-81DF-8601F87AB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93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5591E-E630-03C5-28B1-677BB563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F3495D-B77A-A38B-F53D-3CA07A142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A99B-4629-4B4C-A246-29922C3721BE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677EF6-292F-38F5-B671-A63A8B14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119B69-4E79-1D0C-D0B2-CD9B9855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989C-212B-4F4E-81DF-8601F87AB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35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670626-250E-9FD1-5E75-34CB636F5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A99B-4629-4B4C-A246-29922C3721BE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4C373E-24F8-1CC4-BD96-335F3682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7F75C0-AEF6-A40D-1D58-8FCC5AEC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989C-212B-4F4E-81DF-8601F87AB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51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CBB05-A89D-C37C-DDDB-AA323D2A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48F238-B8CB-73D6-D9B0-959A2599D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D09935-9BDA-037E-759B-E5F4F0831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9C84F-3B1D-454B-3F31-5CD0BA9F7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A99B-4629-4B4C-A246-29922C3721BE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20D37A-2AE9-A56A-8CAA-C36817CEE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0F7C47-75E3-1E61-294B-2FF012C2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989C-212B-4F4E-81DF-8601F87AB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9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1AAB0-DC43-F391-1831-71928835D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3B616C-A7A5-EAEB-EBA4-CFE9402A3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436DC0-BFE3-1FAB-678A-21007884A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1D587F-108D-A234-32E1-BD3023A0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A99B-4629-4B4C-A246-29922C3721BE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1A6A6E-8D6E-AD8C-8026-6A1E9D35D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88DDD4-3233-AFC9-2140-4F2BCC87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989C-212B-4F4E-81DF-8601F87AB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50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1B019D-FC5C-96D2-63E7-ACC43CE0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34BC69-8EC8-4B60-9946-B0CAA0960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62D26-8BCE-CD65-E1D6-A840026C3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CA99B-4629-4B4C-A246-29922C3721BE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4785BC-4D97-3B52-4AFD-5714D47F4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505C9E-C392-4BBD-6A1A-17E0D8EC3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7989C-212B-4F4E-81DF-8601F87AB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06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3638B-0F5C-2C1C-5F19-661F63D160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611B02-15ED-DF64-A183-D3A7913638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75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99F967-B2E8-635C-6822-F1262FEAA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57" y="871539"/>
            <a:ext cx="5796379" cy="57963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DA81F7-88A3-189D-59CB-16A65B86A4D5}"/>
              </a:ext>
            </a:extLst>
          </p:cNvPr>
          <p:cNvSpPr txBox="1"/>
          <p:nvPr/>
        </p:nvSpPr>
        <p:spPr>
          <a:xfrm>
            <a:off x="2747964" y="833021"/>
            <a:ext cx="2041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Epoch 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F24517-1B08-F243-7726-087DA3D4E612}"/>
              </a:ext>
            </a:extLst>
          </p:cNvPr>
          <p:cNvSpPr txBox="1"/>
          <p:nvPr/>
        </p:nvSpPr>
        <p:spPr>
          <a:xfrm>
            <a:off x="7762473" y="578528"/>
            <a:ext cx="2041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Epoch 69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4271F0-E4C1-38EE-19C1-12940B5FF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969" y="915354"/>
            <a:ext cx="5708748" cy="570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31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한옥영</dc:creator>
  <cp:lastModifiedBy>한옥영</cp:lastModifiedBy>
  <cp:revision>2</cp:revision>
  <dcterms:created xsi:type="dcterms:W3CDTF">2022-11-15T05:55:39Z</dcterms:created>
  <dcterms:modified xsi:type="dcterms:W3CDTF">2022-11-15T06:04:59Z</dcterms:modified>
</cp:coreProperties>
</file>