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70" r:id="rId4"/>
    <p:sldId id="271" r:id="rId5"/>
    <p:sldId id="272" r:id="rId6"/>
    <p:sldId id="277" r:id="rId7"/>
    <p:sldId id="288" r:id="rId8"/>
    <p:sldId id="294" r:id="rId9"/>
    <p:sldId id="280" r:id="rId10"/>
    <p:sldId id="281" r:id="rId11"/>
    <p:sldId id="290" r:id="rId12"/>
    <p:sldId id="291" r:id="rId13"/>
    <p:sldId id="292" r:id="rId14"/>
    <p:sldId id="285" r:id="rId15"/>
    <p:sldId id="286" r:id="rId16"/>
    <p:sldId id="296" r:id="rId17"/>
    <p:sldId id="287" r:id="rId18"/>
    <p:sldId id="298" r:id="rId19"/>
    <p:sldId id="297" r:id="rId20"/>
    <p:sldId id="293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868-1E46-418C-B8A2-3B018F0D7C4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clap.com/" TargetMode="External"/><Relationship Id="rId2" Type="http://schemas.openxmlformats.org/officeDocument/2006/relationships/hyperlink" Target="https://en.wikipedia.org/wiki/Service_provi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6527931_Consumer_Satisfaction_for_Internet_Service_Providers_An_Analysis_of_Underlying_Proces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19372-3A67-47A4-92CB-141CE703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497" y="2555996"/>
            <a:ext cx="5926068" cy="640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!!!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55681-F32A-4FB3-B8D4-7F34C626B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2" y="467261"/>
            <a:ext cx="1034498" cy="1246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60C80C-43CB-46A0-9C39-3590996B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62" y="428625"/>
            <a:ext cx="1284735" cy="1284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2059" y="4125100"/>
            <a:ext cx="392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Jay J.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160240107507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jaymaniar92@gmail.com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0523" y="4125100"/>
            <a:ext cx="406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Sabuwala Smit 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sabuwalasmit@gmail.com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3" y="4125100"/>
            <a:ext cx="447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Prajapati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prajapatikishan009@gmail.com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7231" y="634412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Hasmukh Goswami College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33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DIAGRAMS</a:t>
            </a:r>
          </a:p>
        </p:txBody>
      </p:sp>
    </p:spTree>
    <p:extLst>
      <p:ext uri="{BB962C8B-B14F-4D97-AF65-F5344CB8AC3E}">
        <p14:creationId xmlns:p14="http://schemas.microsoft.com/office/powerpoint/2010/main" val="26553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8579" y="2756079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99" y="0"/>
            <a:ext cx="6050710" cy="6846589"/>
          </a:xfrm>
        </p:spPr>
      </p:pic>
    </p:spTree>
    <p:extLst>
      <p:ext uri="{BB962C8B-B14F-4D97-AF65-F5344CB8AC3E}">
        <p14:creationId xmlns:p14="http://schemas.microsoft.com/office/powerpoint/2010/main" val="1606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99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pic>
        <p:nvPicPr>
          <p:cNvPr id="6" name="Content Placeholder 5" descr="E:\Shalin\New folder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05" y="1002929"/>
            <a:ext cx="9025300" cy="5855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18" y="-25851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258654" y="799032"/>
            <a:ext cx="427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16666" y="1461331"/>
            <a:ext cx="384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677398" y="5118930"/>
            <a:ext cx="406640" cy="8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78" y="517021"/>
            <a:ext cx="8397160" cy="6058968"/>
          </a:xfrm>
        </p:spPr>
      </p:pic>
    </p:spTree>
    <p:extLst>
      <p:ext uri="{BB962C8B-B14F-4D97-AF65-F5344CB8AC3E}">
        <p14:creationId xmlns:p14="http://schemas.microsoft.com/office/powerpoint/2010/main" val="808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4438"/>
            <a:ext cx="7467600" cy="5715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9900119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0" y="94673"/>
            <a:ext cx="7467600" cy="687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</a:p>
        </p:txBody>
      </p:sp>
      <p:pic>
        <p:nvPicPr>
          <p:cNvPr id="3" name="Picture 2" descr="C:\Users\admin\Downloads\DF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58" y="94673"/>
            <a:ext cx="7927802" cy="676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0" y="94673"/>
            <a:ext cx="7467600" cy="687387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admin\Pictures\Screenshots\Screenshot (22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45" y="94673"/>
            <a:ext cx="9749307" cy="676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11" y="244612"/>
            <a:ext cx="3057568" cy="93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8646"/>
              </p:ext>
            </p:extLst>
          </p:nvPr>
        </p:nvGraphicFramePr>
        <p:xfrm>
          <a:off x="4542917" y="1008187"/>
          <a:ext cx="6532914" cy="553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814"/>
                <a:gridCol w="1579936"/>
                <a:gridCol w="1633582"/>
                <a:gridCol w="1633582"/>
              </a:tblGrid>
              <a:tr h="4353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First_Name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First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Last_Name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</a:t>
                      </a: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1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Create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5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Customer’s </a:t>
                      </a: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65476" y="3253925"/>
            <a:ext cx="270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597" y="3253924"/>
            <a:ext cx="3181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9045"/>
              </p:ext>
            </p:extLst>
          </p:nvPr>
        </p:nvGraphicFramePr>
        <p:xfrm>
          <a:off x="5070952" y="178913"/>
          <a:ext cx="6842005" cy="647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932"/>
                <a:gridCol w="1112825"/>
                <a:gridCol w="2051137"/>
                <a:gridCol w="1560111"/>
              </a:tblGrid>
              <a:tr h="366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Professional_Id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4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First_Name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First name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7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Last_Name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</a:t>
                      </a: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82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Create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Customer’s </a:t>
                      </a: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3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AdharCard_Number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AdharCard_Number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3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 Field of Professionals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3810"/>
              </p:ext>
            </p:extLst>
          </p:nvPr>
        </p:nvGraphicFramePr>
        <p:xfrm>
          <a:off x="4765887" y="875764"/>
          <a:ext cx="6452314" cy="5151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730"/>
                <a:gridCol w="1612730"/>
                <a:gridCol w="1613427"/>
                <a:gridCol w="1613427"/>
              </a:tblGrid>
              <a:tr h="647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95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 of services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Services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68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Unique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9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4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Date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of the service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the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780" y="2549541"/>
            <a:ext cx="30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Problem:-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local technician given to customers are not satisfactory, like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work and more money.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knowledge about their profession.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not done in flexible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Unprofessional behavior by the service provider.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Technician Problem:-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Bad behavior by the customer.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completing work customer bargain for money.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customer is not available on time, so it’s waste of time for technician.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95079"/>
              </p:ext>
            </p:extLst>
          </p:nvPr>
        </p:nvGraphicFramePr>
        <p:xfrm>
          <a:off x="5191215" y="1529485"/>
          <a:ext cx="6541438" cy="3321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209"/>
                <a:gridCol w="1312843"/>
                <a:gridCol w="2034862"/>
                <a:gridCol w="1326524"/>
              </a:tblGrid>
              <a:tr h="842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22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3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Rating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Rating of service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38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Notes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990" y="2928794"/>
            <a:ext cx="30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Easily available of Services at customer’s door steps.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Getting trusted high end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Provider’s passion is converted into profession at this platform.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destination for all types of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Door to door services in less and flexible time.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payment issues between customers and service providers.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Satisfactions of customers.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from customers for service requested by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511738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helps you find the right service professionals for activities important to you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HEY Providers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Home.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appliances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vehicles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 Control.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Tattoo artist.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events managed by 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helps you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your services needs.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https://en.wikipedia.org/wiki/Service_provider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www.urbanclap.com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www.researchgate.net/publication/226527931_Consumer_Satisfaction_for_Internet_Service_Providers_An_Analysis_of_Underlying_Processes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Need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Best service and satisfactory work done by professional’s to customers.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HEY Provider is one stop destination for all routine lifestyle services.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Transparent pricing and easy payments.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book services at your home at the time convenient you.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www.researchgate.net/publication/226527931_Consumer_Satisfaction_for_Internet_Service_Providers_An_Analysis_of_Underlying_Processes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Technology: JAVA,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HTML5, CSS3.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Framework: Spring, Angular 8,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Bootstrap4.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Database: MySQL.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Software: Visual Code,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Eclipse, MySQL.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3" y="-357809"/>
            <a:ext cx="7497763" cy="11430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duration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7151711"/>
              </p:ext>
            </p:extLst>
          </p:nvPr>
        </p:nvGraphicFramePr>
        <p:xfrm>
          <a:off x="3110947" y="670560"/>
          <a:ext cx="6559826" cy="618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252"/>
                <a:gridCol w="4641574"/>
              </a:tblGrid>
              <a:tr h="351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language and type.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name of project and keywords.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of current problem in project and solution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it.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87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paper work of project and presentation 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using various types of diagram.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design UI for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of our project.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made for design of UI for website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making it permanent.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part(Backend)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implementation.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updating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No technical experience is required basic knowledge of handling system is sufficient.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programming.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communication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management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Easy to solve problems.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Able to take responsibility.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technology which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3378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467600" cy="80803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Of Current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services which we are providing is not available at any other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services are available but in different-different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time customer have to sacrifice his time.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get the serviced but they are not satisfy due to lack of knowledge of profession.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759</Words>
  <Application>Microsoft Office PowerPoint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HEY Provider !!!</vt:lpstr>
      <vt:lpstr>Problem Definition</vt:lpstr>
      <vt:lpstr>Need of Project</vt:lpstr>
      <vt:lpstr>Literature Review</vt:lpstr>
      <vt:lpstr>Requirement</vt:lpstr>
      <vt:lpstr>Time duration</vt:lpstr>
      <vt:lpstr>User Characteristics </vt:lpstr>
      <vt:lpstr>Admin Characteristics </vt:lpstr>
      <vt:lpstr>Problem Of Current System</vt:lpstr>
      <vt:lpstr>SYSTEM DIAGRAMS</vt:lpstr>
      <vt:lpstr>Use Case diagram</vt:lpstr>
      <vt:lpstr>SEQUENCE DIAGRAM</vt:lpstr>
      <vt:lpstr>E-R DIAGRAM</vt:lpstr>
      <vt:lpstr>DATA FLOW DIAGRAM</vt:lpstr>
      <vt:lpstr>PowerPoint Presentation</vt:lpstr>
      <vt:lpstr>PowerPoint Presentation</vt:lpstr>
      <vt:lpstr>Data Dictionary</vt:lpstr>
      <vt:lpstr>PowerPoint Presentation</vt:lpstr>
      <vt:lpstr>PowerPoint Presentation</vt:lpstr>
      <vt:lpstr>PowerPoint Presentation</vt:lpstr>
      <vt:lpstr>Application</vt:lpstr>
      <vt:lpstr>Expected Outcomes</vt:lpstr>
      <vt:lpstr>Future Scopes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REIMBURSEMENT SYSTEM</dc:title>
  <dc:creator>jaymaniar92@gmail.com</dc:creator>
  <cp:lastModifiedBy>shalin sabuwala</cp:lastModifiedBy>
  <cp:revision>66</cp:revision>
  <dcterms:created xsi:type="dcterms:W3CDTF">2019-07-18T11:01:23Z</dcterms:created>
  <dcterms:modified xsi:type="dcterms:W3CDTF">2019-09-27T21:07:22Z</dcterms:modified>
</cp:coreProperties>
</file>