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70" r:id="rId4"/>
    <p:sldId id="271" r:id="rId5"/>
    <p:sldId id="272" r:id="rId6"/>
    <p:sldId id="277" r:id="rId7"/>
    <p:sldId id="288" r:id="rId8"/>
    <p:sldId id="294" r:id="rId9"/>
    <p:sldId id="280" r:id="rId10"/>
    <p:sldId id="281" r:id="rId11"/>
    <p:sldId id="290" r:id="rId12"/>
    <p:sldId id="291" r:id="rId13"/>
    <p:sldId id="292" r:id="rId14"/>
    <p:sldId id="285" r:id="rId15"/>
    <p:sldId id="286" r:id="rId16"/>
    <p:sldId id="296" r:id="rId17"/>
    <p:sldId id="287" r:id="rId18"/>
    <p:sldId id="298" r:id="rId19"/>
    <p:sldId id="297" r:id="rId20"/>
    <p:sldId id="293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29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45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20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0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63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14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84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65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6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78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14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DF868-1E46-418C-B8A2-3B018F0D7C40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4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rbanclap.com/" TargetMode="External"/><Relationship Id="rId2" Type="http://schemas.openxmlformats.org/officeDocument/2006/relationships/hyperlink" Target="https://en.wikipedia.org/wiki/Service_provi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26527931_Consumer_Satisfaction_for_Internet_Service_Providers_An_Analysis_of_Underlying_Process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719372-3A67-47A4-92CB-141CE703B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4497" y="2555996"/>
            <a:ext cx="5926068" cy="6403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HEY Provider !!!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EF55681-F32A-4FB3-B8D4-7F34C626B1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02" y="467261"/>
            <a:ext cx="1034498" cy="1246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460C80C-43CB-46A0-9C39-3590996B3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062" y="428625"/>
            <a:ext cx="1284735" cy="12847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72059" y="4125100"/>
            <a:ext cx="3925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Name   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Maniar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Jay J.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Enr no  : 160240107507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Email id: jaymaniar92@gmail.com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40523" y="4125100"/>
            <a:ext cx="4068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Name   : Sabuwala Smit G.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Enr no  : 160240107077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Email id: sabuwalasmit@gmail.com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603" y="4125100"/>
            <a:ext cx="4475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Name   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Prajapati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Kishan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Enr no  : 160240107072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Email id: prajapatikishan009@gmail.com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37231" y="634412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Hasmukh Goswami College of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Engineering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35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1336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SYSTEM DIAGRAMS</a:t>
            </a:r>
          </a:p>
        </p:txBody>
      </p:sp>
    </p:spTree>
    <p:extLst>
      <p:ext uri="{BB962C8B-B14F-4D97-AF65-F5344CB8AC3E}">
        <p14:creationId xmlns:p14="http://schemas.microsoft.com/office/powerpoint/2010/main" val="26553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08579" y="2756079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499" y="0"/>
            <a:ext cx="6050710" cy="6846589"/>
          </a:xfrm>
        </p:spPr>
      </p:pic>
    </p:spTree>
    <p:extLst>
      <p:ext uri="{BB962C8B-B14F-4D97-AF65-F5344CB8AC3E}">
        <p14:creationId xmlns:p14="http://schemas.microsoft.com/office/powerpoint/2010/main" val="160621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199" y="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SEQUENCE DIAGRAM</a:t>
            </a:r>
          </a:p>
        </p:txBody>
      </p:sp>
      <p:pic>
        <p:nvPicPr>
          <p:cNvPr id="6" name="Content Placeholder 5" descr="E:\Shalin\New folder\Untitled Diagra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105" y="1002929"/>
            <a:ext cx="9025300" cy="58550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615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18" y="-25851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E-R DIAGRAM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9258654" y="799032"/>
            <a:ext cx="4272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016666" y="1461331"/>
            <a:ext cx="3845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9677398" y="5118930"/>
            <a:ext cx="406640" cy="85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78" y="517021"/>
            <a:ext cx="8397160" cy="6058968"/>
          </a:xfrm>
        </p:spPr>
      </p:pic>
    </p:spTree>
    <p:extLst>
      <p:ext uri="{BB962C8B-B14F-4D97-AF65-F5344CB8AC3E}">
        <p14:creationId xmlns:p14="http://schemas.microsoft.com/office/powerpoint/2010/main" val="8084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868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4438"/>
            <a:ext cx="7467600" cy="5715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Level-0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81200"/>
            <a:ext cx="9900119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0" y="94673"/>
            <a:ext cx="7467600" cy="68738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Level-1</a:t>
            </a:r>
          </a:p>
        </p:txBody>
      </p:sp>
      <p:pic>
        <p:nvPicPr>
          <p:cNvPr id="3" name="Picture 2" descr="C:\Users\admin\Downloads\DFD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958" y="94673"/>
            <a:ext cx="7927802" cy="6763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33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0" y="94673"/>
            <a:ext cx="7467600" cy="68738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Level-1</a:t>
            </a:r>
          </a:p>
        </p:txBody>
      </p:sp>
      <p:pic>
        <p:nvPicPr>
          <p:cNvPr id="4" name="Picture 3" descr="C:\Users\admin\Pictures\Screenshots\Screenshot (228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045" y="94673"/>
            <a:ext cx="9749307" cy="6763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01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011" y="244612"/>
            <a:ext cx="3057568" cy="939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238646"/>
              </p:ext>
            </p:extLst>
          </p:nvPr>
        </p:nvGraphicFramePr>
        <p:xfrm>
          <a:off x="4542917" y="1008187"/>
          <a:ext cx="6532914" cy="5537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5814"/>
                <a:gridCol w="1579936"/>
                <a:gridCol w="1633582"/>
                <a:gridCol w="1633582"/>
              </a:tblGrid>
              <a:tr h="4353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Attribute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Data Type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Size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90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Customer_Id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</a:t>
                      </a:r>
                      <a:r>
                        <a:rPr lang="en-IN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88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</a:rPr>
                        <a:t>First_Name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String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First name of customer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88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</a:rPr>
                        <a:t>Last_Name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String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Last name of customer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82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Middel_Name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Middel</a:t>
                      </a: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88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Email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Email of customer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019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Phone_Number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 Number</a:t>
                      </a:r>
                      <a:r>
                        <a:rPr lang="en-IN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Customer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88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Password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Varchar2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Create password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20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95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Address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Varchar2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Customer’s </a:t>
                      </a:r>
                      <a:r>
                        <a:rPr lang="en-IN" sz="1600" dirty="0" smtClean="0">
                          <a:effectLst/>
                        </a:rPr>
                        <a:t>Address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65476" y="3253925"/>
            <a:ext cx="2706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Customer’s Table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52597" y="3253924"/>
            <a:ext cx="31815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39045"/>
              </p:ext>
            </p:extLst>
          </p:nvPr>
        </p:nvGraphicFramePr>
        <p:xfrm>
          <a:off x="5070952" y="178913"/>
          <a:ext cx="6842005" cy="6473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7932"/>
                <a:gridCol w="1112825"/>
                <a:gridCol w="2051137"/>
                <a:gridCol w="1560111"/>
              </a:tblGrid>
              <a:tr h="36621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Attribute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Data Type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Size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93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Professional_Id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</a:t>
                      </a:r>
                      <a:r>
                        <a:rPr lang="en-IN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45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</a:rPr>
                        <a:t>First_Name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String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First name of customer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50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07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</a:rPr>
                        <a:t>Last_Name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String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Last name of customer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93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Middel_Name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Middel</a:t>
                      </a: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82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Email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Email of customer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08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Phone_Number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 Number</a:t>
                      </a:r>
                      <a:r>
                        <a:rPr lang="en-IN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Customer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53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Password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Varchar2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Create password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20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30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Address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Varchar2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Customer’s </a:t>
                      </a:r>
                      <a:r>
                        <a:rPr lang="en-IN" sz="1600" dirty="0" smtClean="0">
                          <a:effectLst/>
                        </a:rPr>
                        <a:t>Address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634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AdharCard_Number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AdharCard_Number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634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Pancard_Number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Pancard_Number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26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Field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Specific Field of Professionals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743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13810"/>
              </p:ext>
            </p:extLst>
          </p:nvPr>
        </p:nvGraphicFramePr>
        <p:xfrm>
          <a:off x="4765887" y="875764"/>
          <a:ext cx="6452314" cy="5151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2730"/>
                <a:gridCol w="1612730"/>
                <a:gridCol w="1613427"/>
                <a:gridCol w="1613427"/>
              </a:tblGrid>
              <a:tr h="6479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Attribute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Data Type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Description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Size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094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Customer_Name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of the customer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954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Name of services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Varchar2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Services 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68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Service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Varchar2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r>
                        <a:rPr lang="en-IN" sz="16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Unique Id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09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Price of service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Price of service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24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Date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0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 of the service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Varchar2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 of the customer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780" y="2549541"/>
            <a:ext cx="3052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5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0" y="26509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5560" y="1408090"/>
            <a:ext cx="6705600" cy="4572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Problem:-</a:t>
            </a:r>
          </a:p>
          <a:p>
            <a:pPr lvl="1"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by local technician given to customers are not satisfactory, like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Less work and more money.</a:t>
            </a: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Less knowledge about their profession.</a:t>
            </a: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Work not done in flexible time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Unprofessional behavior by the service provider.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Technician Problem:-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Bad behavior by the customer.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After completing work customer bargain for money.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customer is not available on time, so it’s waste of time for technician.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5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595079"/>
              </p:ext>
            </p:extLst>
          </p:nvPr>
        </p:nvGraphicFramePr>
        <p:xfrm>
          <a:off x="5191215" y="1529485"/>
          <a:ext cx="6541438" cy="33218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7209"/>
                <a:gridCol w="1312843"/>
                <a:gridCol w="2034862"/>
                <a:gridCol w="1326524"/>
              </a:tblGrid>
              <a:tr h="8423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Attribute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Data Type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Description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Size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22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Feedback_Id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Feedback Id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34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Rating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Rating of service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538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Notes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Feedback of customer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100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5990" y="2928794"/>
            <a:ext cx="3052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69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0" y="26509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5560" y="1702157"/>
            <a:ext cx="6705600" cy="4572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Easily available of Services at customer’s door steps.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Getting trusted high end Services.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Provider’s passion is converted into profession at this platform.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46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0" y="26509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Expected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Outcomes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5560" y="1702157"/>
            <a:ext cx="6705600" cy="4572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One destination for all types of Services.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Door to door services in less and flexible time.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 payment issues between customers and service providers.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Satisfactions of customers.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Feedback from customers for service requested by them.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22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0" y="26509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Future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5560" y="1408090"/>
            <a:ext cx="6705600" cy="5117386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HEY Provider helps you find the right service professionals for activities important to you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provided by HEY Providers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your Home.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your appliances serviced/repaired.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your vehicles serviced/repaired.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Pest Control.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Tattoo artist.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your events managed by us.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many more…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 helps you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fulfill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your services needs.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8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0" y="26509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5560" y="1702157"/>
            <a:ext cx="6705600" cy="4572000"/>
          </a:xfrm>
        </p:spPr>
        <p:txBody>
          <a:bodyPr>
            <a:norm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https://en.wikipedia.org/wiki/Service_provider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www.urbanclap.com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www.researchgate.net/publication/226527931_Consumer_Satisfaction_for_Internet_Service_Providers_An_Analysis_of_Underlying_Processes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7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0" y="26509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Need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5560" y="1702157"/>
            <a:ext cx="6705600" cy="4572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Best service and satisfactory work done by professional’s to customers.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HEY Provider is one stop destination for all routine lifestyle services.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Transparent pricing and easy payments.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can book services at your home at the time convenient you.</a:t>
            </a: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65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0" y="26509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5560" y="1702157"/>
            <a:ext cx="6705600" cy="4572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https://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www.researchgate.net/publication/226527931_Consumer_Satisfaction_for_Internet_Service_Providers_An_Analysis_of_Underlying_Processes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9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0" y="26509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5560" y="1702157"/>
            <a:ext cx="6705600" cy="4572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Technology: JAVA,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HTML5, CSS3.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Framework: Spring, Angular 8,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Bootstrap4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Database: MySQL.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Software: Visual Code,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Eclipse, MySQL.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1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53" y="-357809"/>
            <a:ext cx="7497763" cy="1143000"/>
          </a:xfrm>
        </p:spPr>
        <p:txBody>
          <a:bodyPr/>
          <a:lstStyle/>
          <a:p>
            <a:pPr algn="ctr"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Time duration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17151711"/>
              </p:ext>
            </p:extLst>
          </p:nvPr>
        </p:nvGraphicFramePr>
        <p:xfrm>
          <a:off x="3110947" y="670560"/>
          <a:ext cx="6559826" cy="618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8252"/>
                <a:gridCol w="4641574"/>
              </a:tblGrid>
              <a:tr h="351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MONTHS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PROGRESS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4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Decide project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language and type.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61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of project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name of project and keywords.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61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AUGUST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Survey of current problem in project and solution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it.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187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SEPTMBER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paper work of project and presentation on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project using various types of diagram.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61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OCTOBER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Temporary design UI for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website of our project.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61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NOVEMBER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Changes made for design of UI for website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making it permanent.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4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DECEMBER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Coding part(Backend)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4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JANUARY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Coding implementation.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4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FEBRUARY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and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updating 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4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Deployment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9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0" y="26509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User Characteristics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5560" y="1702157"/>
            <a:ext cx="6705600" cy="4572000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No technical experience is required basic knowledge of handling system is sufficient.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3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0" y="26509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Admin Characteristics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5560" y="1702157"/>
            <a:ext cx="6705600" cy="4572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Good knowledge of programming.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Good communication skill.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Good management skill.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Easy to solve problems.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Able to take responsibility.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Good knowledge of technology which they are used.</a:t>
            </a:r>
          </a:p>
        </p:txBody>
      </p:sp>
    </p:spTree>
    <p:extLst>
      <p:ext uri="{BB962C8B-B14F-4D97-AF65-F5344CB8AC3E}">
        <p14:creationId xmlns:p14="http://schemas.microsoft.com/office/powerpoint/2010/main" val="133781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7467600" cy="808038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Problem Of Current System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1"/>
            <a:ext cx="7467600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services which we are providing is not available at any other platform.</a:t>
            </a:r>
          </a:p>
          <a:p>
            <a:pPr eaLnBrk="1" hangingPunct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services are available but in different-different platform.</a:t>
            </a:r>
          </a:p>
          <a:p>
            <a:pPr eaLnBrk="1" hangingPunct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time customer have to sacrifice his time.</a:t>
            </a:r>
          </a:p>
          <a:p>
            <a:pPr eaLnBrk="1" hangingPunct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get the serviced but they are not satisfy due to lack of knowledge of profession.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80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759</Words>
  <Application>Microsoft Office PowerPoint</Application>
  <PresentationFormat>Widescreen</PresentationFormat>
  <Paragraphs>248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Office Theme</vt:lpstr>
      <vt:lpstr>HEY Provider !!!</vt:lpstr>
      <vt:lpstr>Problem Definition</vt:lpstr>
      <vt:lpstr>Need of Project</vt:lpstr>
      <vt:lpstr>Literature Review</vt:lpstr>
      <vt:lpstr>Requirement</vt:lpstr>
      <vt:lpstr>Time duration</vt:lpstr>
      <vt:lpstr>User Characteristics </vt:lpstr>
      <vt:lpstr>Admin Characteristics </vt:lpstr>
      <vt:lpstr>Problem Of Current System</vt:lpstr>
      <vt:lpstr>SYSTEM DIAGRAMS</vt:lpstr>
      <vt:lpstr>Use Case diagram</vt:lpstr>
      <vt:lpstr>SEQUENCE DIAGRAM</vt:lpstr>
      <vt:lpstr>E-R DIAGRAM</vt:lpstr>
      <vt:lpstr>DATA FLOW DIAGRAM</vt:lpstr>
      <vt:lpstr>PowerPoint Presentation</vt:lpstr>
      <vt:lpstr>PowerPoint Presentation</vt:lpstr>
      <vt:lpstr>Data Dictionary</vt:lpstr>
      <vt:lpstr>PowerPoint Presentation</vt:lpstr>
      <vt:lpstr>PowerPoint Presentation</vt:lpstr>
      <vt:lpstr>PowerPoint Presentation</vt:lpstr>
      <vt:lpstr>Application</vt:lpstr>
      <vt:lpstr>Expected Outcomes</vt:lpstr>
      <vt:lpstr>Future Scopes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REIMBURSEMENT SYSTEM</dc:title>
  <dc:creator>jaymaniar92@gmail.com</dc:creator>
  <cp:lastModifiedBy>shalin sabuwala</cp:lastModifiedBy>
  <cp:revision>65</cp:revision>
  <dcterms:created xsi:type="dcterms:W3CDTF">2019-07-18T11:01:23Z</dcterms:created>
  <dcterms:modified xsi:type="dcterms:W3CDTF">2019-09-27T20:50:13Z</dcterms:modified>
</cp:coreProperties>
</file>