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70" r:id="rId4"/>
    <p:sldId id="271" r:id="rId5"/>
    <p:sldId id="272" r:id="rId6"/>
    <p:sldId id="277" r:id="rId7"/>
    <p:sldId id="288" r:id="rId8"/>
    <p:sldId id="294" r:id="rId9"/>
    <p:sldId id="280" r:id="rId10"/>
    <p:sldId id="281" r:id="rId11"/>
    <p:sldId id="290" r:id="rId12"/>
    <p:sldId id="291" r:id="rId13"/>
    <p:sldId id="292" r:id="rId14"/>
    <p:sldId id="285" r:id="rId15"/>
    <p:sldId id="286" r:id="rId16"/>
    <p:sldId id="287" r:id="rId17"/>
    <p:sldId id="293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29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45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20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0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63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14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84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65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6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78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F868-1E46-418C-B8A2-3B018F0D7C4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14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DF868-1E46-418C-B8A2-3B018F0D7C40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4249-C0CC-480B-9A60-682A04153D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4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rbanclap.com/" TargetMode="External"/><Relationship Id="rId2" Type="http://schemas.openxmlformats.org/officeDocument/2006/relationships/hyperlink" Target="https://en.wikipedia.org/wiki/Service_provi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26527931_Consumer_Satisfaction_for_Internet_Service_Providers_An_Analysis_of_Underlying_Process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719372-3A67-47A4-92CB-141CE703B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4497" y="2555996"/>
            <a:ext cx="5926068" cy="640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HEY Provider !!!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F55681-F32A-4FB3-B8D4-7F34C626B1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02" y="467261"/>
            <a:ext cx="1034498" cy="1246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460C80C-43CB-46A0-9C39-3590996B3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062" y="428625"/>
            <a:ext cx="1284735" cy="12847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72059" y="4125100"/>
            <a:ext cx="3925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   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Maniar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Jay J.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Enr no  : 160240107507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Email id: jaymaniar92@gmail.com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40523" y="4125100"/>
            <a:ext cx="4068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   : Sabuwala Smit G.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Enr no  : 160240107077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Email id: sabuwalasmit@gmail.com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603" y="4125100"/>
            <a:ext cx="4475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   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Prajapati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Kishan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Enr no  : 160240107072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Email id: prajapatikishan009@gmail.com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37231" y="634412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Hasmukh Goswami College of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Engineering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3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133600"/>
            <a:ext cx="7467600" cy="1143000"/>
          </a:xfrm>
        </p:spPr>
        <p:txBody>
          <a:bodyPr/>
          <a:lstStyle/>
          <a:p>
            <a:pPr algn="ctr"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SYSTEM DIAGRAMS</a:t>
            </a:r>
          </a:p>
        </p:txBody>
      </p:sp>
    </p:spTree>
    <p:extLst>
      <p:ext uri="{BB962C8B-B14F-4D97-AF65-F5344CB8AC3E}">
        <p14:creationId xmlns:p14="http://schemas.microsoft.com/office/powerpoint/2010/main" val="26553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115" y="1143000"/>
            <a:ext cx="5842490" cy="5486399"/>
          </a:xfrm>
        </p:spPr>
      </p:pic>
    </p:spTree>
    <p:extLst>
      <p:ext uri="{BB962C8B-B14F-4D97-AF65-F5344CB8AC3E}">
        <p14:creationId xmlns:p14="http://schemas.microsoft.com/office/powerpoint/2010/main" val="160621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SEQUENCE DIAGRAM</a:t>
            </a:r>
          </a:p>
        </p:txBody>
      </p:sp>
      <p:pic>
        <p:nvPicPr>
          <p:cNvPr id="6" name="Content Placeholder 5" descr="E:\Shalin\New folder\Untitled Diagra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320" y="1705983"/>
            <a:ext cx="7849123" cy="4805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61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18" y="-25851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E-R DIAGRAM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9258654" y="799032"/>
            <a:ext cx="4272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016666" y="1461331"/>
            <a:ext cx="3845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9677398" y="5118930"/>
            <a:ext cx="406640" cy="85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778" y="517021"/>
            <a:ext cx="8397160" cy="6058968"/>
          </a:xfrm>
        </p:spPr>
      </p:pic>
    </p:spTree>
    <p:extLst>
      <p:ext uri="{BB962C8B-B14F-4D97-AF65-F5344CB8AC3E}">
        <p14:creationId xmlns:p14="http://schemas.microsoft.com/office/powerpoint/2010/main" val="8084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868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4438"/>
            <a:ext cx="7467600" cy="5715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Level-0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</p:txBody>
      </p:sp>
      <p:pic>
        <p:nvPicPr>
          <p:cNvPr id="4" name="Picture 3" descr="C:\Users\admin\Downloads\DFD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444" y="1785938"/>
            <a:ext cx="8033112" cy="4256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53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0" y="94673"/>
            <a:ext cx="7467600" cy="68738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Level-1</a:t>
            </a:r>
          </a:p>
        </p:txBody>
      </p:sp>
      <p:pic>
        <p:nvPicPr>
          <p:cNvPr id="3" name="Picture 2" descr="C:\Users\admin\Downloads\DFD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678" y="94673"/>
            <a:ext cx="7927802" cy="6763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3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172" y="0"/>
            <a:ext cx="7467600" cy="939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20237"/>
              </p:ext>
            </p:extLst>
          </p:nvPr>
        </p:nvGraphicFramePr>
        <p:xfrm>
          <a:off x="275757" y="2190207"/>
          <a:ext cx="5868670" cy="3211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6850"/>
                <a:gridCol w="1466850"/>
                <a:gridCol w="1467485"/>
                <a:gridCol w="1467485"/>
              </a:tblGrid>
              <a:tr h="40700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Attribute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Data 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Size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First_Name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First name of customer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Last_Name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Last name of customer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Email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Email of customer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Password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Create password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location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Customer’s location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670641"/>
              </p:ext>
            </p:extLst>
          </p:nvPr>
        </p:nvGraphicFramePr>
        <p:xfrm>
          <a:off x="6880651" y="2213361"/>
          <a:ext cx="4828652" cy="2064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6902"/>
                <a:gridCol w="1206902"/>
                <a:gridCol w="1207424"/>
                <a:gridCol w="1207424"/>
              </a:tblGrid>
              <a:tr h="38206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Attribute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Description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Size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84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Name of services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Services 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984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Service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Customer password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416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Price of service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Price of service 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29215" y="1446070"/>
            <a:ext cx="2573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Service’s Table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654" y="1446070"/>
            <a:ext cx="2706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Customer’s Table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30995" y="176120"/>
            <a:ext cx="309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man’s Table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1284" y="3167148"/>
            <a:ext cx="2333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Booking Table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61559"/>
              </p:ext>
            </p:extLst>
          </p:nvPr>
        </p:nvGraphicFramePr>
        <p:xfrm>
          <a:off x="3111814" y="854579"/>
          <a:ext cx="5868670" cy="20062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6850"/>
                <a:gridCol w="1466850"/>
                <a:gridCol w="1467485"/>
                <a:gridCol w="1467485"/>
              </a:tblGrid>
              <a:tr h="32372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Attribute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Description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Size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Service man 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Name of service man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Service man mobile 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Mobile no of service man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Service man id 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Id number of service man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20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964465"/>
              </p:ext>
            </p:extLst>
          </p:nvPr>
        </p:nvGraphicFramePr>
        <p:xfrm>
          <a:off x="3111814" y="3835331"/>
          <a:ext cx="5868670" cy="23119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6850"/>
                <a:gridCol w="1466850"/>
                <a:gridCol w="1467485"/>
                <a:gridCol w="1467485"/>
              </a:tblGrid>
              <a:tr h="34906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Attribute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Data 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Size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Service </a:t>
                      </a:r>
                      <a:endParaRPr lang="en-IN" sz="11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Name of service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Service</a:t>
                      </a:r>
                      <a:endParaRPr lang="en-IN" sz="11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 id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Id of service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price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Cost of service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Date of </a:t>
                      </a:r>
                      <a:endParaRPr lang="en-IN" sz="11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service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Date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Date of service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69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702157"/>
            <a:ext cx="6705600" cy="4572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Easily available of Services at customer’s door steps.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Getting trusted high end Services.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Provider’s passion is converted into profession at this platform.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4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Expected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Outcomes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702157"/>
            <a:ext cx="6705600" cy="4572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One destination for all types of Services.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Door to door services in less and flexible time.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 payment issues between customers and service providers.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Satisfactions of customers.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Feedback from customers for service requested by them.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22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408090"/>
            <a:ext cx="6705600" cy="4572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Problem:-</a:t>
            </a:r>
          </a:p>
          <a:p>
            <a:pPr lvl="1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by local technician given to customers are not satisfactory, like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Less work and more money.</a:t>
            </a: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Less knowledge about their profession.</a:t>
            </a: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Work not done in flexible time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Unprofessional behavior by the service provider.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Technician Problem:-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Bad behavior by the customer.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After completing work customer bargain for money.</a:t>
            </a:r>
          </a:p>
          <a:p>
            <a:pPr lvl="1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customer is not available on time, so it’s waste of time for technician.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51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Future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408090"/>
            <a:ext cx="6705600" cy="5117386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HEY Provider helps you find the right service professionals for activities important to you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provided by HEY Providers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your Home.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your appliances serviced/repaired.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your vehicles serviced/repaired.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Pest Control.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Tattoo artist.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your events managed by us.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many more…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 helps you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fulfill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your services needs.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8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702157"/>
            <a:ext cx="6705600" cy="4572000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https://en.wikipedia.org/wiki/Service_provider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www.urbanclap.com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www.researchgate.net/publication/226527931_Consumer_Satisfaction_for_Internet_Service_Providers_An_Analysis_of_Underlying_Processes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2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Need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702157"/>
            <a:ext cx="6705600" cy="4572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Best service and satisfactory work done by professional’s to customers.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HEY Provider is one stop destination for all routine lifestyle services.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Transparent pricing and easy payments.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You can book services at your home at the time convenient you.</a:t>
            </a: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65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702157"/>
            <a:ext cx="6705600" cy="4572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www.researchgate.net/publication/226527931_Consumer_Satisfaction_for_Internet_Service_Providers_An_Analysis_of_Underlying_Processes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702157"/>
            <a:ext cx="6705600" cy="4572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Technology: JAVA,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HTML5, CSS3.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Framework: Spring, Angular 8,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Bootstrap4.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Software: Visual Code, Eclipse.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1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653" y="-357809"/>
            <a:ext cx="7497763" cy="1143000"/>
          </a:xfrm>
        </p:spPr>
        <p:txBody>
          <a:bodyPr/>
          <a:lstStyle/>
          <a:p>
            <a:pPr algn="ctr"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Time duration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17151711"/>
              </p:ext>
            </p:extLst>
          </p:nvPr>
        </p:nvGraphicFramePr>
        <p:xfrm>
          <a:off x="3110947" y="670560"/>
          <a:ext cx="6559826" cy="618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8252"/>
                <a:gridCol w="4641574"/>
              </a:tblGrid>
              <a:tr h="35134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MONTHS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  <a:r>
                        <a:rPr lang="en-US" sz="2000" baseline="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PROGRESS</a:t>
                      </a:r>
                      <a:endParaRPr lang="en-IN"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4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Decide project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language and type.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61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of project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name of project and keywords.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61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AUGUST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Survey of current problem in project and solution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it.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1877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SEPTMBER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paper work of project and presentation on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project using various types of diagram.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61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OCTOBER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Temporary design UI for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website of our project.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161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NOVEMBER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Changes made for design of UI for website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making it permanent.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4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DECEMBER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 part(Backend)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4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JANUARY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 implementation.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4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and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updating 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134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Deployment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9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User Characteristics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702157"/>
            <a:ext cx="6705600" cy="4572000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No technical experience is required basic knowledge of handling system is sufficient.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9320" y="26509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Admin Characteristics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75560" y="1702157"/>
            <a:ext cx="6705600" cy="45720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Good knowledge of programming.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Good communication skill.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Good management skill.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Easy to solve problems.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Able to take responsibility.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Good knowledge of technology which they are used.</a:t>
            </a:r>
          </a:p>
        </p:txBody>
      </p:sp>
    </p:spTree>
    <p:extLst>
      <p:ext uri="{BB962C8B-B14F-4D97-AF65-F5344CB8AC3E}">
        <p14:creationId xmlns:p14="http://schemas.microsoft.com/office/powerpoint/2010/main" val="133781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7467600" cy="808038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Problem Of Current System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7467600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services which we are providing is not available at any other platform.</a:t>
            </a:r>
          </a:p>
          <a:p>
            <a:pPr eaLnBrk="1" hangingPunct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 services are available but in different-different platform.</a:t>
            </a:r>
          </a:p>
          <a:p>
            <a:pPr eaLnBrk="1" hangingPunct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time customer have to sacrifice his time.</a:t>
            </a:r>
          </a:p>
          <a:p>
            <a:pPr eaLnBrk="1" hangingPunct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get the serviced but they are not satisfy due to lack of knowledge of profession.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80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690</Words>
  <Application>Microsoft Office PowerPoint</Application>
  <PresentationFormat>Widescreen</PresentationFormat>
  <Paragraphs>193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Office Theme</vt:lpstr>
      <vt:lpstr>HEY Provider !!!</vt:lpstr>
      <vt:lpstr>Problem Definition</vt:lpstr>
      <vt:lpstr>Need of Project</vt:lpstr>
      <vt:lpstr>Literature Review</vt:lpstr>
      <vt:lpstr>Requirement</vt:lpstr>
      <vt:lpstr>Time duration</vt:lpstr>
      <vt:lpstr>User Characteristics </vt:lpstr>
      <vt:lpstr>Admin Characteristics </vt:lpstr>
      <vt:lpstr>Problem Of Current System</vt:lpstr>
      <vt:lpstr>SYSTEM DIAGRAMS</vt:lpstr>
      <vt:lpstr>Use Case diagram</vt:lpstr>
      <vt:lpstr>SEQUENCE DIAGRAM</vt:lpstr>
      <vt:lpstr>E-R DIAGRAM</vt:lpstr>
      <vt:lpstr>DATA FLOW DIAGRAM</vt:lpstr>
      <vt:lpstr>PowerPoint Presentation</vt:lpstr>
      <vt:lpstr>Data Dictionary</vt:lpstr>
      <vt:lpstr>PowerPoint Presentation</vt:lpstr>
      <vt:lpstr>Application</vt:lpstr>
      <vt:lpstr>Expected Outcomes</vt:lpstr>
      <vt:lpstr>Future Scopes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REIMBURSEMENT SYSTEM</dc:title>
  <dc:creator>jaymaniar92@gmail.com</dc:creator>
  <cp:lastModifiedBy>jaymaniar92@gmail.com</cp:lastModifiedBy>
  <cp:revision>54</cp:revision>
  <dcterms:created xsi:type="dcterms:W3CDTF">2019-07-18T11:01:23Z</dcterms:created>
  <dcterms:modified xsi:type="dcterms:W3CDTF">2019-09-16T06:47:46Z</dcterms:modified>
</cp:coreProperties>
</file>