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3" r:id="rId5"/>
    <p:sldId id="262" r:id="rId6"/>
  </p:sldIdLst>
  <p:sldSz cx="8641080" cy="6480175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41"/>
        <p:guide pos="273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sz="120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1pPr>
    <a:lvl2pPr marL="457200" lvl="1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2pPr>
    <a:lvl3pPr marL="914400" lvl="2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3pPr>
    <a:lvl4pPr marL="1371600" lvl="3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4pPr>
    <a:lvl5pPr marL="1828800" lvl="4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5pPr>
    <a:lvl6pPr marL="2286000" lvl="5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6pPr>
    <a:lvl7pPr marL="2743200" lvl="6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7pPr>
    <a:lvl8pPr marL="3200400" lvl="7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8pPr>
    <a:lvl9pPr marL="3657600" lvl="8" indent="0" algn="l" defTabSz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rgbClr val="000000"/>
      </a:buClr>
      <a:buSzPct val="100000"/>
      <a:buFont typeface="Arial" charset="0"/>
      <a:buNone/>
      <a:defRPr sz="1200" b="0" i="0" u="none" kern="1200" baseline="0">
        <a:solidFill>
          <a:schemeClr val="tx2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>
            <a:grpSpLocks noChangeAspect="1"/>
          </p:cNvGrpSpPr>
          <p:nvPr/>
        </p:nvGrpSpPr>
        <p:grpSpPr>
          <a:xfrm>
            <a:off x="5138738" y="14288"/>
            <a:ext cx="3468687" cy="6465887"/>
            <a:chOff x="0" y="0"/>
            <a:chExt cx="2719" cy="5073"/>
          </a:xfrm>
        </p:grpSpPr>
        <p:sp>
          <p:nvSpPr>
            <p:cNvPr id="2051" name="未知"/>
            <p:cNvSpPr>
              <a:spLocks noChangeAspect="1"/>
            </p:cNvSpPr>
            <p:nvPr/>
          </p:nvSpPr>
          <p:spPr>
            <a:xfrm>
              <a:off x="2" y="2"/>
              <a:ext cx="2717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563" y="20662"/>
                  </a:moveTo>
                  <a:lnTo>
                    <a:pt x="21347" y="20914"/>
                  </a:lnTo>
                  <a:lnTo>
                    <a:pt x="21130" y="21165"/>
                  </a:lnTo>
                  <a:lnTo>
                    <a:pt x="21022" y="21271"/>
                  </a:lnTo>
                  <a:lnTo>
                    <a:pt x="20878" y="21387"/>
                  </a:lnTo>
                  <a:lnTo>
                    <a:pt x="20770" y="21464"/>
                  </a:lnTo>
                  <a:lnTo>
                    <a:pt x="20662" y="21532"/>
                  </a:lnTo>
                  <a:lnTo>
                    <a:pt x="20590" y="21561"/>
                  </a:lnTo>
                  <a:lnTo>
                    <a:pt x="20517" y="21580"/>
                  </a:lnTo>
                  <a:lnTo>
                    <a:pt x="20463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19904" y="21600"/>
                  </a:lnTo>
                  <a:lnTo>
                    <a:pt x="19364" y="21580"/>
                  </a:lnTo>
                  <a:lnTo>
                    <a:pt x="18877" y="21551"/>
                  </a:lnTo>
                  <a:lnTo>
                    <a:pt x="18372" y="21532"/>
                  </a:lnTo>
                  <a:lnTo>
                    <a:pt x="18282" y="21522"/>
                  </a:lnTo>
                  <a:lnTo>
                    <a:pt x="18246" y="21503"/>
                  </a:lnTo>
                  <a:lnTo>
                    <a:pt x="18174" y="21493"/>
                  </a:lnTo>
                  <a:lnTo>
                    <a:pt x="18137" y="21464"/>
                  </a:lnTo>
                  <a:lnTo>
                    <a:pt x="18029" y="21387"/>
                  </a:lnTo>
                  <a:lnTo>
                    <a:pt x="17921" y="21290"/>
                  </a:lnTo>
                  <a:lnTo>
                    <a:pt x="17831" y="21184"/>
                  </a:lnTo>
                  <a:lnTo>
                    <a:pt x="17759" y="21049"/>
                  </a:lnTo>
                  <a:lnTo>
                    <a:pt x="17579" y="20798"/>
                  </a:lnTo>
                  <a:lnTo>
                    <a:pt x="17434" y="20527"/>
                  </a:lnTo>
                  <a:lnTo>
                    <a:pt x="17344" y="20411"/>
                  </a:lnTo>
                  <a:lnTo>
                    <a:pt x="17272" y="20305"/>
                  </a:lnTo>
                  <a:lnTo>
                    <a:pt x="17164" y="20199"/>
                  </a:lnTo>
                  <a:lnTo>
                    <a:pt x="17092" y="20131"/>
                  </a:lnTo>
                  <a:lnTo>
                    <a:pt x="17038" y="20092"/>
                  </a:lnTo>
                  <a:lnTo>
                    <a:pt x="16984" y="20073"/>
                  </a:lnTo>
                  <a:lnTo>
                    <a:pt x="16930" y="20054"/>
                  </a:lnTo>
                  <a:lnTo>
                    <a:pt x="16875" y="20044"/>
                  </a:lnTo>
                  <a:lnTo>
                    <a:pt x="16443" y="19996"/>
                  </a:lnTo>
                  <a:lnTo>
                    <a:pt x="16010" y="19938"/>
                  </a:lnTo>
                  <a:lnTo>
                    <a:pt x="15613" y="19890"/>
                  </a:lnTo>
                  <a:lnTo>
                    <a:pt x="15181" y="19822"/>
                  </a:lnTo>
                  <a:lnTo>
                    <a:pt x="15127" y="19822"/>
                  </a:lnTo>
                  <a:lnTo>
                    <a:pt x="15055" y="19822"/>
                  </a:lnTo>
                  <a:lnTo>
                    <a:pt x="14982" y="19822"/>
                  </a:lnTo>
                  <a:lnTo>
                    <a:pt x="14928" y="19832"/>
                  </a:lnTo>
                  <a:lnTo>
                    <a:pt x="14784" y="19880"/>
                  </a:lnTo>
                  <a:lnTo>
                    <a:pt x="14622" y="19938"/>
                  </a:lnTo>
                  <a:lnTo>
                    <a:pt x="14441" y="20015"/>
                  </a:lnTo>
                  <a:lnTo>
                    <a:pt x="14261" y="20102"/>
                  </a:lnTo>
                  <a:lnTo>
                    <a:pt x="13864" y="20295"/>
                  </a:lnTo>
                  <a:lnTo>
                    <a:pt x="13486" y="20488"/>
                  </a:lnTo>
                  <a:lnTo>
                    <a:pt x="13305" y="20566"/>
                  </a:lnTo>
                  <a:lnTo>
                    <a:pt x="13125" y="20643"/>
                  </a:lnTo>
                  <a:lnTo>
                    <a:pt x="12945" y="20701"/>
                  </a:lnTo>
                  <a:lnTo>
                    <a:pt x="12801" y="20740"/>
                  </a:lnTo>
                  <a:lnTo>
                    <a:pt x="12729" y="20759"/>
                  </a:lnTo>
                  <a:lnTo>
                    <a:pt x="12656" y="20759"/>
                  </a:lnTo>
                  <a:lnTo>
                    <a:pt x="12602" y="20759"/>
                  </a:lnTo>
                  <a:lnTo>
                    <a:pt x="12530" y="20749"/>
                  </a:lnTo>
                  <a:lnTo>
                    <a:pt x="12061" y="20643"/>
                  </a:lnTo>
                  <a:lnTo>
                    <a:pt x="11629" y="20527"/>
                  </a:lnTo>
                  <a:lnTo>
                    <a:pt x="11160" y="20411"/>
                  </a:lnTo>
                  <a:lnTo>
                    <a:pt x="10727" y="20285"/>
                  </a:lnTo>
                  <a:lnTo>
                    <a:pt x="10655" y="20276"/>
                  </a:lnTo>
                  <a:lnTo>
                    <a:pt x="10637" y="20237"/>
                  </a:lnTo>
                  <a:lnTo>
                    <a:pt x="10583" y="20199"/>
                  </a:lnTo>
                  <a:lnTo>
                    <a:pt x="10565" y="20170"/>
                  </a:lnTo>
                  <a:lnTo>
                    <a:pt x="10529" y="20083"/>
                  </a:lnTo>
                  <a:lnTo>
                    <a:pt x="10493" y="19977"/>
                  </a:lnTo>
                  <a:lnTo>
                    <a:pt x="10493" y="19851"/>
                  </a:lnTo>
                  <a:lnTo>
                    <a:pt x="10511" y="19725"/>
                  </a:lnTo>
                  <a:lnTo>
                    <a:pt x="10547" y="19455"/>
                  </a:lnTo>
                  <a:lnTo>
                    <a:pt x="10601" y="19184"/>
                  </a:lnTo>
                  <a:lnTo>
                    <a:pt x="10619" y="19039"/>
                  </a:lnTo>
                  <a:lnTo>
                    <a:pt x="10619" y="18933"/>
                  </a:lnTo>
                  <a:lnTo>
                    <a:pt x="10601" y="18817"/>
                  </a:lnTo>
                  <a:lnTo>
                    <a:pt x="10565" y="18730"/>
                  </a:lnTo>
                  <a:lnTo>
                    <a:pt x="10565" y="18701"/>
                  </a:lnTo>
                  <a:lnTo>
                    <a:pt x="10529" y="18663"/>
                  </a:lnTo>
                  <a:lnTo>
                    <a:pt x="10493" y="18643"/>
                  </a:lnTo>
                  <a:lnTo>
                    <a:pt x="10475" y="18614"/>
                  </a:lnTo>
                  <a:lnTo>
                    <a:pt x="10114" y="18479"/>
                  </a:lnTo>
                  <a:lnTo>
                    <a:pt x="9754" y="18344"/>
                  </a:lnTo>
                  <a:lnTo>
                    <a:pt x="9393" y="18209"/>
                  </a:lnTo>
                  <a:lnTo>
                    <a:pt x="9032" y="18054"/>
                  </a:lnTo>
                  <a:lnTo>
                    <a:pt x="8996" y="18054"/>
                  </a:lnTo>
                  <a:lnTo>
                    <a:pt x="8942" y="18035"/>
                  </a:lnTo>
                  <a:lnTo>
                    <a:pt x="8870" y="18025"/>
                  </a:lnTo>
                  <a:lnTo>
                    <a:pt x="8780" y="18025"/>
                  </a:lnTo>
                  <a:lnTo>
                    <a:pt x="8636" y="18045"/>
                  </a:lnTo>
                  <a:lnTo>
                    <a:pt x="8420" y="18054"/>
                  </a:lnTo>
                  <a:lnTo>
                    <a:pt x="8203" y="18093"/>
                  </a:lnTo>
                  <a:lnTo>
                    <a:pt x="7987" y="18131"/>
                  </a:lnTo>
                  <a:lnTo>
                    <a:pt x="7464" y="18228"/>
                  </a:lnTo>
                  <a:lnTo>
                    <a:pt x="6977" y="18334"/>
                  </a:lnTo>
                  <a:lnTo>
                    <a:pt x="6724" y="18373"/>
                  </a:lnTo>
                  <a:lnTo>
                    <a:pt x="6526" y="18392"/>
                  </a:lnTo>
                  <a:lnTo>
                    <a:pt x="6328" y="18411"/>
                  </a:lnTo>
                  <a:lnTo>
                    <a:pt x="6148" y="18411"/>
                  </a:lnTo>
                  <a:lnTo>
                    <a:pt x="6075" y="18411"/>
                  </a:lnTo>
                  <a:lnTo>
                    <a:pt x="5985" y="18392"/>
                  </a:lnTo>
                  <a:lnTo>
                    <a:pt x="5931" y="18382"/>
                  </a:lnTo>
                  <a:lnTo>
                    <a:pt x="5895" y="18373"/>
                  </a:lnTo>
                  <a:lnTo>
                    <a:pt x="5535" y="18170"/>
                  </a:lnTo>
                  <a:lnTo>
                    <a:pt x="5192" y="17977"/>
                  </a:lnTo>
                  <a:lnTo>
                    <a:pt x="4849" y="17774"/>
                  </a:lnTo>
                  <a:lnTo>
                    <a:pt x="4525" y="17561"/>
                  </a:lnTo>
                  <a:lnTo>
                    <a:pt x="4489" y="17532"/>
                  </a:lnTo>
                  <a:lnTo>
                    <a:pt x="4453" y="17503"/>
                  </a:lnTo>
                  <a:lnTo>
                    <a:pt x="4435" y="17474"/>
                  </a:lnTo>
                  <a:lnTo>
                    <a:pt x="4435" y="17426"/>
                  </a:lnTo>
                  <a:lnTo>
                    <a:pt x="4471" y="17339"/>
                  </a:lnTo>
                  <a:lnTo>
                    <a:pt x="4561" y="17233"/>
                  </a:lnTo>
                  <a:lnTo>
                    <a:pt x="4633" y="17117"/>
                  </a:lnTo>
                  <a:lnTo>
                    <a:pt x="4723" y="17011"/>
                  </a:lnTo>
                  <a:lnTo>
                    <a:pt x="4958" y="16750"/>
                  </a:lnTo>
                  <a:lnTo>
                    <a:pt x="5210" y="16508"/>
                  </a:lnTo>
                  <a:lnTo>
                    <a:pt x="5318" y="16402"/>
                  </a:lnTo>
                  <a:lnTo>
                    <a:pt x="5427" y="16286"/>
                  </a:lnTo>
                  <a:lnTo>
                    <a:pt x="5481" y="16190"/>
                  </a:lnTo>
                  <a:lnTo>
                    <a:pt x="5517" y="16093"/>
                  </a:lnTo>
                  <a:lnTo>
                    <a:pt x="5517" y="16064"/>
                  </a:lnTo>
                  <a:lnTo>
                    <a:pt x="5517" y="16025"/>
                  </a:lnTo>
                  <a:lnTo>
                    <a:pt x="5517" y="15996"/>
                  </a:lnTo>
                  <a:lnTo>
                    <a:pt x="5481" y="15958"/>
                  </a:lnTo>
                  <a:lnTo>
                    <a:pt x="5264" y="15765"/>
                  </a:lnTo>
                  <a:lnTo>
                    <a:pt x="5012" y="15581"/>
                  </a:lnTo>
                  <a:lnTo>
                    <a:pt x="4795" y="15388"/>
                  </a:lnTo>
                  <a:lnTo>
                    <a:pt x="4579" y="15175"/>
                  </a:lnTo>
                  <a:lnTo>
                    <a:pt x="4561" y="15146"/>
                  </a:lnTo>
                  <a:lnTo>
                    <a:pt x="4525" y="15117"/>
                  </a:lnTo>
                  <a:lnTo>
                    <a:pt x="4435" y="15108"/>
                  </a:lnTo>
                  <a:lnTo>
                    <a:pt x="4399" y="15098"/>
                  </a:lnTo>
                  <a:lnTo>
                    <a:pt x="4218" y="15069"/>
                  </a:lnTo>
                  <a:lnTo>
                    <a:pt x="4038" y="15050"/>
                  </a:lnTo>
                  <a:lnTo>
                    <a:pt x="3785" y="15050"/>
                  </a:lnTo>
                  <a:lnTo>
                    <a:pt x="3533" y="15040"/>
                  </a:lnTo>
                  <a:lnTo>
                    <a:pt x="3028" y="15030"/>
                  </a:lnTo>
                  <a:lnTo>
                    <a:pt x="2505" y="15021"/>
                  </a:lnTo>
                  <a:lnTo>
                    <a:pt x="2271" y="15001"/>
                  </a:lnTo>
                  <a:lnTo>
                    <a:pt x="2019" y="14992"/>
                  </a:lnTo>
                  <a:lnTo>
                    <a:pt x="1820" y="14972"/>
                  </a:lnTo>
                  <a:lnTo>
                    <a:pt x="1658" y="14943"/>
                  </a:lnTo>
                  <a:lnTo>
                    <a:pt x="1604" y="14924"/>
                  </a:lnTo>
                  <a:lnTo>
                    <a:pt x="1532" y="14905"/>
                  </a:lnTo>
                  <a:lnTo>
                    <a:pt x="1514" y="14876"/>
                  </a:lnTo>
                  <a:lnTo>
                    <a:pt x="1460" y="14847"/>
                  </a:lnTo>
                  <a:lnTo>
                    <a:pt x="1297" y="14605"/>
                  </a:lnTo>
                  <a:lnTo>
                    <a:pt x="1117" y="14354"/>
                  </a:lnTo>
                  <a:lnTo>
                    <a:pt x="973" y="14103"/>
                  </a:lnTo>
                  <a:lnTo>
                    <a:pt x="811" y="13852"/>
                  </a:lnTo>
                  <a:lnTo>
                    <a:pt x="792" y="13823"/>
                  </a:lnTo>
                  <a:lnTo>
                    <a:pt x="811" y="13784"/>
                  </a:lnTo>
                  <a:lnTo>
                    <a:pt x="811" y="13755"/>
                  </a:lnTo>
                  <a:lnTo>
                    <a:pt x="847" y="13717"/>
                  </a:lnTo>
                  <a:lnTo>
                    <a:pt x="955" y="13639"/>
                  </a:lnTo>
                  <a:lnTo>
                    <a:pt x="1063" y="13553"/>
                  </a:lnTo>
                  <a:lnTo>
                    <a:pt x="1225" y="13475"/>
                  </a:lnTo>
                  <a:lnTo>
                    <a:pt x="1406" y="13379"/>
                  </a:lnTo>
                  <a:lnTo>
                    <a:pt x="1820" y="13205"/>
                  </a:lnTo>
                  <a:lnTo>
                    <a:pt x="2217" y="13011"/>
                  </a:lnTo>
                  <a:lnTo>
                    <a:pt x="2397" y="12944"/>
                  </a:lnTo>
                  <a:lnTo>
                    <a:pt x="2578" y="12857"/>
                  </a:lnTo>
                  <a:lnTo>
                    <a:pt x="2704" y="12780"/>
                  </a:lnTo>
                  <a:lnTo>
                    <a:pt x="2794" y="12693"/>
                  </a:lnTo>
                  <a:lnTo>
                    <a:pt x="2848" y="12664"/>
                  </a:lnTo>
                  <a:lnTo>
                    <a:pt x="2884" y="12645"/>
                  </a:lnTo>
                  <a:lnTo>
                    <a:pt x="2884" y="12596"/>
                  </a:lnTo>
                  <a:lnTo>
                    <a:pt x="2884" y="12577"/>
                  </a:lnTo>
                  <a:lnTo>
                    <a:pt x="2794" y="12335"/>
                  </a:lnTo>
                  <a:lnTo>
                    <a:pt x="2722" y="12123"/>
                  </a:lnTo>
                  <a:lnTo>
                    <a:pt x="2650" y="11891"/>
                  </a:lnTo>
                  <a:lnTo>
                    <a:pt x="2632" y="11650"/>
                  </a:lnTo>
                  <a:lnTo>
                    <a:pt x="2614" y="11630"/>
                  </a:lnTo>
                  <a:lnTo>
                    <a:pt x="2578" y="11592"/>
                  </a:lnTo>
                  <a:lnTo>
                    <a:pt x="2542" y="11563"/>
                  </a:lnTo>
                  <a:lnTo>
                    <a:pt x="2505" y="11533"/>
                  </a:lnTo>
                  <a:lnTo>
                    <a:pt x="2361" y="11485"/>
                  </a:lnTo>
                  <a:lnTo>
                    <a:pt x="2181" y="11427"/>
                  </a:lnTo>
                  <a:lnTo>
                    <a:pt x="1983" y="11369"/>
                  </a:lnTo>
                  <a:lnTo>
                    <a:pt x="1766" y="11311"/>
                  </a:lnTo>
                  <a:lnTo>
                    <a:pt x="1280" y="11186"/>
                  </a:lnTo>
                  <a:lnTo>
                    <a:pt x="792" y="11079"/>
                  </a:lnTo>
                  <a:lnTo>
                    <a:pt x="594" y="11022"/>
                  </a:lnTo>
                  <a:lnTo>
                    <a:pt x="378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8" y="9456"/>
                  </a:lnTo>
                  <a:lnTo>
                    <a:pt x="558" y="9399"/>
                  </a:lnTo>
                  <a:lnTo>
                    <a:pt x="757" y="9360"/>
                  </a:lnTo>
                  <a:lnTo>
                    <a:pt x="1009" y="9321"/>
                  </a:lnTo>
                  <a:lnTo>
                    <a:pt x="1496" y="9225"/>
                  </a:lnTo>
                  <a:lnTo>
                    <a:pt x="2001" y="9138"/>
                  </a:lnTo>
                  <a:lnTo>
                    <a:pt x="2253" y="9099"/>
                  </a:lnTo>
                  <a:lnTo>
                    <a:pt x="2434" y="9061"/>
                  </a:lnTo>
                  <a:lnTo>
                    <a:pt x="2632" y="9012"/>
                  </a:lnTo>
                  <a:lnTo>
                    <a:pt x="2776" y="8964"/>
                  </a:lnTo>
                  <a:lnTo>
                    <a:pt x="2830" y="8935"/>
                  </a:lnTo>
                  <a:lnTo>
                    <a:pt x="2884" y="8916"/>
                  </a:lnTo>
                  <a:lnTo>
                    <a:pt x="2902" y="8887"/>
                  </a:lnTo>
                  <a:lnTo>
                    <a:pt x="2920" y="8858"/>
                  </a:lnTo>
                  <a:lnTo>
                    <a:pt x="3028" y="8635"/>
                  </a:lnTo>
                  <a:lnTo>
                    <a:pt x="3137" y="8404"/>
                  </a:lnTo>
                  <a:lnTo>
                    <a:pt x="3245" y="8182"/>
                  </a:lnTo>
                  <a:lnTo>
                    <a:pt x="3371" y="7959"/>
                  </a:lnTo>
                  <a:lnTo>
                    <a:pt x="3371" y="7930"/>
                  </a:lnTo>
                  <a:lnTo>
                    <a:pt x="3371" y="7911"/>
                  </a:lnTo>
                  <a:lnTo>
                    <a:pt x="3353" y="7882"/>
                  </a:lnTo>
                  <a:lnTo>
                    <a:pt x="3335" y="7834"/>
                  </a:lnTo>
                  <a:lnTo>
                    <a:pt x="3263" y="7756"/>
                  </a:lnTo>
                  <a:lnTo>
                    <a:pt x="3137" y="7669"/>
                  </a:lnTo>
                  <a:lnTo>
                    <a:pt x="2992" y="7582"/>
                  </a:lnTo>
                  <a:lnTo>
                    <a:pt x="2812" y="7486"/>
                  </a:lnTo>
                  <a:lnTo>
                    <a:pt x="2451" y="7283"/>
                  </a:lnTo>
                  <a:lnTo>
                    <a:pt x="2091" y="7080"/>
                  </a:lnTo>
                  <a:lnTo>
                    <a:pt x="1929" y="6984"/>
                  </a:lnTo>
                  <a:lnTo>
                    <a:pt x="1802" y="6887"/>
                  </a:lnTo>
                  <a:lnTo>
                    <a:pt x="1676" y="6800"/>
                  </a:lnTo>
                  <a:lnTo>
                    <a:pt x="1622" y="6723"/>
                  </a:lnTo>
                  <a:lnTo>
                    <a:pt x="1586" y="6674"/>
                  </a:lnTo>
                  <a:lnTo>
                    <a:pt x="1586" y="6636"/>
                  </a:lnTo>
                  <a:lnTo>
                    <a:pt x="1586" y="6607"/>
                  </a:lnTo>
                  <a:lnTo>
                    <a:pt x="1604" y="6578"/>
                  </a:lnTo>
                  <a:lnTo>
                    <a:pt x="1802" y="6327"/>
                  </a:lnTo>
                  <a:lnTo>
                    <a:pt x="2019" y="6095"/>
                  </a:lnTo>
                  <a:lnTo>
                    <a:pt x="2253" y="5863"/>
                  </a:lnTo>
                  <a:lnTo>
                    <a:pt x="2488" y="5622"/>
                  </a:lnTo>
                  <a:lnTo>
                    <a:pt x="2523" y="5612"/>
                  </a:lnTo>
                  <a:lnTo>
                    <a:pt x="2560" y="5583"/>
                  </a:lnTo>
                  <a:lnTo>
                    <a:pt x="2632" y="5573"/>
                  </a:lnTo>
                  <a:lnTo>
                    <a:pt x="2686" y="5544"/>
                  </a:lnTo>
                  <a:lnTo>
                    <a:pt x="2884" y="5515"/>
                  </a:lnTo>
                  <a:lnTo>
                    <a:pt x="3064" y="5515"/>
                  </a:lnTo>
                  <a:lnTo>
                    <a:pt x="3299" y="5506"/>
                  </a:lnTo>
                  <a:lnTo>
                    <a:pt x="3533" y="5515"/>
                  </a:lnTo>
                  <a:lnTo>
                    <a:pt x="4074" y="5535"/>
                  </a:lnTo>
                  <a:lnTo>
                    <a:pt x="4579" y="5573"/>
                  </a:lnTo>
                  <a:lnTo>
                    <a:pt x="4831" y="5573"/>
                  </a:lnTo>
                  <a:lnTo>
                    <a:pt x="5066" y="5573"/>
                  </a:lnTo>
                  <a:lnTo>
                    <a:pt x="5282" y="5573"/>
                  </a:lnTo>
                  <a:lnTo>
                    <a:pt x="5444" y="5564"/>
                  </a:lnTo>
                  <a:lnTo>
                    <a:pt x="5517" y="5544"/>
                  </a:lnTo>
                  <a:lnTo>
                    <a:pt x="5571" y="5525"/>
                  </a:lnTo>
                  <a:lnTo>
                    <a:pt x="5625" y="5506"/>
                  </a:lnTo>
                  <a:lnTo>
                    <a:pt x="5643" y="5486"/>
                  </a:lnTo>
                  <a:lnTo>
                    <a:pt x="5913" y="5293"/>
                  </a:lnTo>
                  <a:lnTo>
                    <a:pt x="6184" y="5109"/>
                  </a:lnTo>
                  <a:lnTo>
                    <a:pt x="6454" y="4926"/>
                  </a:lnTo>
                  <a:lnTo>
                    <a:pt x="6724" y="4752"/>
                  </a:lnTo>
                  <a:lnTo>
                    <a:pt x="6743" y="4723"/>
                  </a:lnTo>
                  <a:lnTo>
                    <a:pt x="6779" y="4694"/>
                  </a:lnTo>
                  <a:lnTo>
                    <a:pt x="6797" y="4646"/>
                  </a:lnTo>
                  <a:lnTo>
                    <a:pt x="6797" y="4627"/>
                  </a:lnTo>
                  <a:lnTo>
                    <a:pt x="6761" y="4520"/>
                  </a:lnTo>
                  <a:lnTo>
                    <a:pt x="6724" y="4424"/>
                  </a:lnTo>
                  <a:lnTo>
                    <a:pt x="6652" y="4308"/>
                  </a:lnTo>
                  <a:lnTo>
                    <a:pt x="6580" y="4182"/>
                  </a:lnTo>
                  <a:lnTo>
                    <a:pt x="6382" y="3931"/>
                  </a:lnTo>
                  <a:lnTo>
                    <a:pt x="6220" y="3661"/>
                  </a:lnTo>
                  <a:lnTo>
                    <a:pt x="6148" y="3535"/>
                  </a:lnTo>
                  <a:lnTo>
                    <a:pt x="6075" y="3419"/>
                  </a:lnTo>
                  <a:lnTo>
                    <a:pt x="6040" y="3322"/>
                  </a:lnTo>
                  <a:lnTo>
                    <a:pt x="6021" y="3226"/>
                  </a:lnTo>
                  <a:lnTo>
                    <a:pt x="6040" y="3187"/>
                  </a:lnTo>
                  <a:lnTo>
                    <a:pt x="6075" y="3158"/>
                  </a:lnTo>
                  <a:lnTo>
                    <a:pt x="6094" y="3129"/>
                  </a:lnTo>
                  <a:lnTo>
                    <a:pt x="6148" y="3091"/>
                  </a:lnTo>
                  <a:lnTo>
                    <a:pt x="6508" y="2907"/>
                  </a:lnTo>
                  <a:lnTo>
                    <a:pt x="6869" y="2714"/>
                  </a:lnTo>
                  <a:lnTo>
                    <a:pt x="7265" y="2540"/>
                  </a:lnTo>
                  <a:lnTo>
                    <a:pt x="7680" y="2376"/>
                  </a:lnTo>
                  <a:lnTo>
                    <a:pt x="7734" y="2356"/>
                  </a:lnTo>
                  <a:lnTo>
                    <a:pt x="7770" y="2347"/>
                  </a:lnTo>
                  <a:lnTo>
                    <a:pt x="7842" y="2347"/>
                  </a:lnTo>
                  <a:lnTo>
                    <a:pt x="7932" y="2347"/>
                  </a:lnTo>
                  <a:lnTo>
                    <a:pt x="8095" y="2356"/>
                  </a:lnTo>
                  <a:lnTo>
                    <a:pt x="8311" y="2376"/>
                  </a:lnTo>
                  <a:lnTo>
                    <a:pt x="8510" y="2424"/>
                  </a:lnTo>
                  <a:lnTo>
                    <a:pt x="8726" y="2492"/>
                  </a:lnTo>
                  <a:lnTo>
                    <a:pt x="9213" y="2608"/>
                  </a:lnTo>
                  <a:lnTo>
                    <a:pt x="9663" y="2733"/>
                  </a:lnTo>
                  <a:lnTo>
                    <a:pt x="9880" y="2791"/>
                  </a:lnTo>
                  <a:lnTo>
                    <a:pt x="10114" y="2839"/>
                  </a:lnTo>
                  <a:lnTo>
                    <a:pt x="10276" y="2868"/>
                  </a:lnTo>
                  <a:lnTo>
                    <a:pt x="10475" y="2897"/>
                  </a:lnTo>
                  <a:lnTo>
                    <a:pt x="10529" y="2907"/>
                  </a:lnTo>
                  <a:lnTo>
                    <a:pt x="10601" y="2897"/>
                  </a:lnTo>
                  <a:lnTo>
                    <a:pt x="10655" y="2888"/>
                  </a:lnTo>
                  <a:lnTo>
                    <a:pt x="10709" y="2878"/>
                  </a:lnTo>
                  <a:lnTo>
                    <a:pt x="11088" y="2762"/>
                  </a:lnTo>
                  <a:lnTo>
                    <a:pt x="11448" y="2646"/>
                  </a:lnTo>
                  <a:lnTo>
                    <a:pt x="11827" y="2521"/>
                  </a:lnTo>
                  <a:lnTo>
                    <a:pt x="12224" y="2414"/>
                  </a:lnTo>
                  <a:lnTo>
                    <a:pt x="12278" y="2385"/>
                  </a:lnTo>
                  <a:lnTo>
                    <a:pt x="12314" y="2376"/>
                  </a:lnTo>
                  <a:lnTo>
                    <a:pt x="12332" y="2347"/>
                  </a:lnTo>
                  <a:lnTo>
                    <a:pt x="12368" y="2308"/>
                  </a:lnTo>
                  <a:lnTo>
                    <a:pt x="12422" y="2211"/>
                  </a:lnTo>
                  <a:lnTo>
                    <a:pt x="12458" y="2105"/>
                  </a:lnTo>
                  <a:lnTo>
                    <a:pt x="12458" y="1999"/>
                  </a:lnTo>
                  <a:lnTo>
                    <a:pt x="12476" y="1864"/>
                  </a:lnTo>
                  <a:lnTo>
                    <a:pt x="12494" y="1584"/>
                  </a:lnTo>
                  <a:lnTo>
                    <a:pt x="12512" y="1313"/>
                  </a:lnTo>
                  <a:lnTo>
                    <a:pt x="12548" y="1188"/>
                  </a:lnTo>
                  <a:lnTo>
                    <a:pt x="12566" y="1062"/>
                  </a:lnTo>
                  <a:lnTo>
                    <a:pt x="12620" y="956"/>
                  </a:lnTo>
                  <a:lnTo>
                    <a:pt x="12675" y="879"/>
                  </a:lnTo>
                  <a:lnTo>
                    <a:pt x="12692" y="840"/>
                  </a:lnTo>
                  <a:lnTo>
                    <a:pt x="12747" y="811"/>
                  </a:lnTo>
                  <a:lnTo>
                    <a:pt x="12801" y="792"/>
                  </a:lnTo>
                  <a:lnTo>
                    <a:pt x="12837" y="772"/>
                  </a:lnTo>
                  <a:lnTo>
                    <a:pt x="13323" y="675"/>
                  </a:lnTo>
                  <a:lnTo>
                    <a:pt x="13810" y="588"/>
                  </a:lnTo>
                  <a:lnTo>
                    <a:pt x="14261" y="502"/>
                  </a:lnTo>
                  <a:lnTo>
                    <a:pt x="14748" y="424"/>
                  </a:lnTo>
                  <a:lnTo>
                    <a:pt x="14802" y="424"/>
                  </a:lnTo>
                  <a:lnTo>
                    <a:pt x="14874" y="424"/>
                  </a:lnTo>
                  <a:lnTo>
                    <a:pt x="14946" y="434"/>
                  </a:lnTo>
                  <a:lnTo>
                    <a:pt x="15000" y="453"/>
                  </a:lnTo>
                  <a:lnTo>
                    <a:pt x="15144" y="492"/>
                  </a:lnTo>
                  <a:lnTo>
                    <a:pt x="15325" y="559"/>
                  </a:lnTo>
                  <a:lnTo>
                    <a:pt x="15487" y="646"/>
                  </a:lnTo>
                  <a:lnTo>
                    <a:pt x="15649" y="733"/>
                  </a:lnTo>
                  <a:lnTo>
                    <a:pt x="15992" y="946"/>
                  </a:lnTo>
                  <a:lnTo>
                    <a:pt x="16335" y="1168"/>
                  </a:lnTo>
                  <a:lnTo>
                    <a:pt x="16497" y="1255"/>
                  </a:lnTo>
                  <a:lnTo>
                    <a:pt x="16641" y="1352"/>
                  </a:lnTo>
                  <a:lnTo>
                    <a:pt x="16803" y="1419"/>
                  </a:lnTo>
                  <a:lnTo>
                    <a:pt x="16930" y="1477"/>
                  </a:lnTo>
                  <a:lnTo>
                    <a:pt x="17020" y="1496"/>
                  </a:lnTo>
                  <a:lnTo>
                    <a:pt x="17074" y="1506"/>
                  </a:lnTo>
                  <a:lnTo>
                    <a:pt x="17146" y="1516"/>
                  </a:lnTo>
                  <a:lnTo>
                    <a:pt x="17182" y="1506"/>
                  </a:lnTo>
                  <a:lnTo>
                    <a:pt x="17633" y="1468"/>
                  </a:lnTo>
                  <a:lnTo>
                    <a:pt x="18048" y="1429"/>
                  </a:lnTo>
                  <a:lnTo>
                    <a:pt x="18498" y="1400"/>
                  </a:lnTo>
                  <a:lnTo>
                    <a:pt x="18931" y="1371"/>
                  </a:lnTo>
                  <a:lnTo>
                    <a:pt x="19003" y="1371"/>
                  </a:lnTo>
                  <a:lnTo>
                    <a:pt x="19039" y="1361"/>
                  </a:lnTo>
                  <a:lnTo>
                    <a:pt x="19093" y="1342"/>
                  </a:lnTo>
                  <a:lnTo>
                    <a:pt x="19165" y="1303"/>
                  </a:lnTo>
                  <a:lnTo>
                    <a:pt x="19274" y="1236"/>
                  </a:lnTo>
                  <a:lnTo>
                    <a:pt x="19364" y="1149"/>
                  </a:lnTo>
                  <a:lnTo>
                    <a:pt x="19472" y="1043"/>
                  </a:lnTo>
                  <a:lnTo>
                    <a:pt x="19598" y="937"/>
                  </a:lnTo>
                  <a:lnTo>
                    <a:pt x="19814" y="675"/>
                  </a:lnTo>
                  <a:lnTo>
                    <a:pt x="20031" y="415"/>
                  </a:lnTo>
                  <a:lnTo>
                    <a:pt x="20157" y="308"/>
                  </a:lnTo>
                  <a:lnTo>
                    <a:pt x="20265" y="202"/>
                  </a:lnTo>
                  <a:lnTo>
                    <a:pt x="20373" y="115"/>
                  </a:lnTo>
                  <a:lnTo>
                    <a:pt x="20517" y="57"/>
                  </a:lnTo>
                  <a:lnTo>
                    <a:pt x="20554" y="28"/>
                  </a:lnTo>
                  <a:lnTo>
                    <a:pt x="20626" y="0"/>
                  </a:lnTo>
                  <a:lnTo>
                    <a:pt x="20698" y="0"/>
                  </a:lnTo>
                  <a:lnTo>
                    <a:pt x="20752" y="0"/>
                  </a:lnTo>
                  <a:lnTo>
                    <a:pt x="21257" y="0"/>
                  </a:lnTo>
                  <a:lnTo>
                    <a:pt x="21563" y="20662"/>
                  </a:lnTo>
                  <a:close/>
                  <a:moveTo>
                    <a:pt x="21600" y="1777"/>
                  </a:moveTo>
                  <a:lnTo>
                    <a:pt x="21130" y="1767"/>
                  </a:lnTo>
                  <a:lnTo>
                    <a:pt x="20716" y="1758"/>
                  </a:lnTo>
                  <a:lnTo>
                    <a:pt x="20572" y="1758"/>
                  </a:lnTo>
                  <a:lnTo>
                    <a:pt x="20193" y="1758"/>
                  </a:lnTo>
                  <a:lnTo>
                    <a:pt x="19796" y="1767"/>
                  </a:lnTo>
                  <a:lnTo>
                    <a:pt x="19400" y="1787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8588" y="1835"/>
                  </a:lnTo>
                  <a:lnTo>
                    <a:pt x="18156" y="1854"/>
                  </a:lnTo>
                  <a:lnTo>
                    <a:pt x="17759" y="1883"/>
                  </a:lnTo>
                  <a:lnTo>
                    <a:pt x="17326" y="1922"/>
                  </a:lnTo>
                  <a:lnTo>
                    <a:pt x="16911" y="1970"/>
                  </a:lnTo>
                  <a:lnTo>
                    <a:pt x="16515" y="2018"/>
                  </a:lnTo>
                  <a:lnTo>
                    <a:pt x="16100" y="2067"/>
                  </a:lnTo>
                  <a:lnTo>
                    <a:pt x="15703" y="2125"/>
                  </a:lnTo>
                  <a:lnTo>
                    <a:pt x="15307" y="2192"/>
                  </a:lnTo>
                  <a:lnTo>
                    <a:pt x="14910" y="2269"/>
                  </a:lnTo>
                  <a:lnTo>
                    <a:pt x="14514" y="2337"/>
                  </a:lnTo>
                  <a:lnTo>
                    <a:pt x="14117" y="2424"/>
                  </a:lnTo>
                  <a:lnTo>
                    <a:pt x="13720" y="2511"/>
                  </a:lnTo>
                  <a:lnTo>
                    <a:pt x="13342" y="2588"/>
                  </a:lnTo>
                  <a:lnTo>
                    <a:pt x="12963" y="2685"/>
                  </a:lnTo>
                  <a:lnTo>
                    <a:pt x="12602" y="2791"/>
                  </a:lnTo>
                  <a:lnTo>
                    <a:pt x="12242" y="2888"/>
                  </a:lnTo>
                  <a:lnTo>
                    <a:pt x="11863" y="3004"/>
                  </a:lnTo>
                  <a:lnTo>
                    <a:pt x="11503" y="3119"/>
                  </a:lnTo>
                  <a:lnTo>
                    <a:pt x="11160" y="3235"/>
                  </a:lnTo>
                  <a:lnTo>
                    <a:pt x="10800" y="3361"/>
                  </a:lnTo>
                  <a:lnTo>
                    <a:pt x="10475" y="3487"/>
                  </a:lnTo>
                  <a:lnTo>
                    <a:pt x="10132" y="3622"/>
                  </a:lnTo>
                  <a:lnTo>
                    <a:pt x="9772" y="3757"/>
                  </a:lnTo>
                  <a:lnTo>
                    <a:pt x="9465" y="3892"/>
                  </a:lnTo>
                  <a:lnTo>
                    <a:pt x="9141" y="4037"/>
                  </a:lnTo>
                  <a:lnTo>
                    <a:pt x="8816" y="4201"/>
                  </a:lnTo>
                  <a:lnTo>
                    <a:pt x="8510" y="4356"/>
                  </a:lnTo>
                  <a:lnTo>
                    <a:pt x="8203" y="4511"/>
                  </a:lnTo>
                  <a:lnTo>
                    <a:pt x="7915" y="4685"/>
                  </a:lnTo>
                  <a:lnTo>
                    <a:pt x="7608" y="4849"/>
                  </a:lnTo>
                  <a:lnTo>
                    <a:pt x="7356" y="5013"/>
                  </a:lnTo>
                  <a:lnTo>
                    <a:pt x="7085" y="5187"/>
                  </a:lnTo>
                  <a:lnTo>
                    <a:pt x="6833" y="5370"/>
                  </a:lnTo>
                  <a:lnTo>
                    <a:pt x="6562" y="5544"/>
                  </a:lnTo>
                  <a:lnTo>
                    <a:pt x="6328" y="5718"/>
                  </a:lnTo>
                  <a:lnTo>
                    <a:pt x="6094" y="5911"/>
                  </a:lnTo>
                  <a:lnTo>
                    <a:pt x="5877" y="6095"/>
                  </a:lnTo>
                  <a:lnTo>
                    <a:pt x="5643" y="6279"/>
                  </a:lnTo>
                  <a:lnTo>
                    <a:pt x="5444" y="6462"/>
                  </a:lnTo>
                  <a:lnTo>
                    <a:pt x="5264" y="6665"/>
                  </a:lnTo>
                  <a:lnTo>
                    <a:pt x="5066" y="6868"/>
                  </a:lnTo>
                  <a:lnTo>
                    <a:pt x="4885" y="7071"/>
                  </a:lnTo>
                  <a:lnTo>
                    <a:pt x="4705" y="7264"/>
                  </a:lnTo>
                  <a:lnTo>
                    <a:pt x="4561" y="7476"/>
                  </a:lnTo>
                  <a:lnTo>
                    <a:pt x="4417" y="7679"/>
                  </a:lnTo>
                  <a:lnTo>
                    <a:pt x="4272" y="7882"/>
                  </a:lnTo>
                  <a:lnTo>
                    <a:pt x="4128" y="8085"/>
                  </a:lnTo>
                  <a:lnTo>
                    <a:pt x="4020" y="8297"/>
                  </a:lnTo>
                  <a:lnTo>
                    <a:pt x="3912" y="8510"/>
                  </a:lnTo>
                  <a:lnTo>
                    <a:pt x="3804" y="8732"/>
                  </a:lnTo>
                  <a:lnTo>
                    <a:pt x="3714" y="8935"/>
                  </a:lnTo>
                  <a:lnTo>
                    <a:pt x="3641" y="9157"/>
                  </a:lnTo>
                  <a:lnTo>
                    <a:pt x="3569" y="9389"/>
                  </a:lnTo>
                  <a:lnTo>
                    <a:pt x="3497" y="9601"/>
                  </a:lnTo>
                  <a:lnTo>
                    <a:pt x="3461" y="9824"/>
                  </a:lnTo>
                  <a:lnTo>
                    <a:pt x="3425" y="10036"/>
                  </a:lnTo>
                  <a:lnTo>
                    <a:pt x="3389" y="10268"/>
                  </a:lnTo>
                  <a:lnTo>
                    <a:pt x="3371" y="10490"/>
                  </a:lnTo>
                  <a:lnTo>
                    <a:pt x="3353" y="10712"/>
                  </a:lnTo>
                  <a:lnTo>
                    <a:pt x="3353" y="10944"/>
                  </a:lnTo>
                  <a:lnTo>
                    <a:pt x="3371" y="11166"/>
                  </a:lnTo>
                  <a:lnTo>
                    <a:pt x="3407" y="11388"/>
                  </a:lnTo>
                  <a:lnTo>
                    <a:pt x="3425" y="11621"/>
                  </a:lnTo>
                  <a:lnTo>
                    <a:pt x="3479" y="11843"/>
                  </a:lnTo>
                  <a:lnTo>
                    <a:pt x="3515" y="12045"/>
                  </a:lnTo>
                  <a:lnTo>
                    <a:pt x="3587" y="12277"/>
                  </a:lnTo>
                  <a:lnTo>
                    <a:pt x="3677" y="12490"/>
                  </a:lnTo>
                  <a:lnTo>
                    <a:pt x="3750" y="12712"/>
                  </a:lnTo>
                  <a:lnTo>
                    <a:pt x="3840" y="12925"/>
                  </a:lnTo>
                  <a:lnTo>
                    <a:pt x="3948" y="13147"/>
                  </a:lnTo>
                  <a:lnTo>
                    <a:pt x="4056" y="13340"/>
                  </a:lnTo>
                  <a:lnTo>
                    <a:pt x="4182" y="13553"/>
                  </a:lnTo>
                  <a:lnTo>
                    <a:pt x="4309" y="13765"/>
                  </a:lnTo>
                  <a:lnTo>
                    <a:pt x="4435" y="13968"/>
                  </a:lnTo>
                  <a:lnTo>
                    <a:pt x="4597" y="14180"/>
                  </a:lnTo>
                  <a:lnTo>
                    <a:pt x="4759" y="14383"/>
                  </a:lnTo>
                  <a:lnTo>
                    <a:pt x="4940" y="14577"/>
                  </a:lnTo>
                  <a:lnTo>
                    <a:pt x="5120" y="14779"/>
                  </a:lnTo>
                  <a:lnTo>
                    <a:pt x="5318" y="14982"/>
                  </a:lnTo>
                  <a:lnTo>
                    <a:pt x="5517" y="15175"/>
                  </a:lnTo>
                  <a:lnTo>
                    <a:pt x="5715" y="15369"/>
                  </a:lnTo>
                  <a:lnTo>
                    <a:pt x="5931" y="15552"/>
                  </a:lnTo>
                  <a:lnTo>
                    <a:pt x="6165" y="15736"/>
                  </a:lnTo>
                  <a:lnTo>
                    <a:pt x="6400" y="15919"/>
                  </a:lnTo>
                  <a:lnTo>
                    <a:pt x="6634" y="16093"/>
                  </a:lnTo>
                  <a:lnTo>
                    <a:pt x="6887" y="16277"/>
                  </a:lnTo>
                  <a:lnTo>
                    <a:pt x="7157" y="16451"/>
                  </a:lnTo>
                  <a:lnTo>
                    <a:pt x="7446" y="16615"/>
                  </a:lnTo>
                  <a:lnTo>
                    <a:pt x="7716" y="16788"/>
                  </a:lnTo>
                  <a:lnTo>
                    <a:pt x="8005" y="16953"/>
                  </a:lnTo>
                  <a:lnTo>
                    <a:pt x="8311" y="17117"/>
                  </a:lnTo>
                  <a:lnTo>
                    <a:pt x="8618" y="17281"/>
                  </a:lnTo>
                  <a:lnTo>
                    <a:pt x="8906" y="17436"/>
                  </a:lnTo>
                  <a:lnTo>
                    <a:pt x="9231" y="17590"/>
                  </a:lnTo>
                  <a:lnTo>
                    <a:pt x="9573" y="17726"/>
                  </a:lnTo>
                  <a:lnTo>
                    <a:pt x="9880" y="17880"/>
                  </a:lnTo>
                  <a:lnTo>
                    <a:pt x="10204" y="18006"/>
                  </a:lnTo>
                  <a:lnTo>
                    <a:pt x="10565" y="18141"/>
                  </a:lnTo>
                  <a:lnTo>
                    <a:pt x="10908" y="18257"/>
                  </a:lnTo>
                  <a:lnTo>
                    <a:pt x="11268" y="18382"/>
                  </a:lnTo>
                  <a:lnTo>
                    <a:pt x="11629" y="18508"/>
                  </a:lnTo>
                  <a:lnTo>
                    <a:pt x="11989" y="18614"/>
                  </a:lnTo>
                  <a:lnTo>
                    <a:pt x="12332" y="18730"/>
                  </a:lnTo>
                  <a:lnTo>
                    <a:pt x="12710" y="18827"/>
                  </a:lnTo>
                  <a:lnTo>
                    <a:pt x="13089" y="18933"/>
                  </a:lnTo>
                  <a:lnTo>
                    <a:pt x="13468" y="19030"/>
                  </a:lnTo>
                  <a:lnTo>
                    <a:pt x="13828" y="19107"/>
                  </a:lnTo>
                  <a:lnTo>
                    <a:pt x="14225" y="19194"/>
                  </a:lnTo>
                  <a:lnTo>
                    <a:pt x="14622" y="19271"/>
                  </a:lnTo>
                  <a:lnTo>
                    <a:pt x="15018" y="19348"/>
                  </a:lnTo>
                  <a:lnTo>
                    <a:pt x="15415" y="19406"/>
                  </a:lnTo>
                  <a:lnTo>
                    <a:pt x="15830" y="19484"/>
                  </a:lnTo>
                  <a:lnTo>
                    <a:pt x="16244" y="19532"/>
                  </a:lnTo>
                  <a:lnTo>
                    <a:pt x="16623" y="19580"/>
                  </a:lnTo>
                  <a:lnTo>
                    <a:pt x="17056" y="19629"/>
                  </a:lnTo>
                  <a:lnTo>
                    <a:pt x="17470" y="19687"/>
                  </a:lnTo>
                  <a:lnTo>
                    <a:pt x="17885" y="19706"/>
                  </a:lnTo>
                  <a:lnTo>
                    <a:pt x="18300" y="19745"/>
                  </a:lnTo>
                  <a:lnTo>
                    <a:pt x="18715" y="19774"/>
                  </a:lnTo>
                  <a:lnTo>
                    <a:pt x="19147" y="19793"/>
                  </a:lnTo>
                  <a:lnTo>
                    <a:pt x="19580" y="19812"/>
                  </a:lnTo>
                  <a:lnTo>
                    <a:pt x="19995" y="19822"/>
                  </a:lnTo>
                  <a:lnTo>
                    <a:pt x="20427" y="19822"/>
                  </a:lnTo>
                  <a:lnTo>
                    <a:pt x="20860" y="19822"/>
                  </a:lnTo>
                  <a:lnTo>
                    <a:pt x="21293" y="19822"/>
                  </a:lnTo>
                  <a:lnTo>
                    <a:pt x="21600" y="1777"/>
                  </a:lnTo>
                </a:path>
              </a:pathLst>
            </a:custGeom>
            <a:solidFill>
              <a:srgbClr val="D9B91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未知"/>
            <p:cNvSpPr>
              <a:spLocks noChangeAspect="1"/>
            </p:cNvSpPr>
            <p:nvPr/>
          </p:nvSpPr>
          <p:spPr>
            <a:xfrm>
              <a:off x="2" y="2"/>
              <a:ext cx="2712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20662"/>
                  </a:moveTo>
                  <a:lnTo>
                    <a:pt x="21383" y="20914"/>
                  </a:lnTo>
                  <a:lnTo>
                    <a:pt x="21166" y="21165"/>
                  </a:lnTo>
                  <a:lnTo>
                    <a:pt x="21058" y="21271"/>
                  </a:lnTo>
                  <a:lnTo>
                    <a:pt x="20913" y="21387"/>
                  </a:lnTo>
                  <a:lnTo>
                    <a:pt x="20805" y="21464"/>
                  </a:lnTo>
                  <a:lnTo>
                    <a:pt x="20696" y="21532"/>
                  </a:lnTo>
                  <a:lnTo>
                    <a:pt x="20624" y="21561"/>
                  </a:lnTo>
                  <a:lnTo>
                    <a:pt x="20552" y="21580"/>
                  </a:lnTo>
                  <a:lnTo>
                    <a:pt x="20498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19938" y="21600"/>
                  </a:lnTo>
                  <a:lnTo>
                    <a:pt x="19396" y="21580"/>
                  </a:lnTo>
                  <a:lnTo>
                    <a:pt x="18908" y="21551"/>
                  </a:lnTo>
                  <a:lnTo>
                    <a:pt x="18403" y="21532"/>
                  </a:lnTo>
                  <a:lnTo>
                    <a:pt x="18313" y="21522"/>
                  </a:lnTo>
                  <a:lnTo>
                    <a:pt x="18276" y="21503"/>
                  </a:lnTo>
                  <a:lnTo>
                    <a:pt x="18204" y="21493"/>
                  </a:lnTo>
                  <a:lnTo>
                    <a:pt x="18150" y="21464"/>
                  </a:lnTo>
                  <a:lnTo>
                    <a:pt x="18042" y="21387"/>
                  </a:lnTo>
                  <a:lnTo>
                    <a:pt x="17951" y="21290"/>
                  </a:lnTo>
                  <a:lnTo>
                    <a:pt x="17861" y="21184"/>
                  </a:lnTo>
                  <a:lnTo>
                    <a:pt x="17789" y="21049"/>
                  </a:lnTo>
                  <a:lnTo>
                    <a:pt x="17608" y="20798"/>
                  </a:lnTo>
                  <a:lnTo>
                    <a:pt x="17463" y="20527"/>
                  </a:lnTo>
                  <a:lnTo>
                    <a:pt x="17373" y="20411"/>
                  </a:lnTo>
                  <a:lnTo>
                    <a:pt x="17283" y="20305"/>
                  </a:lnTo>
                  <a:lnTo>
                    <a:pt x="17193" y="20199"/>
                  </a:lnTo>
                  <a:lnTo>
                    <a:pt x="17120" y="20131"/>
                  </a:lnTo>
                  <a:lnTo>
                    <a:pt x="17066" y="20092"/>
                  </a:lnTo>
                  <a:lnTo>
                    <a:pt x="17012" y="20073"/>
                  </a:lnTo>
                  <a:lnTo>
                    <a:pt x="16958" y="20054"/>
                  </a:lnTo>
                  <a:lnTo>
                    <a:pt x="16904" y="20044"/>
                  </a:lnTo>
                  <a:lnTo>
                    <a:pt x="16470" y="19996"/>
                  </a:lnTo>
                  <a:lnTo>
                    <a:pt x="16037" y="19938"/>
                  </a:lnTo>
                  <a:lnTo>
                    <a:pt x="15621" y="19890"/>
                  </a:lnTo>
                  <a:lnTo>
                    <a:pt x="15206" y="19822"/>
                  </a:lnTo>
                  <a:lnTo>
                    <a:pt x="15152" y="19822"/>
                  </a:lnTo>
                  <a:lnTo>
                    <a:pt x="15080" y="19822"/>
                  </a:lnTo>
                  <a:lnTo>
                    <a:pt x="15007" y="19822"/>
                  </a:lnTo>
                  <a:lnTo>
                    <a:pt x="14953" y="19832"/>
                  </a:lnTo>
                  <a:lnTo>
                    <a:pt x="14809" y="19880"/>
                  </a:lnTo>
                  <a:lnTo>
                    <a:pt x="14646" y="19938"/>
                  </a:lnTo>
                  <a:lnTo>
                    <a:pt x="14466" y="20015"/>
                  </a:lnTo>
                  <a:lnTo>
                    <a:pt x="14285" y="20102"/>
                  </a:lnTo>
                  <a:lnTo>
                    <a:pt x="13888" y="20295"/>
                  </a:lnTo>
                  <a:lnTo>
                    <a:pt x="13508" y="20488"/>
                  </a:lnTo>
                  <a:lnTo>
                    <a:pt x="13328" y="20566"/>
                  </a:lnTo>
                  <a:lnTo>
                    <a:pt x="13147" y="20643"/>
                  </a:lnTo>
                  <a:lnTo>
                    <a:pt x="12967" y="20701"/>
                  </a:lnTo>
                  <a:lnTo>
                    <a:pt x="12822" y="20740"/>
                  </a:lnTo>
                  <a:lnTo>
                    <a:pt x="12750" y="20759"/>
                  </a:lnTo>
                  <a:lnTo>
                    <a:pt x="12678" y="20759"/>
                  </a:lnTo>
                  <a:lnTo>
                    <a:pt x="12623" y="20759"/>
                  </a:lnTo>
                  <a:lnTo>
                    <a:pt x="12551" y="20749"/>
                  </a:lnTo>
                  <a:lnTo>
                    <a:pt x="12082" y="20643"/>
                  </a:lnTo>
                  <a:lnTo>
                    <a:pt x="11648" y="20527"/>
                  </a:lnTo>
                  <a:lnTo>
                    <a:pt x="11179" y="20411"/>
                  </a:lnTo>
                  <a:lnTo>
                    <a:pt x="10745" y="20285"/>
                  </a:lnTo>
                  <a:lnTo>
                    <a:pt x="10673" y="20276"/>
                  </a:lnTo>
                  <a:lnTo>
                    <a:pt x="10655" y="20237"/>
                  </a:lnTo>
                  <a:lnTo>
                    <a:pt x="10601" y="20199"/>
                  </a:lnTo>
                  <a:lnTo>
                    <a:pt x="10583" y="20170"/>
                  </a:lnTo>
                  <a:lnTo>
                    <a:pt x="10529" y="20083"/>
                  </a:lnTo>
                  <a:lnTo>
                    <a:pt x="10510" y="19977"/>
                  </a:lnTo>
                  <a:lnTo>
                    <a:pt x="10510" y="19851"/>
                  </a:lnTo>
                  <a:lnTo>
                    <a:pt x="10529" y="19725"/>
                  </a:lnTo>
                  <a:lnTo>
                    <a:pt x="10565" y="19455"/>
                  </a:lnTo>
                  <a:lnTo>
                    <a:pt x="10619" y="19184"/>
                  </a:lnTo>
                  <a:lnTo>
                    <a:pt x="10637" y="19039"/>
                  </a:lnTo>
                  <a:lnTo>
                    <a:pt x="10637" y="18933"/>
                  </a:lnTo>
                  <a:lnTo>
                    <a:pt x="10619" y="18817"/>
                  </a:lnTo>
                  <a:lnTo>
                    <a:pt x="10583" y="18730"/>
                  </a:lnTo>
                  <a:lnTo>
                    <a:pt x="10583" y="18701"/>
                  </a:lnTo>
                  <a:lnTo>
                    <a:pt x="10546" y="18663"/>
                  </a:lnTo>
                  <a:lnTo>
                    <a:pt x="10510" y="18643"/>
                  </a:lnTo>
                  <a:lnTo>
                    <a:pt x="10492" y="18614"/>
                  </a:lnTo>
                  <a:lnTo>
                    <a:pt x="10131" y="18479"/>
                  </a:lnTo>
                  <a:lnTo>
                    <a:pt x="9770" y="18344"/>
                  </a:lnTo>
                  <a:lnTo>
                    <a:pt x="9409" y="18209"/>
                  </a:lnTo>
                  <a:lnTo>
                    <a:pt x="9047" y="18054"/>
                  </a:lnTo>
                  <a:lnTo>
                    <a:pt x="9011" y="18054"/>
                  </a:lnTo>
                  <a:lnTo>
                    <a:pt x="8957" y="18035"/>
                  </a:lnTo>
                  <a:lnTo>
                    <a:pt x="8885" y="18025"/>
                  </a:lnTo>
                  <a:lnTo>
                    <a:pt x="8795" y="18025"/>
                  </a:lnTo>
                  <a:lnTo>
                    <a:pt x="8632" y="18045"/>
                  </a:lnTo>
                  <a:lnTo>
                    <a:pt x="8433" y="18054"/>
                  </a:lnTo>
                  <a:lnTo>
                    <a:pt x="8217" y="18093"/>
                  </a:lnTo>
                  <a:lnTo>
                    <a:pt x="8000" y="18131"/>
                  </a:lnTo>
                  <a:lnTo>
                    <a:pt x="7476" y="18228"/>
                  </a:lnTo>
                  <a:lnTo>
                    <a:pt x="6971" y="18334"/>
                  </a:lnTo>
                  <a:lnTo>
                    <a:pt x="6736" y="18373"/>
                  </a:lnTo>
                  <a:lnTo>
                    <a:pt x="6537" y="18392"/>
                  </a:lnTo>
                  <a:lnTo>
                    <a:pt x="6339" y="18411"/>
                  </a:lnTo>
                  <a:lnTo>
                    <a:pt x="6158" y="18411"/>
                  </a:lnTo>
                  <a:lnTo>
                    <a:pt x="6086" y="18411"/>
                  </a:lnTo>
                  <a:lnTo>
                    <a:pt x="5995" y="18392"/>
                  </a:lnTo>
                  <a:lnTo>
                    <a:pt x="5941" y="18382"/>
                  </a:lnTo>
                  <a:lnTo>
                    <a:pt x="5905" y="18373"/>
                  </a:lnTo>
                  <a:lnTo>
                    <a:pt x="5544" y="18170"/>
                  </a:lnTo>
                  <a:lnTo>
                    <a:pt x="5201" y="17977"/>
                  </a:lnTo>
                  <a:lnTo>
                    <a:pt x="4858" y="17774"/>
                  </a:lnTo>
                  <a:lnTo>
                    <a:pt x="4532" y="17561"/>
                  </a:lnTo>
                  <a:lnTo>
                    <a:pt x="4496" y="17532"/>
                  </a:lnTo>
                  <a:lnTo>
                    <a:pt x="4460" y="17503"/>
                  </a:lnTo>
                  <a:lnTo>
                    <a:pt x="4442" y="17474"/>
                  </a:lnTo>
                  <a:lnTo>
                    <a:pt x="4442" y="17426"/>
                  </a:lnTo>
                  <a:lnTo>
                    <a:pt x="4478" y="17339"/>
                  </a:lnTo>
                  <a:lnTo>
                    <a:pt x="4569" y="17233"/>
                  </a:lnTo>
                  <a:lnTo>
                    <a:pt x="4641" y="17117"/>
                  </a:lnTo>
                  <a:lnTo>
                    <a:pt x="4731" y="17011"/>
                  </a:lnTo>
                  <a:lnTo>
                    <a:pt x="4966" y="16750"/>
                  </a:lnTo>
                  <a:lnTo>
                    <a:pt x="5219" y="16508"/>
                  </a:lnTo>
                  <a:lnTo>
                    <a:pt x="5327" y="16402"/>
                  </a:lnTo>
                  <a:lnTo>
                    <a:pt x="5435" y="16286"/>
                  </a:lnTo>
                  <a:lnTo>
                    <a:pt x="5489" y="16190"/>
                  </a:lnTo>
                  <a:lnTo>
                    <a:pt x="5526" y="16093"/>
                  </a:lnTo>
                  <a:lnTo>
                    <a:pt x="5526" y="16064"/>
                  </a:lnTo>
                  <a:lnTo>
                    <a:pt x="5526" y="16025"/>
                  </a:lnTo>
                  <a:lnTo>
                    <a:pt x="5526" y="15996"/>
                  </a:lnTo>
                  <a:lnTo>
                    <a:pt x="5489" y="15958"/>
                  </a:lnTo>
                  <a:lnTo>
                    <a:pt x="5273" y="15765"/>
                  </a:lnTo>
                  <a:lnTo>
                    <a:pt x="5020" y="15581"/>
                  </a:lnTo>
                  <a:lnTo>
                    <a:pt x="4803" y="15388"/>
                  </a:lnTo>
                  <a:lnTo>
                    <a:pt x="4587" y="15175"/>
                  </a:lnTo>
                  <a:lnTo>
                    <a:pt x="4569" y="15146"/>
                  </a:lnTo>
                  <a:lnTo>
                    <a:pt x="4532" y="15117"/>
                  </a:lnTo>
                  <a:lnTo>
                    <a:pt x="4442" y="15108"/>
                  </a:lnTo>
                  <a:lnTo>
                    <a:pt x="4406" y="15098"/>
                  </a:lnTo>
                  <a:lnTo>
                    <a:pt x="4226" y="15069"/>
                  </a:lnTo>
                  <a:lnTo>
                    <a:pt x="4045" y="15050"/>
                  </a:lnTo>
                  <a:lnTo>
                    <a:pt x="3792" y="15050"/>
                  </a:lnTo>
                  <a:lnTo>
                    <a:pt x="3539" y="15040"/>
                  </a:lnTo>
                  <a:lnTo>
                    <a:pt x="3033" y="15030"/>
                  </a:lnTo>
                  <a:lnTo>
                    <a:pt x="2510" y="15021"/>
                  </a:lnTo>
                  <a:lnTo>
                    <a:pt x="2275" y="15001"/>
                  </a:lnTo>
                  <a:lnTo>
                    <a:pt x="2022" y="14992"/>
                  </a:lnTo>
                  <a:lnTo>
                    <a:pt x="1823" y="14972"/>
                  </a:lnTo>
                  <a:lnTo>
                    <a:pt x="1661" y="14943"/>
                  </a:lnTo>
                  <a:lnTo>
                    <a:pt x="1607" y="14924"/>
                  </a:lnTo>
                  <a:lnTo>
                    <a:pt x="1534" y="14905"/>
                  </a:lnTo>
                  <a:lnTo>
                    <a:pt x="1516" y="14876"/>
                  </a:lnTo>
                  <a:lnTo>
                    <a:pt x="1462" y="14847"/>
                  </a:lnTo>
                  <a:lnTo>
                    <a:pt x="1300" y="14605"/>
                  </a:lnTo>
                  <a:lnTo>
                    <a:pt x="1119" y="14354"/>
                  </a:lnTo>
                  <a:lnTo>
                    <a:pt x="974" y="14103"/>
                  </a:lnTo>
                  <a:lnTo>
                    <a:pt x="812" y="13852"/>
                  </a:lnTo>
                  <a:lnTo>
                    <a:pt x="794" y="13823"/>
                  </a:lnTo>
                  <a:lnTo>
                    <a:pt x="812" y="13784"/>
                  </a:lnTo>
                  <a:lnTo>
                    <a:pt x="812" y="13755"/>
                  </a:lnTo>
                  <a:lnTo>
                    <a:pt x="848" y="13717"/>
                  </a:lnTo>
                  <a:lnTo>
                    <a:pt x="957" y="13639"/>
                  </a:lnTo>
                  <a:lnTo>
                    <a:pt x="1065" y="13553"/>
                  </a:lnTo>
                  <a:lnTo>
                    <a:pt x="1228" y="13475"/>
                  </a:lnTo>
                  <a:lnTo>
                    <a:pt x="1408" y="13379"/>
                  </a:lnTo>
                  <a:lnTo>
                    <a:pt x="1823" y="13205"/>
                  </a:lnTo>
                  <a:lnTo>
                    <a:pt x="2221" y="13011"/>
                  </a:lnTo>
                  <a:lnTo>
                    <a:pt x="2401" y="12944"/>
                  </a:lnTo>
                  <a:lnTo>
                    <a:pt x="2582" y="12857"/>
                  </a:lnTo>
                  <a:lnTo>
                    <a:pt x="2708" y="12780"/>
                  </a:lnTo>
                  <a:lnTo>
                    <a:pt x="2799" y="12693"/>
                  </a:lnTo>
                  <a:lnTo>
                    <a:pt x="2853" y="12664"/>
                  </a:lnTo>
                  <a:lnTo>
                    <a:pt x="2889" y="12645"/>
                  </a:lnTo>
                  <a:lnTo>
                    <a:pt x="2889" y="12596"/>
                  </a:lnTo>
                  <a:lnTo>
                    <a:pt x="2889" y="12577"/>
                  </a:lnTo>
                  <a:lnTo>
                    <a:pt x="2781" y="12335"/>
                  </a:lnTo>
                  <a:lnTo>
                    <a:pt x="2727" y="12123"/>
                  </a:lnTo>
                  <a:lnTo>
                    <a:pt x="2654" y="11891"/>
                  </a:lnTo>
                  <a:lnTo>
                    <a:pt x="2636" y="11650"/>
                  </a:lnTo>
                  <a:lnTo>
                    <a:pt x="2618" y="11630"/>
                  </a:lnTo>
                  <a:lnTo>
                    <a:pt x="2582" y="11592"/>
                  </a:lnTo>
                  <a:lnTo>
                    <a:pt x="2546" y="11563"/>
                  </a:lnTo>
                  <a:lnTo>
                    <a:pt x="2510" y="11533"/>
                  </a:lnTo>
                  <a:lnTo>
                    <a:pt x="2365" y="11485"/>
                  </a:lnTo>
                  <a:lnTo>
                    <a:pt x="2185" y="11427"/>
                  </a:lnTo>
                  <a:lnTo>
                    <a:pt x="1986" y="11369"/>
                  </a:lnTo>
                  <a:lnTo>
                    <a:pt x="1769" y="11311"/>
                  </a:lnTo>
                  <a:lnTo>
                    <a:pt x="1282" y="11186"/>
                  </a:lnTo>
                  <a:lnTo>
                    <a:pt x="794" y="11079"/>
                  </a:lnTo>
                  <a:lnTo>
                    <a:pt x="595" y="11022"/>
                  </a:lnTo>
                  <a:lnTo>
                    <a:pt x="379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9" y="9456"/>
                  </a:lnTo>
                  <a:lnTo>
                    <a:pt x="559" y="9399"/>
                  </a:lnTo>
                  <a:lnTo>
                    <a:pt x="758" y="9360"/>
                  </a:lnTo>
                  <a:lnTo>
                    <a:pt x="1011" y="9321"/>
                  </a:lnTo>
                  <a:lnTo>
                    <a:pt x="1498" y="9225"/>
                  </a:lnTo>
                  <a:lnTo>
                    <a:pt x="2004" y="9138"/>
                  </a:lnTo>
                  <a:lnTo>
                    <a:pt x="2257" y="9099"/>
                  </a:lnTo>
                  <a:lnTo>
                    <a:pt x="2437" y="9061"/>
                  </a:lnTo>
                  <a:lnTo>
                    <a:pt x="2636" y="9012"/>
                  </a:lnTo>
                  <a:lnTo>
                    <a:pt x="2781" y="8964"/>
                  </a:lnTo>
                  <a:lnTo>
                    <a:pt x="2835" y="8935"/>
                  </a:lnTo>
                  <a:lnTo>
                    <a:pt x="2889" y="8916"/>
                  </a:lnTo>
                  <a:lnTo>
                    <a:pt x="2907" y="8887"/>
                  </a:lnTo>
                  <a:lnTo>
                    <a:pt x="2925" y="8858"/>
                  </a:lnTo>
                  <a:lnTo>
                    <a:pt x="3033" y="8635"/>
                  </a:lnTo>
                  <a:lnTo>
                    <a:pt x="3142" y="8404"/>
                  </a:lnTo>
                  <a:lnTo>
                    <a:pt x="3250" y="8182"/>
                  </a:lnTo>
                  <a:lnTo>
                    <a:pt x="3376" y="7959"/>
                  </a:lnTo>
                  <a:lnTo>
                    <a:pt x="3376" y="7930"/>
                  </a:lnTo>
                  <a:lnTo>
                    <a:pt x="3376" y="7911"/>
                  </a:lnTo>
                  <a:lnTo>
                    <a:pt x="3359" y="7882"/>
                  </a:lnTo>
                  <a:lnTo>
                    <a:pt x="3341" y="7834"/>
                  </a:lnTo>
                  <a:lnTo>
                    <a:pt x="3268" y="7756"/>
                  </a:lnTo>
                  <a:lnTo>
                    <a:pt x="3142" y="7669"/>
                  </a:lnTo>
                  <a:lnTo>
                    <a:pt x="2997" y="7582"/>
                  </a:lnTo>
                  <a:lnTo>
                    <a:pt x="2817" y="7486"/>
                  </a:lnTo>
                  <a:lnTo>
                    <a:pt x="2456" y="7283"/>
                  </a:lnTo>
                  <a:lnTo>
                    <a:pt x="2094" y="7080"/>
                  </a:lnTo>
                  <a:lnTo>
                    <a:pt x="1932" y="6984"/>
                  </a:lnTo>
                  <a:lnTo>
                    <a:pt x="1805" y="6887"/>
                  </a:lnTo>
                  <a:lnTo>
                    <a:pt x="1679" y="6800"/>
                  </a:lnTo>
                  <a:lnTo>
                    <a:pt x="1625" y="6723"/>
                  </a:lnTo>
                  <a:lnTo>
                    <a:pt x="1589" y="6674"/>
                  </a:lnTo>
                  <a:lnTo>
                    <a:pt x="1589" y="6636"/>
                  </a:lnTo>
                  <a:lnTo>
                    <a:pt x="1589" y="6607"/>
                  </a:lnTo>
                  <a:lnTo>
                    <a:pt x="1607" y="6578"/>
                  </a:lnTo>
                  <a:lnTo>
                    <a:pt x="1805" y="6327"/>
                  </a:lnTo>
                  <a:lnTo>
                    <a:pt x="2022" y="6095"/>
                  </a:lnTo>
                  <a:lnTo>
                    <a:pt x="2257" y="5863"/>
                  </a:lnTo>
                  <a:lnTo>
                    <a:pt x="2492" y="5622"/>
                  </a:lnTo>
                  <a:lnTo>
                    <a:pt x="2528" y="5612"/>
                  </a:lnTo>
                  <a:lnTo>
                    <a:pt x="2564" y="5583"/>
                  </a:lnTo>
                  <a:lnTo>
                    <a:pt x="2636" y="5573"/>
                  </a:lnTo>
                  <a:lnTo>
                    <a:pt x="2690" y="5544"/>
                  </a:lnTo>
                  <a:lnTo>
                    <a:pt x="2889" y="5515"/>
                  </a:lnTo>
                  <a:lnTo>
                    <a:pt x="3070" y="5515"/>
                  </a:lnTo>
                  <a:lnTo>
                    <a:pt x="3286" y="5506"/>
                  </a:lnTo>
                  <a:lnTo>
                    <a:pt x="3539" y="5515"/>
                  </a:lnTo>
                  <a:lnTo>
                    <a:pt x="4081" y="5535"/>
                  </a:lnTo>
                  <a:lnTo>
                    <a:pt x="4587" y="5573"/>
                  </a:lnTo>
                  <a:lnTo>
                    <a:pt x="4840" y="5573"/>
                  </a:lnTo>
                  <a:lnTo>
                    <a:pt x="5056" y="5573"/>
                  </a:lnTo>
                  <a:lnTo>
                    <a:pt x="5291" y="5573"/>
                  </a:lnTo>
                  <a:lnTo>
                    <a:pt x="5454" y="5564"/>
                  </a:lnTo>
                  <a:lnTo>
                    <a:pt x="5526" y="5544"/>
                  </a:lnTo>
                  <a:lnTo>
                    <a:pt x="5580" y="5525"/>
                  </a:lnTo>
                  <a:lnTo>
                    <a:pt x="5634" y="5506"/>
                  </a:lnTo>
                  <a:lnTo>
                    <a:pt x="5652" y="5486"/>
                  </a:lnTo>
                  <a:lnTo>
                    <a:pt x="5923" y="5293"/>
                  </a:lnTo>
                  <a:lnTo>
                    <a:pt x="6194" y="5109"/>
                  </a:lnTo>
                  <a:lnTo>
                    <a:pt x="6465" y="4926"/>
                  </a:lnTo>
                  <a:lnTo>
                    <a:pt x="6718" y="4752"/>
                  </a:lnTo>
                  <a:lnTo>
                    <a:pt x="6754" y="4723"/>
                  </a:lnTo>
                  <a:lnTo>
                    <a:pt x="6790" y="4694"/>
                  </a:lnTo>
                  <a:lnTo>
                    <a:pt x="6808" y="4646"/>
                  </a:lnTo>
                  <a:lnTo>
                    <a:pt x="6808" y="4627"/>
                  </a:lnTo>
                  <a:lnTo>
                    <a:pt x="6772" y="4520"/>
                  </a:lnTo>
                  <a:lnTo>
                    <a:pt x="6718" y="4424"/>
                  </a:lnTo>
                  <a:lnTo>
                    <a:pt x="6663" y="4308"/>
                  </a:lnTo>
                  <a:lnTo>
                    <a:pt x="6591" y="4182"/>
                  </a:lnTo>
                  <a:lnTo>
                    <a:pt x="6393" y="3931"/>
                  </a:lnTo>
                  <a:lnTo>
                    <a:pt x="6230" y="3661"/>
                  </a:lnTo>
                  <a:lnTo>
                    <a:pt x="6158" y="3535"/>
                  </a:lnTo>
                  <a:lnTo>
                    <a:pt x="6086" y="3419"/>
                  </a:lnTo>
                  <a:lnTo>
                    <a:pt x="6049" y="3322"/>
                  </a:lnTo>
                  <a:lnTo>
                    <a:pt x="6031" y="3226"/>
                  </a:lnTo>
                  <a:lnTo>
                    <a:pt x="6049" y="3187"/>
                  </a:lnTo>
                  <a:lnTo>
                    <a:pt x="6086" y="3158"/>
                  </a:lnTo>
                  <a:lnTo>
                    <a:pt x="6104" y="3129"/>
                  </a:lnTo>
                  <a:lnTo>
                    <a:pt x="6158" y="3091"/>
                  </a:lnTo>
                  <a:lnTo>
                    <a:pt x="6519" y="2907"/>
                  </a:lnTo>
                  <a:lnTo>
                    <a:pt x="6880" y="2714"/>
                  </a:lnTo>
                  <a:lnTo>
                    <a:pt x="7278" y="2540"/>
                  </a:lnTo>
                  <a:lnTo>
                    <a:pt x="7693" y="2376"/>
                  </a:lnTo>
                  <a:lnTo>
                    <a:pt x="7747" y="2356"/>
                  </a:lnTo>
                  <a:lnTo>
                    <a:pt x="7783" y="2347"/>
                  </a:lnTo>
                  <a:lnTo>
                    <a:pt x="7856" y="2347"/>
                  </a:lnTo>
                  <a:lnTo>
                    <a:pt x="7946" y="2347"/>
                  </a:lnTo>
                  <a:lnTo>
                    <a:pt x="8108" y="2356"/>
                  </a:lnTo>
                  <a:lnTo>
                    <a:pt x="8325" y="2376"/>
                  </a:lnTo>
                  <a:lnTo>
                    <a:pt x="8506" y="2424"/>
                  </a:lnTo>
                  <a:lnTo>
                    <a:pt x="8741" y="2492"/>
                  </a:lnTo>
                  <a:lnTo>
                    <a:pt x="9228" y="2608"/>
                  </a:lnTo>
                  <a:lnTo>
                    <a:pt x="9680" y="2733"/>
                  </a:lnTo>
                  <a:lnTo>
                    <a:pt x="9896" y="2791"/>
                  </a:lnTo>
                  <a:lnTo>
                    <a:pt x="10131" y="2839"/>
                  </a:lnTo>
                  <a:lnTo>
                    <a:pt x="10294" y="2868"/>
                  </a:lnTo>
                  <a:lnTo>
                    <a:pt x="10492" y="2897"/>
                  </a:lnTo>
                  <a:lnTo>
                    <a:pt x="10546" y="2907"/>
                  </a:lnTo>
                  <a:lnTo>
                    <a:pt x="10619" y="2897"/>
                  </a:lnTo>
                  <a:lnTo>
                    <a:pt x="10673" y="2888"/>
                  </a:lnTo>
                  <a:lnTo>
                    <a:pt x="10727" y="2878"/>
                  </a:lnTo>
                  <a:lnTo>
                    <a:pt x="11106" y="2762"/>
                  </a:lnTo>
                  <a:lnTo>
                    <a:pt x="11468" y="2646"/>
                  </a:lnTo>
                  <a:lnTo>
                    <a:pt x="11847" y="2521"/>
                  </a:lnTo>
                  <a:lnTo>
                    <a:pt x="12244" y="2414"/>
                  </a:lnTo>
                  <a:lnTo>
                    <a:pt x="12298" y="2385"/>
                  </a:lnTo>
                  <a:lnTo>
                    <a:pt x="12334" y="2376"/>
                  </a:lnTo>
                  <a:lnTo>
                    <a:pt x="12353" y="2347"/>
                  </a:lnTo>
                  <a:lnTo>
                    <a:pt x="12389" y="2308"/>
                  </a:lnTo>
                  <a:lnTo>
                    <a:pt x="12443" y="2211"/>
                  </a:lnTo>
                  <a:lnTo>
                    <a:pt x="12479" y="2105"/>
                  </a:lnTo>
                  <a:lnTo>
                    <a:pt x="12479" y="1999"/>
                  </a:lnTo>
                  <a:lnTo>
                    <a:pt x="12497" y="1864"/>
                  </a:lnTo>
                  <a:lnTo>
                    <a:pt x="12515" y="1584"/>
                  </a:lnTo>
                  <a:lnTo>
                    <a:pt x="12533" y="1313"/>
                  </a:lnTo>
                  <a:lnTo>
                    <a:pt x="12569" y="1188"/>
                  </a:lnTo>
                  <a:lnTo>
                    <a:pt x="12587" y="1062"/>
                  </a:lnTo>
                  <a:lnTo>
                    <a:pt x="12642" y="956"/>
                  </a:lnTo>
                  <a:lnTo>
                    <a:pt x="12696" y="879"/>
                  </a:lnTo>
                  <a:lnTo>
                    <a:pt x="12714" y="840"/>
                  </a:lnTo>
                  <a:lnTo>
                    <a:pt x="12768" y="811"/>
                  </a:lnTo>
                  <a:lnTo>
                    <a:pt x="12822" y="792"/>
                  </a:lnTo>
                  <a:lnTo>
                    <a:pt x="12858" y="772"/>
                  </a:lnTo>
                  <a:lnTo>
                    <a:pt x="13328" y="675"/>
                  </a:lnTo>
                  <a:lnTo>
                    <a:pt x="13833" y="588"/>
                  </a:lnTo>
                  <a:lnTo>
                    <a:pt x="14285" y="502"/>
                  </a:lnTo>
                  <a:lnTo>
                    <a:pt x="14773" y="424"/>
                  </a:lnTo>
                  <a:lnTo>
                    <a:pt x="14827" y="424"/>
                  </a:lnTo>
                  <a:lnTo>
                    <a:pt x="14899" y="424"/>
                  </a:lnTo>
                  <a:lnTo>
                    <a:pt x="14971" y="434"/>
                  </a:lnTo>
                  <a:lnTo>
                    <a:pt x="15026" y="453"/>
                  </a:lnTo>
                  <a:lnTo>
                    <a:pt x="15170" y="492"/>
                  </a:lnTo>
                  <a:lnTo>
                    <a:pt x="15350" y="559"/>
                  </a:lnTo>
                  <a:lnTo>
                    <a:pt x="15495" y="646"/>
                  </a:lnTo>
                  <a:lnTo>
                    <a:pt x="15675" y="733"/>
                  </a:lnTo>
                  <a:lnTo>
                    <a:pt x="16001" y="946"/>
                  </a:lnTo>
                  <a:lnTo>
                    <a:pt x="16362" y="1168"/>
                  </a:lnTo>
                  <a:lnTo>
                    <a:pt x="16506" y="1255"/>
                  </a:lnTo>
                  <a:lnTo>
                    <a:pt x="16669" y="1352"/>
                  </a:lnTo>
                  <a:lnTo>
                    <a:pt x="16831" y="1419"/>
                  </a:lnTo>
                  <a:lnTo>
                    <a:pt x="16958" y="1477"/>
                  </a:lnTo>
                  <a:lnTo>
                    <a:pt x="17030" y="1496"/>
                  </a:lnTo>
                  <a:lnTo>
                    <a:pt x="17102" y="1506"/>
                  </a:lnTo>
                  <a:lnTo>
                    <a:pt x="17157" y="1516"/>
                  </a:lnTo>
                  <a:lnTo>
                    <a:pt x="17211" y="1506"/>
                  </a:lnTo>
                  <a:lnTo>
                    <a:pt x="17644" y="1468"/>
                  </a:lnTo>
                  <a:lnTo>
                    <a:pt x="18078" y="1429"/>
                  </a:lnTo>
                  <a:lnTo>
                    <a:pt x="18529" y="1400"/>
                  </a:lnTo>
                  <a:lnTo>
                    <a:pt x="18962" y="1371"/>
                  </a:lnTo>
                  <a:lnTo>
                    <a:pt x="19035" y="1371"/>
                  </a:lnTo>
                  <a:lnTo>
                    <a:pt x="19071" y="1361"/>
                  </a:lnTo>
                  <a:lnTo>
                    <a:pt x="19125" y="1342"/>
                  </a:lnTo>
                  <a:lnTo>
                    <a:pt x="19179" y="1303"/>
                  </a:lnTo>
                  <a:lnTo>
                    <a:pt x="19306" y="1236"/>
                  </a:lnTo>
                  <a:lnTo>
                    <a:pt x="19396" y="1149"/>
                  </a:lnTo>
                  <a:lnTo>
                    <a:pt x="19504" y="1043"/>
                  </a:lnTo>
                  <a:lnTo>
                    <a:pt x="19631" y="937"/>
                  </a:lnTo>
                  <a:lnTo>
                    <a:pt x="19829" y="675"/>
                  </a:lnTo>
                  <a:lnTo>
                    <a:pt x="20064" y="415"/>
                  </a:lnTo>
                  <a:lnTo>
                    <a:pt x="20191" y="308"/>
                  </a:lnTo>
                  <a:lnTo>
                    <a:pt x="20299" y="202"/>
                  </a:lnTo>
                  <a:lnTo>
                    <a:pt x="20407" y="115"/>
                  </a:lnTo>
                  <a:lnTo>
                    <a:pt x="20552" y="57"/>
                  </a:lnTo>
                  <a:lnTo>
                    <a:pt x="20570" y="28"/>
                  </a:lnTo>
                  <a:lnTo>
                    <a:pt x="20660" y="0"/>
                  </a:lnTo>
                  <a:lnTo>
                    <a:pt x="20714" y="0"/>
                  </a:lnTo>
                  <a:lnTo>
                    <a:pt x="20787" y="0"/>
                  </a:lnTo>
                  <a:lnTo>
                    <a:pt x="2129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>
              <a:spLocks noChangeAspect="1"/>
            </p:cNvSpPr>
            <p:nvPr/>
          </p:nvSpPr>
          <p:spPr>
            <a:xfrm>
              <a:off x="426" y="417"/>
              <a:ext cx="2293" cy="424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1"/>
                  </a:moveTo>
                  <a:lnTo>
                    <a:pt x="21044" y="0"/>
                  </a:lnTo>
                  <a:lnTo>
                    <a:pt x="20552" y="0"/>
                  </a:lnTo>
                  <a:lnTo>
                    <a:pt x="20382" y="0"/>
                  </a:lnTo>
                  <a:lnTo>
                    <a:pt x="19933" y="0"/>
                  </a:lnTo>
                  <a:lnTo>
                    <a:pt x="19463" y="0"/>
                  </a:lnTo>
                  <a:lnTo>
                    <a:pt x="18993" y="23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031" y="80"/>
                  </a:lnTo>
                  <a:lnTo>
                    <a:pt x="17540" y="103"/>
                  </a:lnTo>
                  <a:lnTo>
                    <a:pt x="17049" y="138"/>
                  </a:lnTo>
                  <a:lnTo>
                    <a:pt x="16536" y="184"/>
                  </a:lnTo>
                  <a:lnTo>
                    <a:pt x="16045" y="242"/>
                  </a:lnTo>
                  <a:lnTo>
                    <a:pt x="15596" y="300"/>
                  </a:lnTo>
                  <a:lnTo>
                    <a:pt x="15083" y="357"/>
                  </a:lnTo>
                  <a:lnTo>
                    <a:pt x="14613" y="427"/>
                  </a:lnTo>
                  <a:lnTo>
                    <a:pt x="14143" y="508"/>
                  </a:lnTo>
                  <a:lnTo>
                    <a:pt x="13673" y="600"/>
                  </a:lnTo>
                  <a:lnTo>
                    <a:pt x="13203" y="681"/>
                  </a:lnTo>
                  <a:lnTo>
                    <a:pt x="12754" y="785"/>
                  </a:lnTo>
                  <a:lnTo>
                    <a:pt x="12284" y="889"/>
                  </a:lnTo>
                  <a:lnTo>
                    <a:pt x="11835" y="981"/>
                  </a:lnTo>
                  <a:lnTo>
                    <a:pt x="11387" y="1097"/>
                  </a:lnTo>
                  <a:lnTo>
                    <a:pt x="10938" y="1212"/>
                  </a:lnTo>
                  <a:lnTo>
                    <a:pt x="10511" y="1339"/>
                  </a:lnTo>
                  <a:lnTo>
                    <a:pt x="10062" y="1478"/>
                  </a:lnTo>
                  <a:lnTo>
                    <a:pt x="9635" y="1616"/>
                  </a:lnTo>
                  <a:lnTo>
                    <a:pt x="9229" y="1755"/>
                  </a:lnTo>
                  <a:lnTo>
                    <a:pt x="8823" y="1905"/>
                  </a:lnTo>
                  <a:lnTo>
                    <a:pt x="8417" y="2055"/>
                  </a:lnTo>
                  <a:lnTo>
                    <a:pt x="8011" y="2217"/>
                  </a:lnTo>
                  <a:lnTo>
                    <a:pt x="7605" y="2379"/>
                  </a:lnTo>
                  <a:lnTo>
                    <a:pt x="7221" y="2541"/>
                  </a:lnTo>
                  <a:lnTo>
                    <a:pt x="6836" y="2714"/>
                  </a:lnTo>
                  <a:lnTo>
                    <a:pt x="6452" y="2910"/>
                  </a:lnTo>
                  <a:lnTo>
                    <a:pt x="6088" y="3083"/>
                  </a:lnTo>
                  <a:lnTo>
                    <a:pt x="5725" y="3280"/>
                  </a:lnTo>
                  <a:lnTo>
                    <a:pt x="5383" y="3488"/>
                  </a:lnTo>
                  <a:lnTo>
                    <a:pt x="5042" y="3684"/>
                  </a:lnTo>
                  <a:lnTo>
                    <a:pt x="4721" y="3880"/>
                  </a:lnTo>
                  <a:lnTo>
                    <a:pt x="4401" y="4088"/>
                  </a:lnTo>
                  <a:lnTo>
                    <a:pt x="4102" y="4308"/>
                  </a:lnTo>
                  <a:lnTo>
                    <a:pt x="3781" y="4516"/>
                  </a:lnTo>
                  <a:lnTo>
                    <a:pt x="3503" y="4724"/>
                  </a:lnTo>
                  <a:lnTo>
                    <a:pt x="3247" y="4955"/>
                  </a:lnTo>
                  <a:lnTo>
                    <a:pt x="2991" y="5174"/>
                  </a:lnTo>
                  <a:lnTo>
                    <a:pt x="2691" y="5394"/>
                  </a:lnTo>
                  <a:lnTo>
                    <a:pt x="2456" y="5613"/>
                  </a:lnTo>
                  <a:lnTo>
                    <a:pt x="2243" y="5856"/>
                  </a:lnTo>
                  <a:lnTo>
                    <a:pt x="2008" y="6098"/>
                  </a:lnTo>
                  <a:lnTo>
                    <a:pt x="1794" y="6341"/>
                  </a:lnTo>
                  <a:lnTo>
                    <a:pt x="1602" y="6572"/>
                  </a:lnTo>
                  <a:lnTo>
                    <a:pt x="1409" y="6826"/>
                  </a:lnTo>
                  <a:lnTo>
                    <a:pt x="1238" y="7069"/>
                  </a:lnTo>
                  <a:lnTo>
                    <a:pt x="1068" y="7311"/>
                  </a:lnTo>
                  <a:lnTo>
                    <a:pt x="897" y="7554"/>
                  </a:lnTo>
                  <a:lnTo>
                    <a:pt x="768" y="7808"/>
                  </a:lnTo>
                  <a:lnTo>
                    <a:pt x="640" y="8062"/>
                  </a:lnTo>
                  <a:lnTo>
                    <a:pt x="533" y="8328"/>
                  </a:lnTo>
                  <a:lnTo>
                    <a:pt x="427" y="8570"/>
                  </a:lnTo>
                  <a:lnTo>
                    <a:pt x="320" y="8836"/>
                  </a:lnTo>
                  <a:lnTo>
                    <a:pt x="256" y="9113"/>
                  </a:lnTo>
                  <a:lnTo>
                    <a:pt x="149" y="9356"/>
                  </a:lnTo>
                  <a:lnTo>
                    <a:pt x="127" y="9633"/>
                  </a:lnTo>
                  <a:lnTo>
                    <a:pt x="63" y="9887"/>
                  </a:lnTo>
                  <a:lnTo>
                    <a:pt x="21" y="10164"/>
                  </a:lnTo>
                  <a:lnTo>
                    <a:pt x="0" y="10430"/>
                  </a:lnTo>
                  <a:lnTo>
                    <a:pt x="0" y="10695"/>
                  </a:lnTo>
                  <a:lnTo>
                    <a:pt x="0" y="10973"/>
                  </a:lnTo>
                  <a:lnTo>
                    <a:pt x="0" y="11238"/>
                  </a:lnTo>
                  <a:lnTo>
                    <a:pt x="42" y="11504"/>
                  </a:lnTo>
                  <a:lnTo>
                    <a:pt x="85" y="11781"/>
                  </a:lnTo>
                  <a:lnTo>
                    <a:pt x="149" y="12047"/>
                  </a:lnTo>
                  <a:lnTo>
                    <a:pt x="170" y="12301"/>
                  </a:lnTo>
                  <a:lnTo>
                    <a:pt x="277" y="12567"/>
                  </a:lnTo>
                  <a:lnTo>
                    <a:pt x="362" y="12821"/>
                  </a:lnTo>
                  <a:lnTo>
                    <a:pt x="448" y="13087"/>
                  </a:lnTo>
                  <a:lnTo>
                    <a:pt x="576" y="13341"/>
                  </a:lnTo>
                  <a:lnTo>
                    <a:pt x="704" y="13606"/>
                  </a:lnTo>
                  <a:lnTo>
                    <a:pt x="833" y="13849"/>
                  </a:lnTo>
                  <a:lnTo>
                    <a:pt x="961" y="14091"/>
                  </a:lnTo>
                  <a:lnTo>
                    <a:pt x="1132" y="14346"/>
                  </a:lnTo>
                  <a:lnTo>
                    <a:pt x="1281" y="14588"/>
                  </a:lnTo>
                  <a:lnTo>
                    <a:pt x="1473" y="14842"/>
                  </a:lnTo>
                  <a:lnTo>
                    <a:pt x="1644" y="15085"/>
                  </a:lnTo>
                  <a:lnTo>
                    <a:pt x="1858" y="15316"/>
                  </a:lnTo>
                  <a:lnTo>
                    <a:pt x="2093" y="15558"/>
                  </a:lnTo>
                  <a:lnTo>
                    <a:pt x="2307" y="15801"/>
                  </a:lnTo>
                  <a:lnTo>
                    <a:pt x="2542" y="16032"/>
                  </a:lnTo>
                  <a:lnTo>
                    <a:pt x="2798" y="16263"/>
                  </a:lnTo>
                  <a:lnTo>
                    <a:pt x="3033" y="16482"/>
                  </a:lnTo>
                  <a:lnTo>
                    <a:pt x="3311" y="16702"/>
                  </a:lnTo>
                  <a:lnTo>
                    <a:pt x="3589" y="16921"/>
                  </a:lnTo>
                  <a:lnTo>
                    <a:pt x="3888" y="17129"/>
                  </a:lnTo>
                  <a:lnTo>
                    <a:pt x="4187" y="17349"/>
                  </a:lnTo>
                  <a:lnTo>
                    <a:pt x="4486" y="17556"/>
                  </a:lnTo>
                  <a:lnTo>
                    <a:pt x="4828" y="17753"/>
                  </a:lnTo>
                  <a:lnTo>
                    <a:pt x="5148" y="17961"/>
                  </a:lnTo>
                  <a:lnTo>
                    <a:pt x="5512" y="18169"/>
                  </a:lnTo>
                  <a:lnTo>
                    <a:pt x="5853" y="18354"/>
                  </a:lnTo>
                  <a:lnTo>
                    <a:pt x="6217" y="18550"/>
                  </a:lnTo>
                  <a:lnTo>
                    <a:pt x="6580" y="18735"/>
                  </a:lnTo>
                  <a:lnTo>
                    <a:pt x="6943" y="18920"/>
                  </a:lnTo>
                  <a:lnTo>
                    <a:pt x="7349" y="19081"/>
                  </a:lnTo>
                  <a:lnTo>
                    <a:pt x="7712" y="19266"/>
                  </a:lnTo>
                  <a:lnTo>
                    <a:pt x="8097" y="19416"/>
                  </a:lnTo>
                  <a:lnTo>
                    <a:pt x="8524" y="19578"/>
                  </a:lnTo>
                  <a:lnTo>
                    <a:pt x="8951" y="19717"/>
                  </a:lnTo>
                  <a:lnTo>
                    <a:pt x="9357" y="19867"/>
                  </a:lnTo>
                  <a:lnTo>
                    <a:pt x="9784" y="20017"/>
                  </a:lnTo>
                  <a:lnTo>
                    <a:pt x="10212" y="20144"/>
                  </a:lnTo>
                  <a:lnTo>
                    <a:pt x="10618" y="20282"/>
                  </a:lnTo>
                  <a:lnTo>
                    <a:pt x="11088" y="20398"/>
                  </a:lnTo>
                  <a:lnTo>
                    <a:pt x="11536" y="20525"/>
                  </a:lnTo>
                  <a:lnTo>
                    <a:pt x="11964" y="20641"/>
                  </a:lnTo>
                  <a:lnTo>
                    <a:pt x="12413" y="20733"/>
                  </a:lnTo>
                  <a:lnTo>
                    <a:pt x="12883" y="20837"/>
                  </a:lnTo>
                  <a:lnTo>
                    <a:pt x="13331" y="20929"/>
                  </a:lnTo>
                  <a:lnTo>
                    <a:pt x="13801" y="21022"/>
                  </a:lnTo>
                  <a:lnTo>
                    <a:pt x="14271" y="21103"/>
                  </a:lnTo>
                  <a:lnTo>
                    <a:pt x="14762" y="21184"/>
                  </a:lnTo>
                  <a:lnTo>
                    <a:pt x="15254" y="21241"/>
                  </a:lnTo>
                  <a:lnTo>
                    <a:pt x="15724" y="21299"/>
                  </a:lnTo>
                  <a:lnTo>
                    <a:pt x="16215" y="21357"/>
                  </a:lnTo>
                  <a:lnTo>
                    <a:pt x="16707" y="21426"/>
                  </a:lnTo>
                  <a:lnTo>
                    <a:pt x="17198" y="21449"/>
                  </a:lnTo>
                  <a:lnTo>
                    <a:pt x="17690" y="21495"/>
                  </a:lnTo>
                  <a:lnTo>
                    <a:pt x="18181" y="21530"/>
                  </a:lnTo>
                  <a:lnTo>
                    <a:pt x="18694" y="21553"/>
                  </a:lnTo>
                  <a:lnTo>
                    <a:pt x="19206" y="21576"/>
                  </a:lnTo>
                  <a:lnTo>
                    <a:pt x="19698" y="21588"/>
                  </a:lnTo>
                  <a:lnTo>
                    <a:pt x="20211" y="21600"/>
                  </a:lnTo>
                  <a:lnTo>
                    <a:pt x="20723" y="21600"/>
                  </a:lnTo>
                  <a:lnTo>
                    <a:pt x="21236" y="2158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  <a:lnTo>
                    <a:pt x="21374" y="21432"/>
                  </a:lnTo>
                  <a:close/>
                  <a:moveTo>
                    <a:pt x="16593" y="4747"/>
                  </a:moveTo>
                  <a:lnTo>
                    <a:pt x="16593" y="4747"/>
                  </a:lnTo>
                  <a:lnTo>
                    <a:pt x="15581" y="4781"/>
                  </a:lnTo>
                  <a:lnTo>
                    <a:pt x="14737" y="4948"/>
                  </a:lnTo>
                  <a:lnTo>
                    <a:pt x="13893" y="5115"/>
                  </a:lnTo>
                  <a:lnTo>
                    <a:pt x="12993" y="5316"/>
                  </a:lnTo>
                  <a:lnTo>
                    <a:pt x="12262" y="5583"/>
                  </a:lnTo>
                  <a:lnTo>
                    <a:pt x="11531" y="5884"/>
                  </a:lnTo>
                  <a:lnTo>
                    <a:pt x="10800" y="6219"/>
                  </a:lnTo>
                  <a:lnTo>
                    <a:pt x="10125" y="6586"/>
                  </a:lnTo>
                  <a:lnTo>
                    <a:pt x="9562" y="7021"/>
                  </a:lnTo>
                  <a:lnTo>
                    <a:pt x="8999" y="7422"/>
                  </a:lnTo>
                  <a:lnTo>
                    <a:pt x="8549" y="7890"/>
                  </a:lnTo>
                  <a:lnTo>
                    <a:pt x="8212" y="8359"/>
                  </a:lnTo>
                  <a:lnTo>
                    <a:pt x="7931" y="8860"/>
                  </a:lnTo>
                  <a:lnTo>
                    <a:pt x="7649" y="9395"/>
                  </a:lnTo>
                  <a:lnTo>
                    <a:pt x="7537" y="9930"/>
                  </a:lnTo>
                  <a:lnTo>
                    <a:pt x="7481" y="10498"/>
                  </a:lnTo>
                  <a:lnTo>
                    <a:pt x="7537" y="11067"/>
                  </a:lnTo>
                  <a:lnTo>
                    <a:pt x="7649" y="11602"/>
                  </a:lnTo>
                  <a:lnTo>
                    <a:pt x="7874" y="12137"/>
                  </a:lnTo>
                  <a:lnTo>
                    <a:pt x="8156" y="12672"/>
                  </a:lnTo>
                  <a:lnTo>
                    <a:pt x="8493" y="13140"/>
                  </a:lnTo>
                  <a:lnTo>
                    <a:pt x="8943" y="13608"/>
                  </a:lnTo>
                  <a:lnTo>
                    <a:pt x="9450" y="14009"/>
                  </a:lnTo>
                  <a:lnTo>
                    <a:pt x="10012" y="14444"/>
                  </a:lnTo>
                  <a:lnTo>
                    <a:pt x="10687" y="14845"/>
                  </a:lnTo>
                  <a:lnTo>
                    <a:pt x="11362" y="15179"/>
                  </a:lnTo>
                  <a:lnTo>
                    <a:pt x="12093" y="15480"/>
                  </a:lnTo>
                  <a:lnTo>
                    <a:pt x="12825" y="15748"/>
                  </a:lnTo>
                  <a:lnTo>
                    <a:pt x="13668" y="15982"/>
                  </a:lnTo>
                  <a:lnTo>
                    <a:pt x="14568" y="16149"/>
                  </a:lnTo>
                  <a:lnTo>
                    <a:pt x="15525" y="16283"/>
                  </a:lnTo>
                  <a:lnTo>
                    <a:pt x="16424" y="16383"/>
                  </a:lnTo>
                  <a:lnTo>
                    <a:pt x="16424" y="18356"/>
                  </a:lnTo>
                  <a:lnTo>
                    <a:pt x="18449" y="18389"/>
                  </a:lnTo>
                  <a:lnTo>
                    <a:pt x="18562" y="15179"/>
                  </a:lnTo>
                  <a:lnTo>
                    <a:pt x="17493" y="15179"/>
                  </a:lnTo>
                  <a:lnTo>
                    <a:pt x="16706" y="15179"/>
                  </a:lnTo>
                  <a:lnTo>
                    <a:pt x="15918" y="15113"/>
                  </a:lnTo>
                  <a:lnTo>
                    <a:pt x="15131" y="14945"/>
                  </a:lnTo>
                  <a:lnTo>
                    <a:pt x="14399" y="14812"/>
                  </a:lnTo>
                  <a:lnTo>
                    <a:pt x="13668" y="14611"/>
                  </a:lnTo>
                  <a:lnTo>
                    <a:pt x="13049" y="14377"/>
                  </a:lnTo>
                  <a:lnTo>
                    <a:pt x="12431" y="14110"/>
                  </a:lnTo>
                  <a:lnTo>
                    <a:pt x="11868" y="13809"/>
                  </a:lnTo>
                  <a:lnTo>
                    <a:pt x="11362" y="13474"/>
                  </a:lnTo>
                  <a:lnTo>
                    <a:pt x="10856" y="13106"/>
                  </a:lnTo>
                  <a:lnTo>
                    <a:pt x="10518" y="12705"/>
                  </a:lnTo>
                  <a:lnTo>
                    <a:pt x="10181" y="12304"/>
                  </a:lnTo>
                  <a:lnTo>
                    <a:pt x="9956" y="11903"/>
                  </a:lnTo>
                  <a:lnTo>
                    <a:pt x="9731" y="11435"/>
                  </a:lnTo>
                  <a:lnTo>
                    <a:pt x="9618" y="10967"/>
                  </a:lnTo>
                  <a:lnTo>
                    <a:pt x="9562" y="10498"/>
                  </a:lnTo>
                  <a:lnTo>
                    <a:pt x="9618" y="10030"/>
                  </a:lnTo>
                  <a:lnTo>
                    <a:pt x="9787" y="9596"/>
                  </a:lnTo>
                  <a:lnTo>
                    <a:pt x="9956" y="9161"/>
                  </a:lnTo>
                  <a:lnTo>
                    <a:pt x="10237" y="8693"/>
                  </a:lnTo>
                  <a:lnTo>
                    <a:pt x="10574" y="8292"/>
                  </a:lnTo>
                  <a:lnTo>
                    <a:pt x="10968" y="7957"/>
                  </a:lnTo>
                  <a:lnTo>
                    <a:pt x="11475" y="7556"/>
                  </a:lnTo>
                  <a:lnTo>
                    <a:pt x="11981" y="7255"/>
                  </a:lnTo>
                  <a:lnTo>
                    <a:pt x="12543" y="6987"/>
                  </a:lnTo>
                  <a:lnTo>
                    <a:pt x="13162" y="6687"/>
                  </a:lnTo>
                  <a:lnTo>
                    <a:pt x="13837" y="6453"/>
                  </a:lnTo>
                  <a:lnTo>
                    <a:pt x="14512" y="6285"/>
                  </a:lnTo>
                  <a:lnTo>
                    <a:pt x="15299" y="6118"/>
                  </a:lnTo>
                  <a:lnTo>
                    <a:pt x="16031" y="5985"/>
                  </a:lnTo>
                  <a:lnTo>
                    <a:pt x="16762" y="5918"/>
                  </a:lnTo>
                  <a:lnTo>
                    <a:pt x="17550" y="5884"/>
                  </a:lnTo>
                  <a:lnTo>
                    <a:pt x="18674" y="5884"/>
                  </a:lnTo>
                  <a:lnTo>
                    <a:pt x="18731" y="2942"/>
                  </a:lnTo>
                  <a:lnTo>
                    <a:pt x="16649" y="2908"/>
                  </a:lnTo>
                  <a:lnTo>
                    <a:pt x="16593" y="4747"/>
                  </a:lnTo>
                  <a:lnTo>
                    <a:pt x="16593" y="4747"/>
                  </a:lnTo>
                </a:path>
              </a:pathLst>
            </a:custGeom>
            <a:solidFill>
              <a:srgbClr val="D9B91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未知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未知"/>
            <p:cNvSpPr>
              <a:spLocks noChangeAspect="1"/>
            </p:cNvSpPr>
            <p:nvPr/>
          </p:nvSpPr>
          <p:spPr>
            <a:xfrm>
              <a:off x="2143" y="2007"/>
              <a:ext cx="454" cy="104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7495" y="2524"/>
                  </a:moveTo>
                  <a:lnTo>
                    <a:pt x="17495" y="2524"/>
                  </a:lnTo>
                  <a:lnTo>
                    <a:pt x="15551" y="2571"/>
                  </a:lnTo>
                  <a:lnTo>
                    <a:pt x="13823" y="2805"/>
                  </a:lnTo>
                  <a:lnTo>
                    <a:pt x="12311" y="3038"/>
                  </a:lnTo>
                  <a:lnTo>
                    <a:pt x="10583" y="3319"/>
                  </a:lnTo>
                  <a:lnTo>
                    <a:pt x="9179" y="3693"/>
                  </a:lnTo>
                  <a:lnTo>
                    <a:pt x="7667" y="4114"/>
                  </a:lnTo>
                  <a:lnTo>
                    <a:pt x="6263" y="4581"/>
                  </a:lnTo>
                  <a:lnTo>
                    <a:pt x="5075" y="5095"/>
                  </a:lnTo>
                  <a:lnTo>
                    <a:pt x="3995" y="5703"/>
                  </a:lnTo>
                  <a:lnTo>
                    <a:pt x="2915" y="6264"/>
                  </a:lnTo>
                  <a:lnTo>
                    <a:pt x="2051" y="6919"/>
                  </a:lnTo>
                  <a:lnTo>
                    <a:pt x="1403" y="7573"/>
                  </a:lnTo>
                  <a:lnTo>
                    <a:pt x="755" y="8275"/>
                  </a:lnTo>
                  <a:lnTo>
                    <a:pt x="323" y="9023"/>
                  </a:lnTo>
                  <a:lnTo>
                    <a:pt x="0" y="9771"/>
                  </a:lnTo>
                  <a:lnTo>
                    <a:pt x="0" y="10565"/>
                  </a:lnTo>
                  <a:lnTo>
                    <a:pt x="0" y="11360"/>
                  </a:lnTo>
                  <a:lnTo>
                    <a:pt x="323" y="12108"/>
                  </a:lnTo>
                  <a:lnTo>
                    <a:pt x="755" y="12856"/>
                  </a:lnTo>
                  <a:lnTo>
                    <a:pt x="1295" y="13605"/>
                  </a:lnTo>
                  <a:lnTo>
                    <a:pt x="1943" y="14259"/>
                  </a:lnTo>
                  <a:lnTo>
                    <a:pt x="2807" y="14914"/>
                  </a:lnTo>
                  <a:lnTo>
                    <a:pt x="3779" y="15475"/>
                  </a:lnTo>
                  <a:lnTo>
                    <a:pt x="4859" y="16036"/>
                  </a:lnTo>
                  <a:lnTo>
                    <a:pt x="6155" y="16643"/>
                  </a:lnTo>
                  <a:lnTo>
                    <a:pt x="7451" y="17064"/>
                  </a:lnTo>
                  <a:lnTo>
                    <a:pt x="8855" y="17532"/>
                  </a:lnTo>
                  <a:lnTo>
                    <a:pt x="10259" y="17906"/>
                  </a:lnTo>
                  <a:lnTo>
                    <a:pt x="11879" y="18233"/>
                  </a:lnTo>
                  <a:lnTo>
                    <a:pt x="13607" y="18467"/>
                  </a:lnTo>
                  <a:lnTo>
                    <a:pt x="15443" y="18654"/>
                  </a:lnTo>
                  <a:lnTo>
                    <a:pt x="17171" y="18794"/>
                  </a:lnTo>
                  <a:lnTo>
                    <a:pt x="17063" y="21553"/>
                  </a:lnTo>
                  <a:lnTo>
                    <a:pt x="21059" y="21600"/>
                  </a:lnTo>
                  <a:lnTo>
                    <a:pt x="21275" y="17111"/>
                  </a:lnTo>
                  <a:lnTo>
                    <a:pt x="19223" y="17111"/>
                  </a:lnTo>
                  <a:lnTo>
                    <a:pt x="17711" y="17064"/>
                  </a:lnTo>
                  <a:lnTo>
                    <a:pt x="16200" y="17018"/>
                  </a:lnTo>
                  <a:lnTo>
                    <a:pt x="14579" y="16784"/>
                  </a:lnTo>
                  <a:lnTo>
                    <a:pt x="13283" y="16597"/>
                  </a:lnTo>
                  <a:lnTo>
                    <a:pt x="11879" y="16316"/>
                  </a:lnTo>
                  <a:lnTo>
                    <a:pt x="10691" y="15989"/>
                  </a:lnTo>
                  <a:lnTo>
                    <a:pt x="9503" y="15615"/>
                  </a:lnTo>
                  <a:lnTo>
                    <a:pt x="8423" y="15194"/>
                  </a:lnTo>
                  <a:lnTo>
                    <a:pt x="7451" y="14727"/>
                  </a:lnTo>
                  <a:lnTo>
                    <a:pt x="6479" y="14212"/>
                  </a:lnTo>
                  <a:lnTo>
                    <a:pt x="5831" y="13651"/>
                  </a:lnTo>
                  <a:lnTo>
                    <a:pt x="5183" y="13090"/>
                  </a:lnTo>
                  <a:lnTo>
                    <a:pt x="4643" y="12529"/>
                  </a:lnTo>
                  <a:lnTo>
                    <a:pt x="4319" y="11875"/>
                  </a:lnTo>
                  <a:lnTo>
                    <a:pt x="4103" y="11220"/>
                  </a:lnTo>
                  <a:lnTo>
                    <a:pt x="3995" y="10565"/>
                  </a:lnTo>
                  <a:lnTo>
                    <a:pt x="4103" y="9911"/>
                  </a:lnTo>
                  <a:lnTo>
                    <a:pt x="4427" y="9303"/>
                  </a:lnTo>
                  <a:lnTo>
                    <a:pt x="4643" y="8695"/>
                  </a:lnTo>
                  <a:lnTo>
                    <a:pt x="5291" y="8041"/>
                  </a:lnTo>
                  <a:lnTo>
                    <a:pt x="5939" y="7480"/>
                  </a:lnTo>
                  <a:lnTo>
                    <a:pt x="6695" y="7012"/>
                  </a:lnTo>
                  <a:lnTo>
                    <a:pt x="7667" y="6451"/>
                  </a:lnTo>
                  <a:lnTo>
                    <a:pt x="8531" y="6031"/>
                  </a:lnTo>
                  <a:lnTo>
                    <a:pt x="9719" y="5657"/>
                  </a:lnTo>
                  <a:lnTo>
                    <a:pt x="10800" y="5236"/>
                  </a:lnTo>
                  <a:lnTo>
                    <a:pt x="12203" y="4908"/>
                  </a:lnTo>
                  <a:lnTo>
                    <a:pt x="13500" y="4675"/>
                  </a:lnTo>
                  <a:lnTo>
                    <a:pt x="15011" y="4441"/>
                  </a:lnTo>
                  <a:lnTo>
                    <a:pt x="16415" y="4254"/>
                  </a:lnTo>
                  <a:lnTo>
                    <a:pt x="17819" y="4207"/>
                  </a:lnTo>
                  <a:lnTo>
                    <a:pt x="19331" y="4160"/>
                  </a:lnTo>
                  <a:lnTo>
                    <a:pt x="21491" y="4160"/>
                  </a:lnTo>
                  <a:lnTo>
                    <a:pt x="21600" y="0"/>
                  </a:lnTo>
                  <a:lnTo>
                    <a:pt x="17603" y="0"/>
                  </a:lnTo>
                  <a:lnTo>
                    <a:pt x="17495" y="2524"/>
                  </a:lnTo>
                  <a:lnTo>
                    <a:pt x="17495" y="25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  <a:lnTo>
                    <a:pt x="21439" y="21587"/>
                  </a:lnTo>
                  <a:close/>
                  <a:moveTo>
                    <a:pt x="20911" y="17478"/>
                  </a:moveTo>
                  <a:lnTo>
                    <a:pt x="20911" y="17478"/>
                  </a:lnTo>
                  <a:close/>
                  <a:moveTo>
                    <a:pt x="13803" y="19539"/>
                  </a:moveTo>
                  <a:lnTo>
                    <a:pt x="16257" y="17143"/>
                  </a:lnTo>
                  <a:lnTo>
                    <a:pt x="14812" y="16857"/>
                  </a:lnTo>
                  <a:lnTo>
                    <a:pt x="13803" y="19539"/>
                  </a:lnTo>
                  <a:lnTo>
                    <a:pt x="13803" y="19539"/>
                  </a:lnTo>
                  <a:close/>
                  <a:moveTo>
                    <a:pt x="6718" y="16870"/>
                  </a:moveTo>
                  <a:lnTo>
                    <a:pt x="11189" y="15442"/>
                  </a:lnTo>
                  <a:lnTo>
                    <a:pt x="10203" y="14834"/>
                  </a:lnTo>
                  <a:lnTo>
                    <a:pt x="6718" y="16870"/>
                  </a:lnTo>
                  <a:lnTo>
                    <a:pt x="6718" y="16870"/>
                  </a:lnTo>
                  <a:close/>
                  <a:moveTo>
                    <a:pt x="21301" y="6355"/>
                  </a:moveTo>
                  <a:lnTo>
                    <a:pt x="20889" y="6330"/>
                  </a:lnTo>
                  <a:lnTo>
                    <a:pt x="20453" y="6318"/>
                  </a:lnTo>
                  <a:lnTo>
                    <a:pt x="20361" y="6318"/>
                  </a:lnTo>
                  <a:lnTo>
                    <a:pt x="19948" y="6330"/>
                  </a:lnTo>
                  <a:lnTo>
                    <a:pt x="19536" y="6343"/>
                  </a:lnTo>
                  <a:lnTo>
                    <a:pt x="19100" y="6380"/>
                  </a:lnTo>
                  <a:lnTo>
                    <a:pt x="18687" y="6417"/>
                  </a:lnTo>
                  <a:lnTo>
                    <a:pt x="18297" y="6455"/>
                  </a:lnTo>
                  <a:lnTo>
                    <a:pt x="17885" y="6529"/>
                  </a:lnTo>
                  <a:lnTo>
                    <a:pt x="17518" y="6591"/>
                  </a:lnTo>
                  <a:lnTo>
                    <a:pt x="17128" y="6678"/>
                  </a:lnTo>
                  <a:lnTo>
                    <a:pt x="16738" y="6752"/>
                  </a:lnTo>
                  <a:lnTo>
                    <a:pt x="16394" y="6864"/>
                  </a:lnTo>
                  <a:lnTo>
                    <a:pt x="16027" y="6963"/>
                  </a:lnTo>
                  <a:lnTo>
                    <a:pt x="15683" y="7075"/>
                  </a:lnTo>
                  <a:lnTo>
                    <a:pt x="15362" y="7212"/>
                  </a:lnTo>
                  <a:lnTo>
                    <a:pt x="15041" y="7336"/>
                  </a:lnTo>
                  <a:lnTo>
                    <a:pt x="14743" y="7485"/>
                  </a:lnTo>
                  <a:lnTo>
                    <a:pt x="14445" y="7621"/>
                  </a:lnTo>
                  <a:lnTo>
                    <a:pt x="14124" y="7770"/>
                  </a:lnTo>
                  <a:lnTo>
                    <a:pt x="13895" y="7932"/>
                  </a:lnTo>
                  <a:lnTo>
                    <a:pt x="13643" y="8118"/>
                  </a:lnTo>
                  <a:lnTo>
                    <a:pt x="13413" y="8279"/>
                  </a:lnTo>
                  <a:lnTo>
                    <a:pt x="13184" y="8466"/>
                  </a:lnTo>
                  <a:lnTo>
                    <a:pt x="12978" y="8639"/>
                  </a:lnTo>
                  <a:lnTo>
                    <a:pt x="12794" y="8826"/>
                  </a:lnTo>
                  <a:lnTo>
                    <a:pt x="12634" y="9024"/>
                  </a:lnTo>
                  <a:lnTo>
                    <a:pt x="12496" y="9223"/>
                  </a:lnTo>
                  <a:lnTo>
                    <a:pt x="12336" y="9434"/>
                  </a:lnTo>
                  <a:lnTo>
                    <a:pt x="12198" y="9632"/>
                  </a:lnTo>
                  <a:lnTo>
                    <a:pt x="12152" y="9856"/>
                  </a:lnTo>
                  <a:lnTo>
                    <a:pt x="12061" y="10067"/>
                  </a:lnTo>
                  <a:lnTo>
                    <a:pt x="12015" y="10303"/>
                  </a:lnTo>
                  <a:lnTo>
                    <a:pt x="11969" y="10514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985"/>
                  </a:lnTo>
                  <a:lnTo>
                    <a:pt x="11992" y="11209"/>
                  </a:lnTo>
                  <a:lnTo>
                    <a:pt x="12037" y="11445"/>
                  </a:lnTo>
                  <a:lnTo>
                    <a:pt x="12106" y="11644"/>
                  </a:lnTo>
                  <a:lnTo>
                    <a:pt x="12175" y="11879"/>
                  </a:lnTo>
                  <a:lnTo>
                    <a:pt x="12313" y="12078"/>
                  </a:lnTo>
                  <a:lnTo>
                    <a:pt x="12427" y="12289"/>
                  </a:lnTo>
                  <a:lnTo>
                    <a:pt x="12565" y="12500"/>
                  </a:lnTo>
                  <a:lnTo>
                    <a:pt x="12748" y="12686"/>
                  </a:lnTo>
                  <a:lnTo>
                    <a:pt x="12955" y="12872"/>
                  </a:lnTo>
                  <a:lnTo>
                    <a:pt x="13138" y="13071"/>
                  </a:lnTo>
                  <a:lnTo>
                    <a:pt x="13345" y="13257"/>
                  </a:lnTo>
                  <a:lnTo>
                    <a:pt x="13574" y="13431"/>
                  </a:lnTo>
                  <a:lnTo>
                    <a:pt x="13826" y="13605"/>
                  </a:lnTo>
                  <a:lnTo>
                    <a:pt x="14101" y="13766"/>
                  </a:lnTo>
                  <a:lnTo>
                    <a:pt x="14377" y="13928"/>
                  </a:lnTo>
                  <a:lnTo>
                    <a:pt x="14629" y="14064"/>
                  </a:lnTo>
                  <a:lnTo>
                    <a:pt x="14927" y="14226"/>
                  </a:lnTo>
                  <a:lnTo>
                    <a:pt x="15271" y="14337"/>
                  </a:lnTo>
                  <a:lnTo>
                    <a:pt x="15592" y="14461"/>
                  </a:lnTo>
                  <a:lnTo>
                    <a:pt x="15935" y="14598"/>
                  </a:lnTo>
                  <a:lnTo>
                    <a:pt x="16303" y="14685"/>
                  </a:lnTo>
                  <a:lnTo>
                    <a:pt x="16669" y="14796"/>
                  </a:lnTo>
                  <a:lnTo>
                    <a:pt x="17036" y="14883"/>
                  </a:lnTo>
                  <a:lnTo>
                    <a:pt x="17403" y="14970"/>
                  </a:lnTo>
                  <a:lnTo>
                    <a:pt x="17816" y="15045"/>
                  </a:lnTo>
                  <a:lnTo>
                    <a:pt x="18183" y="15107"/>
                  </a:lnTo>
                  <a:lnTo>
                    <a:pt x="18618" y="15157"/>
                  </a:lnTo>
                  <a:lnTo>
                    <a:pt x="19031" y="15206"/>
                  </a:lnTo>
                  <a:lnTo>
                    <a:pt x="19444" y="15219"/>
                  </a:lnTo>
                  <a:lnTo>
                    <a:pt x="19880" y="15243"/>
                  </a:lnTo>
                  <a:lnTo>
                    <a:pt x="20292" y="15256"/>
                  </a:lnTo>
                  <a:lnTo>
                    <a:pt x="20751" y="15256"/>
                  </a:lnTo>
                  <a:lnTo>
                    <a:pt x="21164" y="15231"/>
                  </a:lnTo>
                  <a:lnTo>
                    <a:pt x="21600" y="15206"/>
                  </a:lnTo>
                  <a:lnTo>
                    <a:pt x="21301" y="6355"/>
                  </a:lnTo>
                  <a:close/>
                  <a:moveTo>
                    <a:pt x="2957" y="12848"/>
                  </a:moveTo>
                  <a:lnTo>
                    <a:pt x="8415" y="12761"/>
                  </a:lnTo>
                  <a:lnTo>
                    <a:pt x="7910" y="11768"/>
                  </a:lnTo>
                  <a:lnTo>
                    <a:pt x="2957" y="12848"/>
                  </a:lnTo>
                  <a:lnTo>
                    <a:pt x="2957" y="12848"/>
                  </a:lnTo>
                  <a:close/>
                  <a:moveTo>
                    <a:pt x="8002" y="9409"/>
                  </a:moveTo>
                  <a:lnTo>
                    <a:pt x="8369" y="8664"/>
                  </a:lnTo>
                  <a:lnTo>
                    <a:pt x="3232" y="8118"/>
                  </a:lnTo>
                  <a:lnTo>
                    <a:pt x="8002" y="9409"/>
                  </a:lnTo>
                  <a:lnTo>
                    <a:pt x="8002" y="9409"/>
                  </a:lnTo>
                  <a:close/>
                  <a:moveTo>
                    <a:pt x="10662" y="6455"/>
                  </a:moveTo>
                  <a:lnTo>
                    <a:pt x="11694" y="5859"/>
                  </a:lnTo>
                  <a:lnTo>
                    <a:pt x="7589" y="4208"/>
                  </a:lnTo>
                  <a:lnTo>
                    <a:pt x="10662" y="6455"/>
                  </a:lnTo>
                  <a:lnTo>
                    <a:pt x="10662" y="6455"/>
                  </a:lnTo>
                  <a:close/>
                  <a:moveTo>
                    <a:pt x="15592" y="4605"/>
                  </a:moveTo>
                  <a:lnTo>
                    <a:pt x="17312" y="4294"/>
                  </a:lnTo>
                  <a:lnTo>
                    <a:pt x="14789" y="1874"/>
                  </a:lnTo>
                  <a:lnTo>
                    <a:pt x="15592" y="4605"/>
                  </a:lnTo>
                  <a:lnTo>
                    <a:pt x="15592" y="4605"/>
                  </a:lnTo>
                </a:path>
              </a:pathLst>
            </a:custGeom>
            <a:solidFill>
              <a:srgbClr val="D9B91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1943" y="3644"/>
              <a:ext cx="243" cy="49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2289"/>
                  </a:lnTo>
                  <a:lnTo>
                    <a:pt x="8680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1243" y="3275"/>
              <a:ext cx="442" cy="3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6493"/>
                  </a:lnTo>
                  <a:lnTo>
                    <a:pt x="16726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未知"/>
            <p:cNvSpPr>
              <a:spLocks noChangeAspect="1"/>
            </p:cNvSpPr>
            <p:nvPr/>
          </p:nvSpPr>
          <p:spPr>
            <a:xfrm>
              <a:off x="1757" y="1721"/>
              <a:ext cx="955" cy="163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932" y="59"/>
                  </a:moveTo>
                  <a:lnTo>
                    <a:pt x="20009" y="0"/>
                  </a:lnTo>
                  <a:lnTo>
                    <a:pt x="19034" y="0"/>
                  </a:lnTo>
                  <a:lnTo>
                    <a:pt x="18829" y="0"/>
                  </a:lnTo>
                  <a:lnTo>
                    <a:pt x="17905" y="0"/>
                  </a:lnTo>
                  <a:lnTo>
                    <a:pt x="16982" y="29"/>
                  </a:lnTo>
                  <a:lnTo>
                    <a:pt x="16007" y="149"/>
                  </a:lnTo>
                  <a:lnTo>
                    <a:pt x="15084" y="209"/>
                  </a:lnTo>
                  <a:lnTo>
                    <a:pt x="14211" y="299"/>
                  </a:lnTo>
                  <a:lnTo>
                    <a:pt x="13288" y="479"/>
                  </a:lnTo>
                  <a:lnTo>
                    <a:pt x="12415" y="629"/>
                  </a:lnTo>
                  <a:lnTo>
                    <a:pt x="11594" y="839"/>
                  </a:lnTo>
                  <a:lnTo>
                    <a:pt x="10722" y="1049"/>
                  </a:lnTo>
                  <a:lnTo>
                    <a:pt x="9901" y="1289"/>
                  </a:lnTo>
                  <a:lnTo>
                    <a:pt x="9132" y="1529"/>
                  </a:lnTo>
                  <a:lnTo>
                    <a:pt x="8362" y="1829"/>
                  </a:lnTo>
                  <a:lnTo>
                    <a:pt x="7644" y="2129"/>
                  </a:lnTo>
                  <a:lnTo>
                    <a:pt x="6926" y="2429"/>
                  </a:lnTo>
                  <a:lnTo>
                    <a:pt x="6207" y="2789"/>
                  </a:lnTo>
                  <a:lnTo>
                    <a:pt x="5592" y="3149"/>
                  </a:lnTo>
                  <a:lnTo>
                    <a:pt x="4873" y="3509"/>
                  </a:lnTo>
                  <a:lnTo>
                    <a:pt x="4360" y="3869"/>
                  </a:lnTo>
                  <a:lnTo>
                    <a:pt x="3796" y="4319"/>
                  </a:lnTo>
                  <a:lnTo>
                    <a:pt x="3232" y="4709"/>
                  </a:lnTo>
                  <a:lnTo>
                    <a:pt x="2770" y="5159"/>
                  </a:lnTo>
                  <a:lnTo>
                    <a:pt x="2257" y="5579"/>
                  </a:lnTo>
                  <a:lnTo>
                    <a:pt x="1847" y="6059"/>
                  </a:lnTo>
                  <a:lnTo>
                    <a:pt x="1487" y="6539"/>
                  </a:lnTo>
                  <a:lnTo>
                    <a:pt x="1179" y="6989"/>
                  </a:lnTo>
                  <a:lnTo>
                    <a:pt x="820" y="7499"/>
                  </a:lnTo>
                  <a:lnTo>
                    <a:pt x="564" y="8009"/>
                  </a:lnTo>
                  <a:lnTo>
                    <a:pt x="410" y="8519"/>
                  </a:lnTo>
                  <a:lnTo>
                    <a:pt x="256" y="9059"/>
                  </a:lnTo>
                  <a:lnTo>
                    <a:pt x="102" y="9599"/>
                  </a:lnTo>
                  <a:lnTo>
                    <a:pt x="0" y="1013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1249"/>
                  </a:lnTo>
                  <a:lnTo>
                    <a:pt x="51" y="11819"/>
                  </a:lnTo>
                  <a:lnTo>
                    <a:pt x="205" y="12359"/>
                  </a:lnTo>
                  <a:lnTo>
                    <a:pt x="358" y="12869"/>
                  </a:lnTo>
                  <a:lnTo>
                    <a:pt x="512" y="13409"/>
                  </a:lnTo>
                  <a:lnTo>
                    <a:pt x="769" y="13919"/>
                  </a:lnTo>
                  <a:lnTo>
                    <a:pt x="1077" y="14399"/>
                  </a:lnTo>
                  <a:lnTo>
                    <a:pt x="1385" y="14909"/>
                  </a:lnTo>
                  <a:lnTo>
                    <a:pt x="1795" y="15389"/>
                  </a:lnTo>
                  <a:lnTo>
                    <a:pt x="2205" y="15839"/>
                  </a:lnTo>
                  <a:lnTo>
                    <a:pt x="2616" y="16289"/>
                  </a:lnTo>
                  <a:lnTo>
                    <a:pt x="3129" y="16739"/>
                  </a:lnTo>
                  <a:lnTo>
                    <a:pt x="3642" y="17159"/>
                  </a:lnTo>
                  <a:lnTo>
                    <a:pt x="4206" y="17579"/>
                  </a:lnTo>
                  <a:lnTo>
                    <a:pt x="4771" y="17969"/>
                  </a:lnTo>
                  <a:lnTo>
                    <a:pt x="5438" y="18389"/>
                  </a:lnTo>
                  <a:lnTo>
                    <a:pt x="6002" y="18719"/>
                  </a:lnTo>
                  <a:lnTo>
                    <a:pt x="6669" y="19079"/>
                  </a:lnTo>
                  <a:lnTo>
                    <a:pt x="7439" y="19379"/>
                  </a:lnTo>
                  <a:lnTo>
                    <a:pt x="8157" y="19649"/>
                  </a:lnTo>
                  <a:lnTo>
                    <a:pt x="8927" y="19979"/>
                  </a:lnTo>
                  <a:lnTo>
                    <a:pt x="9747" y="20219"/>
                  </a:lnTo>
                  <a:lnTo>
                    <a:pt x="10568" y="20489"/>
                  </a:lnTo>
                  <a:lnTo>
                    <a:pt x="11338" y="20699"/>
                  </a:lnTo>
                  <a:lnTo>
                    <a:pt x="12210" y="20909"/>
                  </a:lnTo>
                  <a:lnTo>
                    <a:pt x="13134" y="21089"/>
                  </a:lnTo>
                  <a:lnTo>
                    <a:pt x="13955" y="21209"/>
                  </a:lnTo>
                  <a:lnTo>
                    <a:pt x="14930" y="21359"/>
                  </a:lnTo>
                  <a:lnTo>
                    <a:pt x="15853" y="21449"/>
                  </a:lnTo>
                  <a:lnTo>
                    <a:pt x="16777" y="21509"/>
                  </a:lnTo>
                  <a:lnTo>
                    <a:pt x="17751" y="21569"/>
                  </a:lnTo>
                  <a:lnTo>
                    <a:pt x="18675" y="21600"/>
                  </a:lnTo>
                  <a:lnTo>
                    <a:pt x="19701" y="21600"/>
                  </a:lnTo>
                  <a:lnTo>
                    <a:pt x="20625" y="21539"/>
                  </a:lnTo>
                  <a:lnTo>
                    <a:pt x="21600" y="2147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未知"/>
            <p:cNvSpPr>
              <a:spLocks noChangeAspect="1"/>
            </p:cNvSpPr>
            <p:nvPr/>
          </p:nvSpPr>
          <p:spPr>
            <a:xfrm>
              <a:off x="871" y="2714"/>
              <a:ext cx="537" cy="19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19861"/>
                  </a:lnTo>
                  <a:lnTo>
                    <a:pt x="19594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898" y="2048"/>
              <a:ext cx="506" cy="23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049" y="21600"/>
                  </a:moveTo>
                  <a:lnTo>
                    <a:pt x="21600" y="9138"/>
                  </a:lnTo>
                  <a:lnTo>
                    <a:pt x="0" y="0"/>
                  </a:lnTo>
                  <a:lnTo>
                    <a:pt x="20049" y="21600"/>
                  </a:lnTo>
                  <a:lnTo>
                    <a:pt x="2004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1327" y="1336"/>
              <a:ext cx="408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79" y="21600"/>
                  </a:moveTo>
                  <a:lnTo>
                    <a:pt x="21600" y="15839"/>
                  </a:lnTo>
                  <a:lnTo>
                    <a:pt x="0" y="0"/>
                  </a:lnTo>
                  <a:lnTo>
                    <a:pt x="16079" y="21600"/>
                  </a:lnTo>
                  <a:lnTo>
                    <a:pt x="1607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41" y="907"/>
              <a:ext cx="247" cy="49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6737" y="21600"/>
                  </a:moveTo>
                  <a:lnTo>
                    <a:pt x="21600" y="19145"/>
                  </a:lnTo>
                  <a:lnTo>
                    <a:pt x="0" y="0"/>
                  </a:lnTo>
                  <a:lnTo>
                    <a:pt x="6737" y="21600"/>
                  </a:lnTo>
                  <a:lnTo>
                    <a:pt x="6737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未知"/>
            <p:cNvSpPr>
              <a:spLocks noChangeAspect="1"/>
            </p:cNvSpPr>
            <p:nvPr/>
          </p:nvSpPr>
          <p:spPr>
            <a:xfrm>
              <a:off x="2" y="2"/>
              <a:ext cx="2717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563" y="20662"/>
                  </a:moveTo>
                  <a:lnTo>
                    <a:pt x="21347" y="20914"/>
                  </a:lnTo>
                  <a:lnTo>
                    <a:pt x="21130" y="21165"/>
                  </a:lnTo>
                  <a:lnTo>
                    <a:pt x="21022" y="21271"/>
                  </a:lnTo>
                  <a:lnTo>
                    <a:pt x="20878" y="21387"/>
                  </a:lnTo>
                  <a:lnTo>
                    <a:pt x="20770" y="21464"/>
                  </a:lnTo>
                  <a:lnTo>
                    <a:pt x="20662" y="21532"/>
                  </a:lnTo>
                  <a:lnTo>
                    <a:pt x="20590" y="21561"/>
                  </a:lnTo>
                  <a:lnTo>
                    <a:pt x="20517" y="21580"/>
                  </a:lnTo>
                  <a:lnTo>
                    <a:pt x="20463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19904" y="21600"/>
                  </a:lnTo>
                  <a:lnTo>
                    <a:pt x="19364" y="21580"/>
                  </a:lnTo>
                  <a:lnTo>
                    <a:pt x="18877" y="21551"/>
                  </a:lnTo>
                  <a:lnTo>
                    <a:pt x="18372" y="21532"/>
                  </a:lnTo>
                  <a:lnTo>
                    <a:pt x="18282" y="21522"/>
                  </a:lnTo>
                  <a:lnTo>
                    <a:pt x="18246" y="21503"/>
                  </a:lnTo>
                  <a:lnTo>
                    <a:pt x="18174" y="21493"/>
                  </a:lnTo>
                  <a:lnTo>
                    <a:pt x="18137" y="21464"/>
                  </a:lnTo>
                  <a:lnTo>
                    <a:pt x="18029" y="21387"/>
                  </a:lnTo>
                  <a:lnTo>
                    <a:pt x="17921" y="21290"/>
                  </a:lnTo>
                  <a:lnTo>
                    <a:pt x="17831" y="21184"/>
                  </a:lnTo>
                  <a:lnTo>
                    <a:pt x="17759" y="21049"/>
                  </a:lnTo>
                  <a:lnTo>
                    <a:pt x="17579" y="20798"/>
                  </a:lnTo>
                  <a:lnTo>
                    <a:pt x="17434" y="20527"/>
                  </a:lnTo>
                  <a:lnTo>
                    <a:pt x="17344" y="20411"/>
                  </a:lnTo>
                  <a:lnTo>
                    <a:pt x="17272" y="20305"/>
                  </a:lnTo>
                  <a:lnTo>
                    <a:pt x="17164" y="20199"/>
                  </a:lnTo>
                  <a:lnTo>
                    <a:pt x="17092" y="20131"/>
                  </a:lnTo>
                  <a:lnTo>
                    <a:pt x="17038" y="20092"/>
                  </a:lnTo>
                  <a:lnTo>
                    <a:pt x="16984" y="20073"/>
                  </a:lnTo>
                  <a:lnTo>
                    <a:pt x="16930" y="20054"/>
                  </a:lnTo>
                  <a:lnTo>
                    <a:pt x="16875" y="20044"/>
                  </a:lnTo>
                  <a:lnTo>
                    <a:pt x="16443" y="19996"/>
                  </a:lnTo>
                  <a:lnTo>
                    <a:pt x="16010" y="19938"/>
                  </a:lnTo>
                  <a:lnTo>
                    <a:pt x="15613" y="19890"/>
                  </a:lnTo>
                  <a:lnTo>
                    <a:pt x="15181" y="19822"/>
                  </a:lnTo>
                  <a:lnTo>
                    <a:pt x="15127" y="19822"/>
                  </a:lnTo>
                  <a:lnTo>
                    <a:pt x="15055" y="19822"/>
                  </a:lnTo>
                  <a:lnTo>
                    <a:pt x="14982" y="19822"/>
                  </a:lnTo>
                  <a:lnTo>
                    <a:pt x="14928" y="19832"/>
                  </a:lnTo>
                  <a:lnTo>
                    <a:pt x="14784" y="19880"/>
                  </a:lnTo>
                  <a:lnTo>
                    <a:pt x="14622" y="19938"/>
                  </a:lnTo>
                  <a:lnTo>
                    <a:pt x="14441" y="20015"/>
                  </a:lnTo>
                  <a:lnTo>
                    <a:pt x="14261" y="20102"/>
                  </a:lnTo>
                  <a:lnTo>
                    <a:pt x="13864" y="20295"/>
                  </a:lnTo>
                  <a:lnTo>
                    <a:pt x="13486" y="20488"/>
                  </a:lnTo>
                  <a:lnTo>
                    <a:pt x="13305" y="20566"/>
                  </a:lnTo>
                  <a:lnTo>
                    <a:pt x="13125" y="20643"/>
                  </a:lnTo>
                  <a:lnTo>
                    <a:pt x="12945" y="20701"/>
                  </a:lnTo>
                  <a:lnTo>
                    <a:pt x="12801" y="20740"/>
                  </a:lnTo>
                  <a:lnTo>
                    <a:pt x="12729" y="20759"/>
                  </a:lnTo>
                  <a:lnTo>
                    <a:pt x="12656" y="20759"/>
                  </a:lnTo>
                  <a:lnTo>
                    <a:pt x="12602" y="20759"/>
                  </a:lnTo>
                  <a:lnTo>
                    <a:pt x="12530" y="20749"/>
                  </a:lnTo>
                  <a:lnTo>
                    <a:pt x="12061" y="20643"/>
                  </a:lnTo>
                  <a:lnTo>
                    <a:pt x="11629" y="20527"/>
                  </a:lnTo>
                  <a:lnTo>
                    <a:pt x="11160" y="20411"/>
                  </a:lnTo>
                  <a:lnTo>
                    <a:pt x="10727" y="20285"/>
                  </a:lnTo>
                  <a:lnTo>
                    <a:pt x="10655" y="20276"/>
                  </a:lnTo>
                  <a:lnTo>
                    <a:pt x="10637" y="20237"/>
                  </a:lnTo>
                  <a:lnTo>
                    <a:pt x="10583" y="20199"/>
                  </a:lnTo>
                  <a:lnTo>
                    <a:pt x="10565" y="20170"/>
                  </a:lnTo>
                  <a:lnTo>
                    <a:pt x="10529" y="20083"/>
                  </a:lnTo>
                  <a:lnTo>
                    <a:pt x="10493" y="19977"/>
                  </a:lnTo>
                  <a:lnTo>
                    <a:pt x="10493" y="19851"/>
                  </a:lnTo>
                  <a:lnTo>
                    <a:pt x="10511" y="19725"/>
                  </a:lnTo>
                  <a:lnTo>
                    <a:pt x="10547" y="19455"/>
                  </a:lnTo>
                  <a:lnTo>
                    <a:pt x="10601" y="19184"/>
                  </a:lnTo>
                  <a:lnTo>
                    <a:pt x="10619" y="19039"/>
                  </a:lnTo>
                  <a:lnTo>
                    <a:pt x="10619" y="18933"/>
                  </a:lnTo>
                  <a:lnTo>
                    <a:pt x="10601" y="18817"/>
                  </a:lnTo>
                  <a:lnTo>
                    <a:pt x="10565" y="18730"/>
                  </a:lnTo>
                  <a:lnTo>
                    <a:pt x="10565" y="18701"/>
                  </a:lnTo>
                  <a:lnTo>
                    <a:pt x="10529" y="18663"/>
                  </a:lnTo>
                  <a:lnTo>
                    <a:pt x="10493" y="18643"/>
                  </a:lnTo>
                  <a:lnTo>
                    <a:pt x="10475" y="18614"/>
                  </a:lnTo>
                  <a:lnTo>
                    <a:pt x="10114" y="18479"/>
                  </a:lnTo>
                  <a:lnTo>
                    <a:pt x="9754" y="18344"/>
                  </a:lnTo>
                  <a:lnTo>
                    <a:pt x="9393" y="18209"/>
                  </a:lnTo>
                  <a:lnTo>
                    <a:pt x="9032" y="18054"/>
                  </a:lnTo>
                  <a:lnTo>
                    <a:pt x="8996" y="18054"/>
                  </a:lnTo>
                  <a:lnTo>
                    <a:pt x="8942" y="18035"/>
                  </a:lnTo>
                  <a:lnTo>
                    <a:pt x="8870" y="18025"/>
                  </a:lnTo>
                  <a:lnTo>
                    <a:pt x="8780" y="18025"/>
                  </a:lnTo>
                  <a:lnTo>
                    <a:pt x="8636" y="18045"/>
                  </a:lnTo>
                  <a:lnTo>
                    <a:pt x="8420" y="18054"/>
                  </a:lnTo>
                  <a:lnTo>
                    <a:pt x="8203" y="18093"/>
                  </a:lnTo>
                  <a:lnTo>
                    <a:pt x="7987" y="18131"/>
                  </a:lnTo>
                  <a:lnTo>
                    <a:pt x="7464" y="18228"/>
                  </a:lnTo>
                  <a:lnTo>
                    <a:pt x="6977" y="18334"/>
                  </a:lnTo>
                  <a:lnTo>
                    <a:pt x="6724" y="18373"/>
                  </a:lnTo>
                  <a:lnTo>
                    <a:pt x="6526" y="18392"/>
                  </a:lnTo>
                  <a:lnTo>
                    <a:pt x="6328" y="18411"/>
                  </a:lnTo>
                  <a:lnTo>
                    <a:pt x="6148" y="18411"/>
                  </a:lnTo>
                  <a:lnTo>
                    <a:pt x="6075" y="18411"/>
                  </a:lnTo>
                  <a:lnTo>
                    <a:pt x="5985" y="18392"/>
                  </a:lnTo>
                  <a:lnTo>
                    <a:pt x="5931" y="18382"/>
                  </a:lnTo>
                  <a:lnTo>
                    <a:pt x="5895" y="18373"/>
                  </a:lnTo>
                  <a:lnTo>
                    <a:pt x="5535" y="18170"/>
                  </a:lnTo>
                  <a:lnTo>
                    <a:pt x="5192" y="17977"/>
                  </a:lnTo>
                  <a:lnTo>
                    <a:pt x="4849" y="17774"/>
                  </a:lnTo>
                  <a:lnTo>
                    <a:pt x="4525" y="17561"/>
                  </a:lnTo>
                  <a:lnTo>
                    <a:pt x="4489" y="17532"/>
                  </a:lnTo>
                  <a:lnTo>
                    <a:pt x="4453" y="17503"/>
                  </a:lnTo>
                  <a:lnTo>
                    <a:pt x="4435" y="17474"/>
                  </a:lnTo>
                  <a:lnTo>
                    <a:pt x="4435" y="17426"/>
                  </a:lnTo>
                  <a:lnTo>
                    <a:pt x="4471" y="17339"/>
                  </a:lnTo>
                  <a:lnTo>
                    <a:pt x="4561" y="17233"/>
                  </a:lnTo>
                  <a:lnTo>
                    <a:pt x="4633" y="17117"/>
                  </a:lnTo>
                  <a:lnTo>
                    <a:pt x="4723" y="17011"/>
                  </a:lnTo>
                  <a:lnTo>
                    <a:pt x="4958" y="16750"/>
                  </a:lnTo>
                  <a:lnTo>
                    <a:pt x="5210" y="16508"/>
                  </a:lnTo>
                  <a:lnTo>
                    <a:pt x="5318" y="16402"/>
                  </a:lnTo>
                  <a:lnTo>
                    <a:pt x="5427" y="16286"/>
                  </a:lnTo>
                  <a:lnTo>
                    <a:pt x="5481" y="16190"/>
                  </a:lnTo>
                  <a:lnTo>
                    <a:pt x="5517" y="16093"/>
                  </a:lnTo>
                  <a:lnTo>
                    <a:pt x="5517" y="16064"/>
                  </a:lnTo>
                  <a:lnTo>
                    <a:pt x="5517" y="16025"/>
                  </a:lnTo>
                  <a:lnTo>
                    <a:pt x="5517" y="15996"/>
                  </a:lnTo>
                  <a:lnTo>
                    <a:pt x="5481" y="15958"/>
                  </a:lnTo>
                  <a:lnTo>
                    <a:pt x="5264" y="15765"/>
                  </a:lnTo>
                  <a:lnTo>
                    <a:pt x="5012" y="15581"/>
                  </a:lnTo>
                  <a:lnTo>
                    <a:pt x="4795" y="15388"/>
                  </a:lnTo>
                  <a:lnTo>
                    <a:pt x="4579" y="15175"/>
                  </a:lnTo>
                  <a:lnTo>
                    <a:pt x="4561" y="15146"/>
                  </a:lnTo>
                  <a:lnTo>
                    <a:pt x="4525" y="15117"/>
                  </a:lnTo>
                  <a:lnTo>
                    <a:pt x="4435" y="15108"/>
                  </a:lnTo>
                  <a:lnTo>
                    <a:pt x="4399" y="15098"/>
                  </a:lnTo>
                  <a:lnTo>
                    <a:pt x="4218" y="15069"/>
                  </a:lnTo>
                  <a:lnTo>
                    <a:pt x="4038" y="15050"/>
                  </a:lnTo>
                  <a:lnTo>
                    <a:pt x="3785" y="15050"/>
                  </a:lnTo>
                  <a:lnTo>
                    <a:pt x="3533" y="15040"/>
                  </a:lnTo>
                  <a:lnTo>
                    <a:pt x="3028" y="15030"/>
                  </a:lnTo>
                  <a:lnTo>
                    <a:pt x="2505" y="15021"/>
                  </a:lnTo>
                  <a:lnTo>
                    <a:pt x="2271" y="15001"/>
                  </a:lnTo>
                  <a:lnTo>
                    <a:pt x="2019" y="14992"/>
                  </a:lnTo>
                  <a:lnTo>
                    <a:pt x="1820" y="14972"/>
                  </a:lnTo>
                  <a:lnTo>
                    <a:pt x="1658" y="14943"/>
                  </a:lnTo>
                  <a:lnTo>
                    <a:pt x="1604" y="14924"/>
                  </a:lnTo>
                  <a:lnTo>
                    <a:pt x="1532" y="14905"/>
                  </a:lnTo>
                  <a:lnTo>
                    <a:pt x="1514" y="14876"/>
                  </a:lnTo>
                  <a:lnTo>
                    <a:pt x="1460" y="14847"/>
                  </a:lnTo>
                  <a:lnTo>
                    <a:pt x="1297" y="14605"/>
                  </a:lnTo>
                  <a:lnTo>
                    <a:pt x="1117" y="14354"/>
                  </a:lnTo>
                  <a:lnTo>
                    <a:pt x="973" y="14103"/>
                  </a:lnTo>
                  <a:lnTo>
                    <a:pt x="811" y="13852"/>
                  </a:lnTo>
                  <a:lnTo>
                    <a:pt x="792" y="13823"/>
                  </a:lnTo>
                  <a:lnTo>
                    <a:pt x="811" y="13784"/>
                  </a:lnTo>
                  <a:lnTo>
                    <a:pt x="811" y="13755"/>
                  </a:lnTo>
                  <a:lnTo>
                    <a:pt x="847" y="13717"/>
                  </a:lnTo>
                  <a:lnTo>
                    <a:pt x="955" y="13639"/>
                  </a:lnTo>
                  <a:lnTo>
                    <a:pt x="1063" y="13553"/>
                  </a:lnTo>
                  <a:lnTo>
                    <a:pt x="1225" y="13475"/>
                  </a:lnTo>
                  <a:lnTo>
                    <a:pt x="1406" y="13379"/>
                  </a:lnTo>
                  <a:lnTo>
                    <a:pt x="1820" y="13205"/>
                  </a:lnTo>
                  <a:lnTo>
                    <a:pt x="2217" y="13011"/>
                  </a:lnTo>
                  <a:lnTo>
                    <a:pt x="2397" y="12944"/>
                  </a:lnTo>
                  <a:lnTo>
                    <a:pt x="2578" y="12857"/>
                  </a:lnTo>
                  <a:lnTo>
                    <a:pt x="2704" y="12780"/>
                  </a:lnTo>
                  <a:lnTo>
                    <a:pt x="2794" y="12693"/>
                  </a:lnTo>
                  <a:lnTo>
                    <a:pt x="2848" y="12664"/>
                  </a:lnTo>
                  <a:lnTo>
                    <a:pt x="2884" y="12645"/>
                  </a:lnTo>
                  <a:lnTo>
                    <a:pt x="2884" y="12596"/>
                  </a:lnTo>
                  <a:lnTo>
                    <a:pt x="2884" y="12577"/>
                  </a:lnTo>
                  <a:lnTo>
                    <a:pt x="2794" y="12335"/>
                  </a:lnTo>
                  <a:lnTo>
                    <a:pt x="2722" y="12123"/>
                  </a:lnTo>
                  <a:lnTo>
                    <a:pt x="2650" y="11891"/>
                  </a:lnTo>
                  <a:lnTo>
                    <a:pt x="2632" y="11650"/>
                  </a:lnTo>
                  <a:lnTo>
                    <a:pt x="2614" y="11630"/>
                  </a:lnTo>
                  <a:lnTo>
                    <a:pt x="2578" y="11592"/>
                  </a:lnTo>
                  <a:lnTo>
                    <a:pt x="2542" y="11563"/>
                  </a:lnTo>
                  <a:lnTo>
                    <a:pt x="2505" y="11533"/>
                  </a:lnTo>
                  <a:lnTo>
                    <a:pt x="2361" y="11485"/>
                  </a:lnTo>
                  <a:lnTo>
                    <a:pt x="2181" y="11427"/>
                  </a:lnTo>
                  <a:lnTo>
                    <a:pt x="1983" y="11369"/>
                  </a:lnTo>
                  <a:lnTo>
                    <a:pt x="1766" y="11311"/>
                  </a:lnTo>
                  <a:lnTo>
                    <a:pt x="1280" y="11186"/>
                  </a:lnTo>
                  <a:lnTo>
                    <a:pt x="792" y="11079"/>
                  </a:lnTo>
                  <a:lnTo>
                    <a:pt x="594" y="11022"/>
                  </a:lnTo>
                  <a:lnTo>
                    <a:pt x="378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8" y="9456"/>
                  </a:lnTo>
                  <a:lnTo>
                    <a:pt x="558" y="9399"/>
                  </a:lnTo>
                  <a:lnTo>
                    <a:pt x="757" y="9360"/>
                  </a:lnTo>
                  <a:lnTo>
                    <a:pt x="1009" y="9321"/>
                  </a:lnTo>
                  <a:lnTo>
                    <a:pt x="1496" y="9225"/>
                  </a:lnTo>
                  <a:lnTo>
                    <a:pt x="2001" y="9138"/>
                  </a:lnTo>
                  <a:lnTo>
                    <a:pt x="2253" y="9099"/>
                  </a:lnTo>
                  <a:lnTo>
                    <a:pt x="2434" y="9061"/>
                  </a:lnTo>
                  <a:lnTo>
                    <a:pt x="2632" y="9012"/>
                  </a:lnTo>
                  <a:lnTo>
                    <a:pt x="2776" y="8964"/>
                  </a:lnTo>
                  <a:lnTo>
                    <a:pt x="2830" y="8935"/>
                  </a:lnTo>
                  <a:lnTo>
                    <a:pt x="2884" y="8916"/>
                  </a:lnTo>
                  <a:lnTo>
                    <a:pt x="2902" y="8887"/>
                  </a:lnTo>
                  <a:lnTo>
                    <a:pt x="2920" y="8858"/>
                  </a:lnTo>
                  <a:lnTo>
                    <a:pt x="3028" y="8635"/>
                  </a:lnTo>
                  <a:lnTo>
                    <a:pt x="3137" y="8404"/>
                  </a:lnTo>
                  <a:lnTo>
                    <a:pt x="3245" y="8182"/>
                  </a:lnTo>
                  <a:lnTo>
                    <a:pt x="3371" y="7959"/>
                  </a:lnTo>
                  <a:lnTo>
                    <a:pt x="3371" y="7930"/>
                  </a:lnTo>
                  <a:lnTo>
                    <a:pt x="3371" y="7911"/>
                  </a:lnTo>
                  <a:lnTo>
                    <a:pt x="3353" y="7882"/>
                  </a:lnTo>
                  <a:lnTo>
                    <a:pt x="3335" y="7834"/>
                  </a:lnTo>
                  <a:lnTo>
                    <a:pt x="3263" y="7756"/>
                  </a:lnTo>
                  <a:lnTo>
                    <a:pt x="3137" y="7669"/>
                  </a:lnTo>
                  <a:lnTo>
                    <a:pt x="2992" y="7582"/>
                  </a:lnTo>
                  <a:lnTo>
                    <a:pt x="2812" y="7486"/>
                  </a:lnTo>
                  <a:lnTo>
                    <a:pt x="2451" y="7283"/>
                  </a:lnTo>
                  <a:lnTo>
                    <a:pt x="2091" y="7080"/>
                  </a:lnTo>
                  <a:lnTo>
                    <a:pt x="1929" y="6984"/>
                  </a:lnTo>
                  <a:lnTo>
                    <a:pt x="1802" y="6887"/>
                  </a:lnTo>
                  <a:lnTo>
                    <a:pt x="1676" y="6800"/>
                  </a:lnTo>
                  <a:lnTo>
                    <a:pt x="1622" y="6723"/>
                  </a:lnTo>
                  <a:lnTo>
                    <a:pt x="1586" y="6674"/>
                  </a:lnTo>
                  <a:lnTo>
                    <a:pt x="1586" y="6636"/>
                  </a:lnTo>
                  <a:lnTo>
                    <a:pt x="1586" y="6607"/>
                  </a:lnTo>
                  <a:lnTo>
                    <a:pt x="1604" y="6578"/>
                  </a:lnTo>
                  <a:lnTo>
                    <a:pt x="1802" y="6327"/>
                  </a:lnTo>
                  <a:lnTo>
                    <a:pt x="2019" y="6095"/>
                  </a:lnTo>
                  <a:lnTo>
                    <a:pt x="2253" y="5863"/>
                  </a:lnTo>
                  <a:lnTo>
                    <a:pt x="2488" y="5622"/>
                  </a:lnTo>
                  <a:lnTo>
                    <a:pt x="2523" y="5612"/>
                  </a:lnTo>
                  <a:lnTo>
                    <a:pt x="2560" y="5583"/>
                  </a:lnTo>
                  <a:lnTo>
                    <a:pt x="2632" y="5573"/>
                  </a:lnTo>
                  <a:lnTo>
                    <a:pt x="2686" y="5544"/>
                  </a:lnTo>
                  <a:lnTo>
                    <a:pt x="2884" y="5515"/>
                  </a:lnTo>
                  <a:lnTo>
                    <a:pt x="3064" y="5515"/>
                  </a:lnTo>
                  <a:lnTo>
                    <a:pt x="3299" y="5506"/>
                  </a:lnTo>
                  <a:lnTo>
                    <a:pt x="3533" y="5515"/>
                  </a:lnTo>
                  <a:lnTo>
                    <a:pt x="4074" y="5535"/>
                  </a:lnTo>
                  <a:lnTo>
                    <a:pt x="4579" y="5573"/>
                  </a:lnTo>
                  <a:lnTo>
                    <a:pt x="4831" y="5573"/>
                  </a:lnTo>
                  <a:lnTo>
                    <a:pt x="5066" y="5573"/>
                  </a:lnTo>
                  <a:lnTo>
                    <a:pt x="5282" y="5573"/>
                  </a:lnTo>
                  <a:lnTo>
                    <a:pt x="5444" y="5564"/>
                  </a:lnTo>
                  <a:lnTo>
                    <a:pt x="5517" y="5544"/>
                  </a:lnTo>
                  <a:lnTo>
                    <a:pt x="5571" y="5525"/>
                  </a:lnTo>
                  <a:lnTo>
                    <a:pt x="5625" y="5506"/>
                  </a:lnTo>
                  <a:lnTo>
                    <a:pt x="5643" y="5486"/>
                  </a:lnTo>
                  <a:lnTo>
                    <a:pt x="5913" y="5293"/>
                  </a:lnTo>
                  <a:lnTo>
                    <a:pt x="6184" y="5109"/>
                  </a:lnTo>
                  <a:lnTo>
                    <a:pt x="6454" y="4926"/>
                  </a:lnTo>
                  <a:lnTo>
                    <a:pt x="6724" y="4752"/>
                  </a:lnTo>
                  <a:lnTo>
                    <a:pt x="6743" y="4723"/>
                  </a:lnTo>
                  <a:lnTo>
                    <a:pt x="6779" y="4694"/>
                  </a:lnTo>
                  <a:lnTo>
                    <a:pt x="6797" y="4646"/>
                  </a:lnTo>
                  <a:lnTo>
                    <a:pt x="6797" y="4627"/>
                  </a:lnTo>
                  <a:lnTo>
                    <a:pt x="6761" y="4520"/>
                  </a:lnTo>
                  <a:lnTo>
                    <a:pt x="6724" y="4424"/>
                  </a:lnTo>
                  <a:lnTo>
                    <a:pt x="6652" y="4308"/>
                  </a:lnTo>
                  <a:lnTo>
                    <a:pt x="6580" y="4182"/>
                  </a:lnTo>
                  <a:lnTo>
                    <a:pt x="6382" y="3931"/>
                  </a:lnTo>
                  <a:lnTo>
                    <a:pt x="6220" y="3661"/>
                  </a:lnTo>
                  <a:lnTo>
                    <a:pt x="6148" y="3535"/>
                  </a:lnTo>
                  <a:lnTo>
                    <a:pt x="6075" y="3419"/>
                  </a:lnTo>
                  <a:lnTo>
                    <a:pt x="6040" y="3322"/>
                  </a:lnTo>
                  <a:lnTo>
                    <a:pt x="6021" y="3226"/>
                  </a:lnTo>
                  <a:lnTo>
                    <a:pt x="6040" y="3187"/>
                  </a:lnTo>
                  <a:lnTo>
                    <a:pt x="6075" y="3158"/>
                  </a:lnTo>
                  <a:lnTo>
                    <a:pt x="6094" y="3129"/>
                  </a:lnTo>
                  <a:lnTo>
                    <a:pt x="6148" y="3091"/>
                  </a:lnTo>
                  <a:lnTo>
                    <a:pt x="6508" y="2907"/>
                  </a:lnTo>
                  <a:lnTo>
                    <a:pt x="6869" y="2714"/>
                  </a:lnTo>
                  <a:lnTo>
                    <a:pt x="7265" y="2540"/>
                  </a:lnTo>
                  <a:lnTo>
                    <a:pt x="7680" y="2376"/>
                  </a:lnTo>
                  <a:lnTo>
                    <a:pt x="7734" y="2356"/>
                  </a:lnTo>
                  <a:lnTo>
                    <a:pt x="7770" y="2347"/>
                  </a:lnTo>
                  <a:lnTo>
                    <a:pt x="7842" y="2347"/>
                  </a:lnTo>
                  <a:lnTo>
                    <a:pt x="7932" y="2347"/>
                  </a:lnTo>
                  <a:lnTo>
                    <a:pt x="8095" y="2356"/>
                  </a:lnTo>
                  <a:lnTo>
                    <a:pt x="8311" y="2376"/>
                  </a:lnTo>
                  <a:lnTo>
                    <a:pt x="8510" y="2424"/>
                  </a:lnTo>
                  <a:lnTo>
                    <a:pt x="8726" y="2492"/>
                  </a:lnTo>
                  <a:lnTo>
                    <a:pt x="9213" y="2608"/>
                  </a:lnTo>
                  <a:lnTo>
                    <a:pt x="9663" y="2733"/>
                  </a:lnTo>
                  <a:lnTo>
                    <a:pt x="9880" y="2791"/>
                  </a:lnTo>
                  <a:lnTo>
                    <a:pt x="10114" y="2839"/>
                  </a:lnTo>
                  <a:lnTo>
                    <a:pt x="10276" y="2868"/>
                  </a:lnTo>
                  <a:lnTo>
                    <a:pt x="10475" y="2897"/>
                  </a:lnTo>
                  <a:lnTo>
                    <a:pt x="10529" y="2907"/>
                  </a:lnTo>
                  <a:lnTo>
                    <a:pt x="10601" y="2897"/>
                  </a:lnTo>
                  <a:lnTo>
                    <a:pt x="10655" y="2888"/>
                  </a:lnTo>
                  <a:lnTo>
                    <a:pt x="10709" y="2878"/>
                  </a:lnTo>
                  <a:lnTo>
                    <a:pt x="11088" y="2762"/>
                  </a:lnTo>
                  <a:lnTo>
                    <a:pt x="11448" y="2646"/>
                  </a:lnTo>
                  <a:lnTo>
                    <a:pt x="11827" y="2521"/>
                  </a:lnTo>
                  <a:lnTo>
                    <a:pt x="12224" y="2414"/>
                  </a:lnTo>
                  <a:lnTo>
                    <a:pt x="12278" y="2385"/>
                  </a:lnTo>
                  <a:lnTo>
                    <a:pt x="12314" y="2376"/>
                  </a:lnTo>
                  <a:lnTo>
                    <a:pt x="12332" y="2347"/>
                  </a:lnTo>
                  <a:lnTo>
                    <a:pt x="12368" y="2308"/>
                  </a:lnTo>
                  <a:lnTo>
                    <a:pt x="12422" y="2211"/>
                  </a:lnTo>
                  <a:lnTo>
                    <a:pt x="12458" y="2105"/>
                  </a:lnTo>
                  <a:lnTo>
                    <a:pt x="12458" y="1999"/>
                  </a:lnTo>
                  <a:lnTo>
                    <a:pt x="12476" y="1864"/>
                  </a:lnTo>
                  <a:lnTo>
                    <a:pt x="12494" y="1584"/>
                  </a:lnTo>
                  <a:lnTo>
                    <a:pt x="12512" y="1313"/>
                  </a:lnTo>
                  <a:lnTo>
                    <a:pt x="12548" y="1188"/>
                  </a:lnTo>
                  <a:lnTo>
                    <a:pt x="12566" y="1062"/>
                  </a:lnTo>
                  <a:lnTo>
                    <a:pt x="12620" y="956"/>
                  </a:lnTo>
                  <a:lnTo>
                    <a:pt x="12675" y="879"/>
                  </a:lnTo>
                  <a:lnTo>
                    <a:pt x="12692" y="840"/>
                  </a:lnTo>
                  <a:lnTo>
                    <a:pt x="12747" y="811"/>
                  </a:lnTo>
                  <a:lnTo>
                    <a:pt x="12801" y="792"/>
                  </a:lnTo>
                  <a:lnTo>
                    <a:pt x="12837" y="772"/>
                  </a:lnTo>
                  <a:lnTo>
                    <a:pt x="13323" y="675"/>
                  </a:lnTo>
                  <a:lnTo>
                    <a:pt x="13810" y="588"/>
                  </a:lnTo>
                  <a:lnTo>
                    <a:pt x="14261" y="502"/>
                  </a:lnTo>
                  <a:lnTo>
                    <a:pt x="14748" y="424"/>
                  </a:lnTo>
                  <a:lnTo>
                    <a:pt x="14802" y="424"/>
                  </a:lnTo>
                  <a:lnTo>
                    <a:pt x="14874" y="424"/>
                  </a:lnTo>
                  <a:lnTo>
                    <a:pt x="14946" y="434"/>
                  </a:lnTo>
                  <a:lnTo>
                    <a:pt x="15000" y="453"/>
                  </a:lnTo>
                  <a:lnTo>
                    <a:pt x="15144" y="492"/>
                  </a:lnTo>
                  <a:lnTo>
                    <a:pt x="15325" y="559"/>
                  </a:lnTo>
                  <a:lnTo>
                    <a:pt x="15487" y="646"/>
                  </a:lnTo>
                  <a:lnTo>
                    <a:pt x="15649" y="733"/>
                  </a:lnTo>
                  <a:lnTo>
                    <a:pt x="15992" y="946"/>
                  </a:lnTo>
                  <a:lnTo>
                    <a:pt x="16335" y="1168"/>
                  </a:lnTo>
                  <a:lnTo>
                    <a:pt x="16497" y="1255"/>
                  </a:lnTo>
                  <a:lnTo>
                    <a:pt x="16641" y="1352"/>
                  </a:lnTo>
                  <a:lnTo>
                    <a:pt x="16803" y="1419"/>
                  </a:lnTo>
                  <a:lnTo>
                    <a:pt x="16930" y="1477"/>
                  </a:lnTo>
                  <a:lnTo>
                    <a:pt x="17020" y="1496"/>
                  </a:lnTo>
                  <a:lnTo>
                    <a:pt x="17074" y="1506"/>
                  </a:lnTo>
                  <a:lnTo>
                    <a:pt x="17146" y="1516"/>
                  </a:lnTo>
                  <a:lnTo>
                    <a:pt x="17182" y="1506"/>
                  </a:lnTo>
                  <a:lnTo>
                    <a:pt x="17633" y="1468"/>
                  </a:lnTo>
                  <a:lnTo>
                    <a:pt x="18048" y="1429"/>
                  </a:lnTo>
                  <a:lnTo>
                    <a:pt x="18498" y="1400"/>
                  </a:lnTo>
                  <a:lnTo>
                    <a:pt x="18931" y="1371"/>
                  </a:lnTo>
                  <a:lnTo>
                    <a:pt x="19003" y="1371"/>
                  </a:lnTo>
                  <a:lnTo>
                    <a:pt x="19039" y="1361"/>
                  </a:lnTo>
                  <a:lnTo>
                    <a:pt x="19093" y="1342"/>
                  </a:lnTo>
                  <a:lnTo>
                    <a:pt x="19165" y="1303"/>
                  </a:lnTo>
                  <a:lnTo>
                    <a:pt x="19274" y="1236"/>
                  </a:lnTo>
                  <a:lnTo>
                    <a:pt x="19364" y="1149"/>
                  </a:lnTo>
                  <a:lnTo>
                    <a:pt x="19472" y="1043"/>
                  </a:lnTo>
                  <a:lnTo>
                    <a:pt x="19598" y="937"/>
                  </a:lnTo>
                  <a:lnTo>
                    <a:pt x="19814" y="675"/>
                  </a:lnTo>
                  <a:lnTo>
                    <a:pt x="20031" y="415"/>
                  </a:lnTo>
                  <a:lnTo>
                    <a:pt x="20157" y="308"/>
                  </a:lnTo>
                  <a:lnTo>
                    <a:pt x="20265" y="202"/>
                  </a:lnTo>
                  <a:lnTo>
                    <a:pt x="20373" y="115"/>
                  </a:lnTo>
                  <a:lnTo>
                    <a:pt x="20517" y="57"/>
                  </a:lnTo>
                  <a:lnTo>
                    <a:pt x="20554" y="28"/>
                  </a:lnTo>
                  <a:lnTo>
                    <a:pt x="20626" y="0"/>
                  </a:lnTo>
                  <a:lnTo>
                    <a:pt x="20698" y="0"/>
                  </a:lnTo>
                  <a:lnTo>
                    <a:pt x="20752" y="0"/>
                  </a:lnTo>
                  <a:lnTo>
                    <a:pt x="21257" y="0"/>
                  </a:lnTo>
                  <a:lnTo>
                    <a:pt x="21563" y="20662"/>
                  </a:lnTo>
                  <a:close/>
                  <a:moveTo>
                    <a:pt x="21600" y="1777"/>
                  </a:moveTo>
                  <a:lnTo>
                    <a:pt x="21130" y="1767"/>
                  </a:lnTo>
                  <a:lnTo>
                    <a:pt x="20716" y="1758"/>
                  </a:lnTo>
                  <a:lnTo>
                    <a:pt x="20572" y="1758"/>
                  </a:lnTo>
                  <a:lnTo>
                    <a:pt x="20193" y="1758"/>
                  </a:lnTo>
                  <a:lnTo>
                    <a:pt x="19796" y="1767"/>
                  </a:lnTo>
                  <a:lnTo>
                    <a:pt x="19400" y="1787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8588" y="1835"/>
                  </a:lnTo>
                  <a:lnTo>
                    <a:pt x="18156" y="1854"/>
                  </a:lnTo>
                  <a:lnTo>
                    <a:pt x="17759" y="1883"/>
                  </a:lnTo>
                  <a:lnTo>
                    <a:pt x="17326" y="1922"/>
                  </a:lnTo>
                  <a:lnTo>
                    <a:pt x="16911" y="1970"/>
                  </a:lnTo>
                  <a:lnTo>
                    <a:pt x="16515" y="2018"/>
                  </a:lnTo>
                  <a:lnTo>
                    <a:pt x="16100" y="2067"/>
                  </a:lnTo>
                  <a:lnTo>
                    <a:pt x="15703" y="2125"/>
                  </a:lnTo>
                  <a:lnTo>
                    <a:pt x="15307" y="2192"/>
                  </a:lnTo>
                  <a:lnTo>
                    <a:pt x="14910" y="2269"/>
                  </a:lnTo>
                  <a:lnTo>
                    <a:pt x="14514" y="2337"/>
                  </a:lnTo>
                  <a:lnTo>
                    <a:pt x="14117" y="2424"/>
                  </a:lnTo>
                  <a:lnTo>
                    <a:pt x="13720" y="2511"/>
                  </a:lnTo>
                  <a:lnTo>
                    <a:pt x="13342" y="2588"/>
                  </a:lnTo>
                  <a:lnTo>
                    <a:pt x="12963" y="2685"/>
                  </a:lnTo>
                  <a:lnTo>
                    <a:pt x="12602" y="2791"/>
                  </a:lnTo>
                  <a:lnTo>
                    <a:pt x="12242" y="2888"/>
                  </a:lnTo>
                  <a:lnTo>
                    <a:pt x="11863" y="3004"/>
                  </a:lnTo>
                  <a:lnTo>
                    <a:pt x="11503" y="3119"/>
                  </a:lnTo>
                  <a:lnTo>
                    <a:pt x="11160" y="3235"/>
                  </a:lnTo>
                  <a:lnTo>
                    <a:pt x="10800" y="3361"/>
                  </a:lnTo>
                  <a:lnTo>
                    <a:pt x="10475" y="3487"/>
                  </a:lnTo>
                  <a:lnTo>
                    <a:pt x="10132" y="3622"/>
                  </a:lnTo>
                  <a:lnTo>
                    <a:pt x="9772" y="3757"/>
                  </a:lnTo>
                  <a:lnTo>
                    <a:pt x="9465" y="3892"/>
                  </a:lnTo>
                  <a:lnTo>
                    <a:pt x="9141" y="4037"/>
                  </a:lnTo>
                  <a:lnTo>
                    <a:pt x="8816" y="4201"/>
                  </a:lnTo>
                  <a:lnTo>
                    <a:pt x="8510" y="4356"/>
                  </a:lnTo>
                  <a:lnTo>
                    <a:pt x="8203" y="4511"/>
                  </a:lnTo>
                  <a:lnTo>
                    <a:pt x="7915" y="4685"/>
                  </a:lnTo>
                  <a:lnTo>
                    <a:pt x="7608" y="4849"/>
                  </a:lnTo>
                  <a:lnTo>
                    <a:pt x="7356" y="5013"/>
                  </a:lnTo>
                  <a:lnTo>
                    <a:pt x="7085" y="5187"/>
                  </a:lnTo>
                  <a:lnTo>
                    <a:pt x="6833" y="5370"/>
                  </a:lnTo>
                  <a:lnTo>
                    <a:pt x="6562" y="5544"/>
                  </a:lnTo>
                  <a:lnTo>
                    <a:pt x="6328" y="5718"/>
                  </a:lnTo>
                  <a:lnTo>
                    <a:pt x="6094" y="5911"/>
                  </a:lnTo>
                  <a:lnTo>
                    <a:pt x="5877" y="6095"/>
                  </a:lnTo>
                  <a:lnTo>
                    <a:pt x="5643" y="6279"/>
                  </a:lnTo>
                  <a:lnTo>
                    <a:pt x="5444" y="6462"/>
                  </a:lnTo>
                  <a:lnTo>
                    <a:pt x="5264" y="6665"/>
                  </a:lnTo>
                  <a:lnTo>
                    <a:pt x="5066" y="6868"/>
                  </a:lnTo>
                  <a:lnTo>
                    <a:pt x="4885" y="7071"/>
                  </a:lnTo>
                  <a:lnTo>
                    <a:pt x="4705" y="7264"/>
                  </a:lnTo>
                  <a:lnTo>
                    <a:pt x="4561" y="7476"/>
                  </a:lnTo>
                  <a:lnTo>
                    <a:pt x="4417" y="7679"/>
                  </a:lnTo>
                  <a:lnTo>
                    <a:pt x="4272" y="7882"/>
                  </a:lnTo>
                  <a:lnTo>
                    <a:pt x="4128" y="8085"/>
                  </a:lnTo>
                  <a:lnTo>
                    <a:pt x="4020" y="8297"/>
                  </a:lnTo>
                  <a:lnTo>
                    <a:pt x="3912" y="8510"/>
                  </a:lnTo>
                  <a:lnTo>
                    <a:pt x="3804" y="8732"/>
                  </a:lnTo>
                  <a:lnTo>
                    <a:pt x="3714" y="8935"/>
                  </a:lnTo>
                  <a:lnTo>
                    <a:pt x="3641" y="9157"/>
                  </a:lnTo>
                  <a:lnTo>
                    <a:pt x="3569" y="9389"/>
                  </a:lnTo>
                  <a:lnTo>
                    <a:pt x="3497" y="9601"/>
                  </a:lnTo>
                  <a:lnTo>
                    <a:pt x="3461" y="9824"/>
                  </a:lnTo>
                  <a:lnTo>
                    <a:pt x="3425" y="10036"/>
                  </a:lnTo>
                  <a:lnTo>
                    <a:pt x="3389" y="10268"/>
                  </a:lnTo>
                  <a:lnTo>
                    <a:pt x="3371" y="10490"/>
                  </a:lnTo>
                  <a:lnTo>
                    <a:pt x="3353" y="10712"/>
                  </a:lnTo>
                  <a:lnTo>
                    <a:pt x="3353" y="10944"/>
                  </a:lnTo>
                  <a:lnTo>
                    <a:pt x="3371" y="11166"/>
                  </a:lnTo>
                  <a:lnTo>
                    <a:pt x="3407" y="11388"/>
                  </a:lnTo>
                  <a:lnTo>
                    <a:pt x="3425" y="11621"/>
                  </a:lnTo>
                  <a:lnTo>
                    <a:pt x="3479" y="11843"/>
                  </a:lnTo>
                  <a:lnTo>
                    <a:pt x="3515" y="12045"/>
                  </a:lnTo>
                  <a:lnTo>
                    <a:pt x="3587" y="12277"/>
                  </a:lnTo>
                  <a:lnTo>
                    <a:pt x="3677" y="12490"/>
                  </a:lnTo>
                  <a:lnTo>
                    <a:pt x="3750" y="12712"/>
                  </a:lnTo>
                  <a:lnTo>
                    <a:pt x="3840" y="12925"/>
                  </a:lnTo>
                  <a:lnTo>
                    <a:pt x="3948" y="13147"/>
                  </a:lnTo>
                  <a:lnTo>
                    <a:pt x="4056" y="13340"/>
                  </a:lnTo>
                  <a:lnTo>
                    <a:pt x="4182" y="13553"/>
                  </a:lnTo>
                  <a:lnTo>
                    <a:pt x="4309" y="13765"/>
                  </a:lnTo>
                  <a:lnTo>
                    <a:pt x="4435" y="13968"/>
                  </a:lnTo>
                  <a:lnTo>
                    <a:pt x="4597" y="14180"/>
                  </a:lnTo>
                  <a:lnTo>
                    <a:pt x="4759" y="14383"/>
                  </a:lnTo>
                  <a:lnTo>
                    <a:pt x="4940" y="14577"/>
                  </a:lnTo>
                  <a:lnTo>
                    <a:pt x="5120" y="14779"/>
                  </a:lnTo>
                  <a:lnTo>
                    <a:pt x="5318" y="14982"/>
                  </a:lnTo>
                  <a:lnTo>
                    <a:pt x="5517" y="15175"/>
                  </a:lnTo>
                  <a:lnTo>
                    <a:pt x="5715" y="15369"/>
                  </a:lnTo>
                  <a:lnTo>
                    <a:pt x="5931" y="15552"/>
                  </a:lnTo>
                  <a:lnTo>
                    <a:pt x="6165" y="15736"/>
                  </a:lnTo>
                  <a:lnTo>
                    <a:pt x="6400" y="15919"/>
                  </a:lnTo>
                  <a:lnTo>
                    <a:pt x="6634" y="16093"/>
                  </a:lnTo>
                  <a:lnTo>
                    <a:pt x="6887" y="16277"/>
                  </a:lnTo>
                  <a:lnTo>
                    <a:pt x="7157" y="16451"/>
                  </a:lnTo>
                  <a:lnTo>
                    <a:pt x="7446" y="16615"/>
                  </a:lnTo>
                  <a:lnTo>
                    <a:pt x="7716" y="16788"/>
                  </a:lnTo>
                  <a:lnTo>
                    <a:pt x="8005" y="16953"/>
                  </a:lnTo>
                  <a:lnTo>
                    <a:pt x="8311" y="17117"/>
                  </a:lnTo>
                  <a:lnTo>
                    <a:pt x="8618" y="17281"/>
                  </a:lnTo>
                  <a:lnTo>
                    <a:pt x="8906" y="17436"/>
                  </a:lnTo>
                  <a:lnTo>
                    <a:pt x="9231" y="17590"/>
                  </a:lnTo>
                  <a:lnTo>
                    <a:pt x="9573" y="17726"/>
                  </a:lnTo>
                  <a:lnTo>
                    <a:pt x="9880" y="17880"/>
                  </a:lnTo>
                  <a:lnTo>
                    <a:pt x="10204" y="18006"/>
                  </a:lnTo>
                  <a:lnTo>
                    <a:pt x="10565" y="18141"/>
                  </a:lnTo>
                  <a:lnTo>
                    <a:pt x="10908" y="18257"/>
                  </a:lnTo>
                  <a:lnTo>
                    <a:pt x="11268" y="18382"/>
                  </a:lnTo>
                  <a:lnTo>
                    <a:pt x="11629" y="18508"/>
                  </a:lnTo>
                  <a:lnTo>
                    <a:pt x="11989" y="18614"/>
                  </a:lnTo>
                  <a:lnTo>
                    <a:pt x="12332" y="18730"/>
                  </a:lnTo>
                  <a:lnTo>
                    <a:pt x="12710" y="18827"/>
                  </a:lnTo>
                  <a:lnTo>
                    <a:pt x="13089" y="18933"/>
                  </a:lnTo>
                  <a:lnTo>
                    <a:pt x="13468" y="19030"/>
                  </a:lnTo>
                  <a:lnTo>
                    <a:pt x="13828" y="19107"/>
                  </a:lnTo>
                  <a:lnTo>
                    <a:pt x="14225" y="19194"/>
                  </a:lnTo>
                  <a:lnTo>
                    <a:pt x="14622" y="19271"/>
                  </a:lnTo>
                  <a:lnTo>
                    <a:pt x="15018" y="19348"/>
                  </a:lnTo>
                  <a:lnTo>
                    <a:pt x="15415" y="19406"/>
                  </a:lnTo>
                  <a:lnTo>
                    <a:pt x="15830" y="19484"/>
                  </a:lnTo>
                  <a:lnTo>
                    <a:pt x="16244" y="19532"/>
                  </a:lnTo>
                  <a:lnTo>
                    <a:pt x="16623" y="19580"/>
                  </a:lnTo>
                  <a:lnTo>
                    <a:pt x="17056" y="19629"/>
                  </a:lnTo>
                  <a:lnTo>
                    <a:pt x="17470" y="19687"/>
                  </a:lnTo>
                  <a:lnTo>
                    <a:pt x="17885" y="19706"/>
                  </a:lnTo>
                  <a:lnTo>
                    <a:pt x="18300" y="19745"/>
                  </a:lnTo>
                  <a:lnTo>
                    <a:pt x="18715" y="19774"/>
                  </a:lnTo>
                  <a:lnTo>
                    <a:pt x="19147" y="19793"/>
                  </a:lnTo>
                  <a:lnTo>
                    <a:pt x="19580" y="19812"/>
                  </a:lnTo>
                  <a:lnTo>
                    <a:pt x="19995" y="19822"/>
                  </a:lnTo>
                  <a:lnTo>
                    <a:pt x="20427" y="19822"/>
                  </a:lnTo>
                  <a:lnTo>
                    <a:pt x="20860" y="19822"/>
                  </a:lnTo>
                  <a:lnTo>
                    <a:pt x="21293" y="19822"/>
                  </a:lnTo>
                  <a:lnTo>
                    <a:pt x="21600" y="1777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未知"/>
            <p:cNvSpPr>
              <a:spLocks noChangeAspect="1"/>
            </p:cNvSpPr>
            <p:nvPr/>
          </p:nvSpPr>
          <p:spPr>
            <a:xfrm>
              <a:off x="2" y="2"/>
              <a:ext cx="2712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20662"/>
                  </a:moveTo>
                  <a:lnTo>
                    <a:pt x="21383" y="20914"/>
                  </a:lnTo>
                  <a:lnTo>
                    <a:pt x="21166" y="21165"/>
                  </a:lnTo>
                  <a:lnTo>
                    <a:pt x="21058" y="21271"/>
                  </a:lnTo>
                  <a:lnTo>
                    <a:pt x="20913" y="21387"/>
                  </a:lnTo>
                  <a:lnTo>
                    <a:pt x="20805" y="21464"/>
                  </a:lnTo>
                  <a:lnTo>
                    <a:pt x="20696" y="21532"/>
                  </a:lnTo>
                  <a:lnTo>
                    <a:pt x="20624" y="21561"/>
                  </a:lnTo>
                  <a:lnTo>
                    <a:pt x="20552" y="21580"/>
                  </a:lnTo>
                  <a:lnTo>
                    <a:pt x="20498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19938" y="21600"/>
                  </a:lnTo>
                  <a:lnTo>
                    <a:pt x="19396" y="21580"/>
                  </a:lnTo>
                  <a:lnTo>
                    <a:pt x="18908" y="21551"/>
                  </a:lnTo>
                  <a:lnTo>
                    <a:pt x="18403" y="21532"/>
                  </a:lnTo>
                  <a:lnTo>
                    <a:pt x="18313" y="21522"/>
                  </a:lnTo>
                  <a:lnTo>
                    <a:pt x="18276" y="21503"/>
                  </a:lnTo>
                  <a:lnTo>
                    <a:pt x="18204" y="21493"/>
                  </a:lnTo>
                  <a:lnTo>
                    <a:pt x="18150" y="21464"/>
                  </a:lnTo>
                  <a:lnTo>
                    <a:pt x="18042" y="21387"/>
                  </a:lnTo>
                  <a:lnTo>
                    <a:pt x="17951" y="21290"/>
                  </a:lnTo>
                  <a:lnTo>
                    <a:pt x="17861" y="21184"/>
                  </a:lnTo>
                  <a:lnTo>
                    <a:pt x="17789" y="21049"/>
                  </a:lnTo>
                  <a:lnTo>
                    <a:pt x="17608" y="20798"/>
                  </a:lnTo>
                  <a:lnTo>
                    <a:pt x="17463" y="20527"/>
                  </a:lnTo>
                  <a:lnTo>
                    <a:pt x="17373" y="20411"/>
                  </a:lnTo>
                  <a:lnTo>
                    <a:pt x="17283" y="20305"/>
                  </a:lnTo>
                  <a:lnTo>
                    <a:pt x="17193" y="20199"/>
                  </a:lnTo>
                  <a:lnTo>
                    <a:pt x="17120" y="20131"/>
                  </a:lnTo>
                  <a:lnTo>
                    <a:pt x="17066" y="20092"/>
                  </a:lnTo>
                  <a:lnTo>
                    <a:pt x="17012" y="20073"/>
                  </a:lnTo>
                  <a:lnTo>
                    <a:pt x="16958" y="20054"/>
                  </a:lnTo>
                  <a:lnTo>
                    <a:pt x="16904" y="20044"/>
                  </a:lnTo>
                  <a:lnTo>
                    <a:pt x="16470" y="19996"/>
                  </a:lnTo>
                  <a:lnTo>
                    <a:pt x="16037" y="19938"/>
                  </a:lnTo>
                  <a:lnTo>
                    <a:pt x="15621" y="19890"/>
                  </a:lnTo>
                  <a:lnTo>
                    <a:pt x="15206" y="19822"/>
                  </a:lnTo>
                  <a:lnTo>
                    <a:pt x="15152" y="19822"/>
                  </a:lnTo>
                  <a:lnTo>
                    <a:pt x="15080" y="19822"/>
                  </a:lnTo>
                  <a:lnTo>
                    <a:pt x="15007" y="19822"/>
                  </a:lnTo>
                  <a:lnTo>
                    <a:pt x="14953" y="19832"/>
                  </a:lnTo>
                  <a:lnTo>
                    <a:pt x="14809" y="19880"/>
                  </a:lnTo>
                  <a:lnTo>
                    <a:pt x="14646" y="19938"/>
                  </a:lnTo>
                  <a:lnTo>
                    <a:pt x="14466" y="20015"/>
                  </a:lnTo>
                  <a:lnTo>
                    <a:pt x="14285" y="20102"/>
                  </a:lnTo>
                  <a:lnTo>
                    <a:pt x="13888" y="20295"/>
                  </a:lnTo>
                  <a:lnTo>
                    <a:pt x="13508" y="20488"/>
                  </a:lnTo>
                  <a:lnTo>
                    <a:pt x="13328" y="20566"/>
                  </a:lnTo>
                  <a:lnTo>
                    <a:pt x="13147" y="20643"/>
                  </a:lnTo>
                  <a:lnTo>
                    <a:pt x="12967" y="20701"/>
                  </a:lnTo>
                  <a:lnTo>
                    <a:pt x="12822" y="20740"/>
                  </a:lnTo>
                  <a:lnTo>
                    <a:pt x="12750" y="20759"/>
                  </a:lnTo>
                  <a:lnTo>
                    <a:pt x="12678" y="20759"/>
                  </a:lnTo>
                  <a:lnTo>
                    <a:pt x="12623" y="20759"/>
                  </a:lnTo>
                  <a:lnTo>
                    <a:pt x="12551" y="20749"/>
                  </a:lnTo>
                  <a:lnTo>
                    <a:pt x="12082" y="20643"/>
                  </a:lnTo>
                  <a:lnTo>
                    <a:pt x="11648" y="20527"/>
                  </a:lnTo>
                  <a:lnTo>
                    <a:pt x="11179" y="20411"/>
                  </a:lnTo>
                  <a:lnTo>
                    <a:pt x="10745" y="20285"/>
                  </a:lnTo>
                  <a:lnTo>
                    <a:pt x="10673" y="20276"/>
                  </a:lnTo>
                  <a:lnTo>
                    <a:pt x="10655" y="20237"/>
                  </a:lnTo>
                  <a:lnTo>
                    <a:pt x="10601" y="20199"/>
                  </a:lnTo>
                  <a:lnTo>
                    <a:pt x="10583" y="20170"/>
                  </a:lnTo>
                  <a:lnTo>
                    <a:pt x="10529" y="20083"/>
                  </a:lnTo>
                  <a:lnTo>
                    <a:pt x="10510" y="19977"/>
                  </a:lnTo>
                  <a:lnTo>
                    <a:pt x="10510" y="19851"/>
                  </a:lnTo>
                  <a:lnTo>
                    <a:pt x="10529" y="19725"/>
                  </a:lnTo>
                  <a:lnTo>
                    <a:pt x="10565" y="19455"/>
                  </a:lnTo>
                  <a:lnTo>
                    <a:pt x="10619" y="19184"/>
                  </a:lnTo>
                  <a:lnTo>
                    <a:pt x="10637" y="19039"/>
                  </a:lnTo>
                  <a:lnTo>
                    <a:pt x="10637" y="18933"/>
                  </a:lnTo>
                  <a:lnTo>
                    <a:pt x="10619" y="18817"/>
                  </a:lnTo>
                  <a:lnTo>
                    <a:pt x="10583" y="18730"/>
                  </a:lnTo>
                  <a:lnTo>
                    <a:pt x="10583" y="18701"/>
                  </a:lnTo>
                  <a:lnTo>
                    <a:pt x="10546" y="18663"/>
                  </a:lnTo>
                  <a:lnTo>
                    <a:pt x="10510" y="18643"/>
                  </a:lnTo>
                  <a:lnTo>
                    <a:pt x="10492" y="18614"/>
                  </a:lnTo>
                  <a:lnTo>
                    <a:pt x="10131" y="18479"/>
                  </a:lnTo>
                  <a:lnTo>
                    <a:pt x="9770" y="18344"/>
                  </a:lnTo>
                  <a:lnTo>
                    <a:pt x="9409" y="18209"/>
                  </a:lnTo>
                  <a:lnTo>
                    <a:pt x="9047" y="18054"/>
                  </a:lnTo>
                  <a:lnTo>
                    <a:pt x="9011" y="18054"/>
                  </a:lnTo>
                  <a:lnTo>
                    <a:pt x="8957" y="18035"/>
                  </a:lnTo>
                  <a:lnTo>
                    <a:pt x="8885" y="18025"/>
                  </a:lnTo>
                  <a:lnTo>
                    <a:pt x="8795" y="18025"/>
                  </a:lnTo>
                  <a:lnTo>
                    <a:pt x="8632" y="18045"/>
                  </a:lnTo>
                  <a:lnTo>
                    <a:pt x="8433" y="18054"/>
                  </a:lnTo>
                  <a:lnTo>
                    <a:pt x="8217" y="18093"/>
                  </a:lnTo>
                  <a:lnTo>
                    <a:pt x="8000" y="18131"/>
                  </a:lnTo>
                  <a:lnTo>
                    <a:pt x="7476" y="18228"/>
                  </a:lnTo>
                  <a:lnTo>
                    <a:pt x="6971" y="18334"/>
                  </a:lnTo>
                  <a:lnTo>
                    <a:pt x="6736" y="18373"/>
                  </a:lnTo>
                  <a:lnTo>
                    <a:pt x="6537" y="18392"/>
                  </a:lnTo>
                  <a:lnTo>
                    <a:pt x="6339" y="18411"/>
                  </a:lnTo>
                  <a:lnTo>
                    <a:pt x="6158" y="18411"/>
                  </a:lnTo>
                  <a:lnTo>
                    <a:pt x="6086" y="18411"/>
                  </a:lnTo>
                  <a:lnTo>
                    <a:pt x="5995" y="18392"/>
                  </a:lnTo>
                  <a:lnTo>
                    <a:pt x="5941" y="18382"/>
                  </a:lnTo>
                  <a:lnTo>
                    <a:pt x="5905" y="18373"/>
                  </a:lnTo>
                  <a:lnTo>
                    <a:pt x="5544" y="18170"/>
                  </a:lnTo>
                  <a:lnTo>
                    <a:pt x="5201" y="17977"/>
                  </a:lnTo>
                  <a:lnTo>
                    <a:pt x="4858" y="17774"/>
                  </a:lnTo>
                  <a:lnTo>
                    <a:pt x="4532" y="17561"/>
                  </a:lnTo>
                  <a:lnTo>
                    <a:pt x="4496" y="17532"/>
                  </a:lnTo>
                  <a:lnTo>
                    <a:pt x="4460" y="17503"/>
                  </a:lnTo>
                  <a:lnTo>
                    <a:pt x="4442" y="17474"/>
                  </a:lnTo>
                  <a:lnTo>
                    <a:pt x="4442" y="17426"/>
                  </a:lnTo>
                  <a:lnTo>
                    <a:pt x="4478" y="17339"/>
                  </a:lnTo>
                  <a:lnTo>
                    <a:pt x="4569" y="17233"/>
                  </a:lnTo>
                  <a:lnTo>
                    <a:pt x="4641" y="17117"/>
                  </a:lnTo>
                  <a:lnTo>
                    <a:pt x="4731" y="17011"/>
                  </a:lnTo>
                  <a:lnTo>
                    <a:pt x="4966" y="16750"/>
                  </a:lnTo>
                  <a:lnTo>
                    <a:pt x="5219" y="16508"/>
                  </a:lnTo>
                  <a:lnTo>
                    <a:pt x="5327" y="16402"/>
                  </a:lnTo>
                  <a:lnTo>
                    <a:pt x="5435" y="16286"/>
                  </a:lnTo>
                  <a:lnTo>
                    <a:pt x="5489" y="16190"/>
                  </a:lnTo>
                  <a:lnTo>
                    <a:pt x="5526" y="16093"/>
                  </a:lnTo>
                  <a:lnTo>
                    <a:pt x="5526" y="16064"/>
                  </a:lnTo>
                  <a:lnTo>
                    <a:pt x="5526" y="16025"/>
                  </a:lnTo>
                  <a:lnTo>
                    <a:pt x="5526" y="15996"/>
                  </a:lnTo>
                  <a:lnTo>
                    <a:pt x="5489" y="15958"/>
                  </a:lnTo>
                  <a:lnTo>
                    <a:pt x="5273" y="15765"/>
                  </a:lnTo>
                  <a:lnTo>
                    <a:pt x="5020" y="15581"/>
                  </a:lnTo>
                  <a:lnTo>
                    <a:pt x="4803" y="15388"/>
                  </a:lnTo>
                  <a:lnTo>
                    <a:pt x="4587" y="15175"/>
                  </a:lnTo>
                  <a:lnTo>
                    <a:pt x="4569" y="15146"/>
                  </a:lnTo>
                  <a:lnTo>
                    <a:pt x="4532" y="15117"/>
                  </a:lnTo>
                  <a:lnTo>
                    <a:pt x="4442" y="15108"/>
                  </a:lnTo>
                  <a:lnTo>
                    <a:pt x="4406" y="15098"/>
                  </a:lnTo>
                  <a:lnTo>
                    <a:pt x="4226" y="15069"/>
                  </a:lnTo>
                  <a:lnTo>
                    <a:pt x="4045" y="15050"/>
                  </a:lnTo>
                  <a:lnTo>
                    <a:pt x="3792" y="15050"/>
                  </a:lnTo>
                  <a:lnTo>
                    <a:pt x="3539" y="15040"/>
                  </a:lnTo>
                  <a:lnTo>
                    <a:pt x="3033" y="15030"/>
                  </a:lnTo>
                  <a:lnTo>
                    <a:pt x="2510" y="15021"/>
                  </a:lnTo>
                  <a:lnTo>
                    <a:pt x="2275" y="15001"/>
                  </a:lnTo>
                  <a:lnTo>
                    <a:pt x="2022" y="14992"/>
                  </a:lnTo>
                  <a:lnTo>
                    <a:pt x="1823" y="14972"/>
                  </a:lnTo>
                  <a:lnTo>
                    <a:pt x="1661" y="14943"/>
                  </a:lnTo>
                  <a:lnTo>
                    <a:pt x="1607" y="14924"/>
                  </a:lnTo>
                  <a:lnTo>
                    <a:pt x="1534" y="14905"/>
                  </a:lnTo>
                  <a:lnTo>
                    <a:pt x="1516" y="14876"/>
                  </a:lnTo>
                  <a:lnTo>
                    <a:pt x="1462" y="14847"/>
                  </a:lnTo>
                  <a:lnTo>
                    <a:pt x="1300" y="14605"/>
                  </a:lnTo>
                  <a:lnTo>
                    <a:pt x="1119" y="14354"/>
                  </a:lnTo>
                  <a:lnTo>
                    <a:pt x="974" y="14103"/>
                  </a:lnTo>
                  <a:lnTo>
                    <a:pt x="812" y="13852"/>
                  </a:lnTo>
                  <a:lnTo>
                    <a:pt x="794" y="13823"/>
                  </a:lnTo>
                  <a:lnTo>
                    <a:pt x="812" y="13784"/>
                  </a:lnTo>
                  <a:lnTo>
                    <a:pt x="812" y="13755"/>
                  </a:lnTo>
                  <a:lnTo>
                    <a:pt x="848" y="13717"/>
                  </a:lnTo>
                  <a:lnTo>
                    <a:pt x="957" y="13639"/>
                  </a:lnTo>
                  <a:lnTo>
                    <a:pt x="1065" y="13553"/>
                  </a:lnTo>
                  <a:lnTo>
                    <a:pt x="1228" y="13475"/>
                  </a:lnTo>
                  <a:lnTo>
                    <a:pt x="1408" y="13379"/>
                  </a:lnTo>
                  <a:lnTo>
                    <a:pt x="1823" y="13205"/>
                  </a:lnTo>
                  <a:lnTo>
                    <a:pt x="2221" y="13011"/>
                  </a:lnTo>
                  <a:lnTo>
                    <a:pt x="2401" y="12944"/>
                  </a:lnTo>
                  <a:lnTo>
                    <a:pt x="2582" y="12857"/>
                  </a:lnTo>
                  <a:lnTo>
                    <a:pt x="2708" y="12780"/>
                  </a:lnTo>
                  <a:lnTo>
                    <a:pt x="2799" y="12693"/>
                  </a:lnTo>
                  <a:lnTo>
                    <a:pt x="2853" y="12664"/>
                  </a:lnTo>
                  <a:lnTo>
                    <a:pt x="2889" y="12645"/>
                  </a:lnTo>
                  <a:lnTo>
                    <a:pt x="2889" y="12596"/>
                  </a:lnTo>
                  <a:lnTo>
                    <a:pt x="2889" y="12577"/>
                  </a:lnTo>
                  <a:lnTo>
                    <a:pt x="2781" y="12335"/>
                  </a:lnTo>
                  <a:lnTo>
                    <a:pt x="2727" y="12123"/>
                  </a:lnTo>
                  <a:lnTo>
                    <a:pt x="2654" y="11891"/>
                  </a:lnTo>
                  <a:lnTo>
                    <a:pt x="2636" y="11650"/>
                  </a:lnTo>
                  <a:lnTo>
                    <a:pt x="2618" y="11630"/>
                  </a:lnTo>
                  <a:lnTo>
                    <a:pt x="2582" y="11592"/>
                  </a:lnTo>
                  <a:lnTo>
                    <a:pt x="2546" y="11563"/>
                  </a:lnTo>
                  <a:lnTo>
                    <a:pt x="2510" y="11533"/>
                  </a:lnTo>
                  <a:lnTo>
                    <a:pt x="2365" y="11485"/>
                  </a:lnTo>
                  <a:lnTo>
                    <a:pt x="2185" y="11427"/>
                  </a:lnTo>
                  <a:lnTo>
                    <a:pt x="1986" y="11369"/>
                  </a:lnTo>
                  <a:lnTo>
                    <a:pt x="1769" y="11311"/>
                  </a:lnTo>
                  <a:lnTo>
                    <a:pt x="1282" y="11186"/>
                  </a:lnTo>
                  <a:lnTo>
                    <a:pt x="794" y="11079"/>
                  </a:lnTo>
                  <a:lnTo>
                    <a:pt x="595" y="11022"/>
                  </a:lnTo>
                  <a:lnTo>
                    <a:pt x="379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9" y="9456"/>
                  </a:lnTo>
                  <a:lnTo>
                    <a:pt x="559" y="9399"/>
                  </a:lnTo>
                  <a:lnTo>
                    <a:pt x="758" y="9360"/>
                  </a:lnTo>
                  <a:lnTo>
                    <a:pt x="1011" y="9321"/>
                  </a:lnTo>
                  <a:lnTo>
                    <a:pt x="1498" y="9225"/>
                  </a:lnTo>
                  <a:lnTo>
                    <a:pt x="2004" y="9138"/>
                  </a:lnTo>
                  <a:lnTo>
                    <a:pt x="2257" y="9099"/>
                  </a:lnTo>
                  <a:lnTo>
                    <a:pt x="2437" y="9061"/>
                  </a:lnTo>
                  <a:lnTo>
                    <a:pt x="2636" y="9012"/>
                  </a:lnTo>
                  <a:lnTo>
                    <a:pt x="2781" y="8964"/>
                  </a:lnTo>
                  <a:lnTo>
                    <a:pt x="2835" y="8935"/>
                  </a:lnTo>
                  <a:lnTo>
                    <a:pt x="2889" y="8916"/>
                  </a:lnTo>
                  <a:lnTo>
                    <a:pt x="2907" y="8887"/>
                  </a:lnTo>
                  <a:lnTo>
                    <a:pt x="2925" y="8858"/>
                  </a:lnTo>
                  <a:lnTo>
                    <a:pt x="3033" y="8635"/>
                  </a:lnTo>
                  <a:lnTo>
                    <a:pt x="3142" y="8404"/>
                  </a:lnTo>
                  <a:lnTo>
                    <a:pt x="3250" y="8182"/>
                  </a:lnTo>
                  <a:lnTo>
                    <a:pt x="3376" y="7959"/>
                  </a:lnTo>
                  <a:lnTo>
                    <a:pt x="3376" y="7930"/>
                  </a:lnTo>
                  <a:lnTo>
                    <a:pt x="3376" y="7911"/>
                  </a:lnTo>
                  <a:lnTo>
                    <a:pt x="3359" y="7882"/>
                  </a:lnTo>
                  <a:lnTo>
                    <a:pt x="3341" y="7834"/>
                  </a:lnTo>
                  <a:lnTo>
                    <a:pt x="3268" y="7756"/>
                  </a:lnTo>
                  <a:lnTo>
                    <a:pt x="3142" y="7669"/>
                  </a:lnTo>
                  <a:lnTo>
                    <a:pt x="2997" y="7582"/>
                  </a:lnTo>
                  <a:lnTo>
                    <a:pt x="2817" y="7486"/>
                  </a:lnTo>
                  <a:lnTo>
                    <a:pt x="2456" y="7283"/>
                  </a:lnTo>
                  <a:lnTo>
                    <a:pt x="2094" y="7080"/>
                  </a:lnTo>
                  <a:lnTo>
                    <a:pt x="1932" y="6984"/>
                  </a:lnTo>
                  <a:lnTo>
                    <a:pt x="1805" y="6887"/>
                  </a:lnTo>
                  <a:lnTo>
                    <a:pt x="1679" y="6800"/>
                  </a:lnTo>
                  <a:lnTo>
                    <a:pt x="1625" y="6723"/>
                  </a:lnTo>
                  <a:lnTo>
                    <a:pt x="1589" y="6674"/>
                  </a:lnTo>
                  <a:lnTo>
                    <a:pt x="1589" y="6636"/>
                  </a:lnTo>
                  <a:lnTo>
                    <a:pt x="1589" y="6607"/>
                  </a:lnTo>
                  <a:lnTo>
                    <a:pt x="1607" y="6578"/>
                  </a:lnTo>
                  <a:lnTo>
                    <a:pt x="1805" y="6327"/>
                  </a:lnTo>
                  <a:lnTo>
                    <a:pt x="2022" y="6095"/>
                  </a:lnTo>
                  <a:lnTo>
                    <a:pt x="2257" y="5863"/>
                  </a:lnTo>
                  <a:lnTo>
                    <a:pt x="2492" y="5622"/>
                  </a:lnTo>
                  <a:lnTo>
                    <a:pt x="2528" y="5612"/>
                  </a:lnTo>
                  <a:lnTo>
                    <a:pt x="2564" y="5583"/>
                  </a:lnTo>
                  <a:lnTo>
                    <a:pt x="2636" y="5573"/>
                  </a:lnTo>
                  <a:lnTo>
                    <a:pt x="2690" y="5544"/>
                  </a:lnTo>
                  <a:lnTo>
                    <a:pt x="2889" y="5515"/>
                  </a:lnTo>
                  <a:lnTo>
                    <a:pt x="3070" y="5515"/>
                  </a:lnTo>
                  <a:lnTo>
                    <a:pt x="3286" y="5506"/>
                  </a:lnTo>
                  <a:lnTo>
                    <a:pt x="3539" y="5515"/>
                  </a:lnTo>
                  <a:lnTo>
                    <a:pt x="4081" y="5535"/>
                  </a:lnTo>
                  <a:lnTo>
                    <a:pt x="4587" y="5573"/>
                  </a:lnTo>
                  <a:lnTo>
                    <a:pt x="4840" y="5573"/>
                  </a:lnTo>
                  <a:lnTo>
                    <a:pt x="5056" y="5573"/>
                  </a:lnTo>
                  <a:lnTo>
                    <a:pt x="5291" y="5573"/>
                  </a:lnTo>
                  <a:lnTo>
                    <a:pt x="5454" y="5564"/>
                  </a:lnTo>
                  <a:lnTo>
                    <a:pt x="5526" y="5544"/>
                  </a:lnTo>
                  <a:lnTo>
                    <a:pt x="5580" y="5525"/>
                  </a:lnTo>
                  <a:lnTo>
                    <a:pt x="5634" y="5506"/>
                  </a:lnTo>
                  <a:lnTo>
                    <a:pt x="5652" y="5486"/>
                  </a:lnTo>
                  <a:lnTo>
                    <a:pt x="5923" y="5293"/>
                  </a:lnTo>
                  <a:lnTo>
                    <a:pt x="6194" y="5109"/>
                  </a:lnTo>
                  <a:lnTo>
                    <a:pt x="6465" y="4926"/>
                  </a:lnTo>
                  <a:lnTo>
                    <a:pt x="6718" y="4752"/>
                  </a:lnTo>
                  <a:lnTo>
                    <a:pt x="6754" y="4723"/>
                  </a:lnTo>
                  <a:lnTo>
                    <a:pt x="6790" y="4694"/>
                  </a:lnTo>
                  <a:lnTo>
                    <a:pt x="6808" y="4646"/>
                  </a:lnTo>
                  <a:lnTo>
                    <a:pt x="6808" y="4627"/>
                  </a:lnTo>
                  <a:lnTo>
                    <a:pt x="6772" y="4520"/>
                  </a:lnTo>
                  <a:lnTo>
                    <a:pt x="6718" y="4424"/>
                  </a:lnTo>
                  <a:lnTo>
                    <a:pt x="6663" y="4308"/>
                  </a:lnTo>
                  <a:lnTo>
                    <a:pt x="6591" y="4182"/>
                  </a:lnTo>
                  <a:lnTo>
                    <a:pt x="6393" y="3931"/>
                  </a:lnTo>
                  <a:lnTo>
                    <a:pt x="6230" y="3661"/>
                  </a:lnTo>
                  <a:lnTo>
                    <a:pt x="6158" y="3535"/>
                  </a:lnTo>
                  <a:lnTo>
                    <a:pt x="6086" y="3419"/>
                  </a:lnTo>
                  <a:lnTo>
                    <a:pt x="6049" y="3322"/>
                  </a:lnTo>
                  <a:lnTo>
                    <a:pt x="6031" y="3226"/>
                  </a:lnTo>
                  <a:lnTo>
                    <a:pt x="6049" y="3187"/>
                  </a:lnTo>
                  <a:lnTo>
                    <a:pt x="6086" y="3158"/>
                  </a:lnTo>
                  <a:lnTo>
                    <a:pt x="6104" y="3129"/>
                  </a:lnTo>
                  <a:lnTo>
                    <a:pt x="6158" y="3091"/>
                  </a:lnTo>
                  <a:lnTo>
                    <a:pt x="6519" y="2907"/>
                  </a:lnTo>
                  <a:lnTo>
                    <a:pt x="6880" y="2714"/>
                  </a:lnTo>
                  <a:lnTo>
                    <a:pt x="7278" y="2540"/>
                  </a:lnTo>
                  <a:lnTo>
                    <a:pt x="7693" y="2376"/>
                  </a:lnTo>
                  <a:lnTo>
                    <a:pt x="7747" y="2356"/>
                  </a:lnTo>
                  <a:lnTo>
                    <a:pt x="7783" y="2347"/>
                  </a:lnTo>
                  <a:lnTo>
                    <a:pt x="7856" y="2347"/>
                  </a:lnTo>
                  <a:lnTo>
                    <a:pt x="7946" y="2347"/>
                  </a:lnTo>
                  <a:lnTo>
                    <a:pt x="8108" y="2356"/>
                  </a:lnTo>
                  <a:lnTo>
                    <a:pt x="8325" y="2376"/>
                  </a:lnTo>
                  <a:lnTo>
                    <a:pt x="8506" y="2424"/>
                  </a:lnTo>
                  <a:lnTo>
                    <a:pt x="8741" y="2492"/>
                  </a:lnTo>
                  <a:lnTo>
                    <a:pt x="9228" y="2608"/>
                  </a:lnTo>
                  <a:lnTo>
                    <a:pt x="9680" y="2733"/>
                  </a:lnTo>
                  <a:lnTo>
                    <a:pt x="9896" y="2791"/>
                  </a:lnTo>
                  <a:lnTo>
                    <a:pt x="10131" y="2839"/>
                  </a:lnTo>
                  <a:lnTo>
                    <a:pt x="10294" y="2868"/>
                  </a:lnTo>
                  <a:lnTo>
                    <a:pt x="10492" y="2897"/>
                  </a:lnTo>
                  <a:lnTo>
                    <a:pt x="10546" y="2907"/>
                  </a:lnTo>
                  <a:lnTo>
                    <a:pt x="10619" y="2897"/>
                  </a:lnTo>
                  <a:lnTo>
                    <a:pt x="10673" y="2888"/>
                  </a:lnTo>
                  <a:lnTo>
                    <a:pt x="10727" y="2878"/>
                  </a:lnTo>
                  <a:lnTo>
                    <a:pt x="11106" y="2762"/>
                  </a:lnTo>
                  <a:lnTo>
                    <a:pt x="11468" y="2646"/>
                  </a:lnTo>
                  <a:lnTo>
                    <a:pt x="11847" y="2521"/>
                  </a:lnTo>
                  <a:lnTo>
                    <a:pt x="12244" y="2414"/>
                  </a:lnTo>
                  <a:lnTo>
                    <a:pt x="12298" y="2385"/>
                  </a:lnTo>
                  <a:lnTo>
                    <a:pt x="12334" y="2376"/>
                  </a:lnTo>
                  <a:lnTo>
                    <a:pt x="12353" y="2347"/>
                  </a:lnTo>
                  <a:lnTo>
                    <a:pt x="12389" y="2308"/>
                  </a:lnTo>
                  <a:lnTo>
                    <a:pt x="12443" y="2211"/>
                  </a:lnTo>
                  <a:lnTo>
                    <a:pt x="12479" y="2105"/>
                  </a:lnTo>
                  <a:lnTo>
                    <a:pt x="12479" y="1999"/>
                  </a:lnTo>
                  <a:lnTo>
                    <a:pt x="12497" y="1864"/>
                  </a:lnTo>
                  <a:lnTo>
                    <a:pt x="12515" y="1584"/>
                  </a:lnTo>
                  <a:lnTo>
                    <a:pt x="12533" y="1313"/>
                  </a:lnTo>
                  <a:lnTo>
                    <a:pt x="12569" y="1188"/>
                  </a:lnTo>
                  <a:lnTo>
                    <a:pt x="12587" y="1062"/>
                  </a:lnTo>
                  <a:lnTo>
                    <a:pt x="12642" y="956"/>
                  </a:lnTo>
                  <a:lnTo>
                    <a:pt x="12696" y="879"/>
                  </a:lnTo>
                  <a:lnTo>
                    <a:pt x="12714" y="840"/>
                  </a:lnTo>
                  <a:lnTo>
                    <a:pt x="12768" y="811"/>
                  </a:lnTo>
                  <a:lnTo>
                    <a:pt x="12822" y="792"/>
                  </a:lnTo>
                  <a:lnTo>
                    <a:pt x="12858" y="772"/>
                  </a:lnTo>
                  <a:lnTo>
                    <a:pt x="13328" y="675"/>
                  </a:lnTo>
                  <a:lnTo>
                    <a:pt x="13833" y="588"/>
                  </a:lnTo>
                  <a:lnTo>
                    <a:pt x="14285" y="502"/>
                  </a:lnTo>
                  <a:lnTo>
                    <a:pt x="14773" y="424"/>
                  </a:lnTo>
                  <a:lnTo>
                    <a:pt x="14827" y="424"/>
                  </a:lnTo>
                  <a:lnTo>
                    <a:pt x="14899" y="424"/>
                  </a:lnTo>
                  <a:lnTo>
                    <a:pt x="14971" y="434"/>
                  </a:lnTo>
                  <a:lnTo>
                    <a:pt x="15026" y="453"/>
                  </a:lnTo>
                  <a:lnTo>
                    <a:pt x="15170" y="492"/>
                  </a:lnTo>
                  <a:lnTo>
                    <a:pt x="15350" y="559"/>
                  </a:lnTo>
                  <a:lnTo>
                    <a:pt x="15495" y="646"/>
                  </a:lnTo>
                  <a:lnTo>
                    <a:pt x="15675" y="733"/>
                  </a:lnTo>
                  <a:lnTo>
                    <a:pt x="16001" y="946"/>
                  </a:lnTo>
                  <a:lnTo>
                    <a:pt x="16362" y="1168"/>
                  </a:lnTo>
                  <a:lnTo>
                    <a:pt x="16506" y="1255"/>
                  </a:lnTo>
                  <a:lnTo>
                    <a:pt x="16669" y="1352"/>
                  </a:lnTo>
                  <a:lnTo>
                    <a:pt x="16831" y="1419"/>
                  </a:lnTo>
                  <a:lnTo>
                    <a:pt x="16958" y="1477"/>
                  </a:lnTo>
                  <a:lnTo>
                    <a:pt x="17030" y="1496"/>
                  </a:lnTo>
                  <a:lnTo>
                    <a:pt x="17102" y="1506"/>
                  </a:lnTo>
                  <a:lnTo>
                    <a:pt x="17157" y="1516"/>
                  </a:lnTo>
                  <a:lnTo>
                    <a:pt x="17211" y="1506"/>
                  </a:lnTo>
                  <a:lnTo>
                    <a:pt x="17644" y="1468"/>
                  </a:lnTo>
                  <a:lnTo>
                    <a:pt x="18078" y="1429"/>
                  </a:lnTo>
                  <a:lnTo>
                    <a:pt x="18529" y="1400"/>
                  </a:lnTo>
                  <a:lnTo>
                    <a:pt x="18962" y="1371"/>
                  </a:lnTo>
                  <a:lnTo>
                    <a:pt x="19035" y="1371"/>
                  </a:lnTo>
                  <a:lnTo>
                    <a:pt x="19071" y="1361"/>
                  </a:lnTo>
                  <a:lnTo>
                    <a:pt x="19125" y="1342"/>
                  </a:lnTo>
                  <a:lnTo>
                    <a:pt x="19179" y="1303"/>
                  </a:lnTo>
                  <a:lnTo>
                    <a:pt x="19306" y="1236"/>
                  </a:lnTo>
                  <a:lnTo>
                    <a:pt x="19396" y="1149"/>
                  </a:lnTo>
                  <a:lnTo>
                    <a:pt x="19504" y="1043"/>
                  </a:lnTo>
                  <a:lnTo>
                    <a:pt x="19631" y="937"/>
                  </a:lnTo>
                  <a:lnTo>
                    <a:pt x="19829" y="675"/>
                  </a:lnTo>
                  <a:lnTo>
                    <a:pt x="20064" y="415"/>
                  </a:lnTo>
                  <a:lnTo>
                    <a:pt x="20191" y="308"/>
                  </a:lnTo>
                  <a:lnTo>
                    <a:pt x="20299" y="202"/>
                  </a:lnTo>
                  <a:lnTo>
                    <a:pt x="20407" y="115"/>
                  </a:lnTo>
                  <a:lnTo>
                    <a:pt x="20552" y="57"/>
                  </a:lnTo>
                  <a:lnTo>
                    <a:pt x="20570" y="28"/>
                  </a:lnTo>
                  <a:lnTo>
                    <a:pt x="20660" y="0"/>
                  </a:lnTo>
                  <a:lnTo>
                    <a:pt x="20714" y="0"/>
                  </a:lnTo>
                  <a:lnTo>
                    <a:pt x="20787" y="0"/>
                  </a:lnTo>
                  <a:lnTo>
                    <a:pt x="2129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未知"/>
            <p:cNvSpPr>
              <a:spLocks noChangeAspect="1"/>
            </p:cNvSpPr>
            <p:nvPr/>
          </p:nvSpPr>
          <p:spPr>
            <a:xfrm>
              <a:off x="426" y="417"/>
              <a:ext cx="2293" cy="424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1"/>
                  </a:moveTo>
                  <a:lnTo>
                    <a:pt x="21044" y="0"/>
                  </a:lnTo>
                  <a:lnTo>
                    <a:pt x="20552" y="0"/>
                  </a:lnTo>
                  <a:lnTo>
                    <a:pt x="20382" y="0"/>
                  </a:lnTo>
                  <a:lnTo>
                    <a:pt x="19933" y="0"/>
                  </a:lnTo>
                  <a:lnTo>
                    <a:pt x="19463" y="0"/>
                  </a:lnTo>
                  <a:lnTo>
                    <a:pt x="18993" y="23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031" y="80"/>
                  </a:lnTo>
                  <a:lnTo>
                    <a:pt x="17540" y="103"/>
                  </a:lnTo>
                  <a:lnTo>
                    <a:pt x="17049" y="138"/>
                  </a:lnTo>
                  <a:lnTo>
                    <a:pt x="16536" y="184"/>
                  </a:lnTo>
                  <a:lnTo>
                    <a:pt x="16045" y="242"/>
                  </a:lnTo>
                  <a:lnTo>
                    <a:pt x="15596" y="300"/>
                  </a:lnTo>
                  <a:lnTo>
                    <a:pt x="15083" y="357"/>
                  </a:lnTo>
                  <a:lnTo>
                    <a:pt x="14613" y="427"/>
                  </a:lnTo>
                  <a:lnTo>
                    <a:pt x="14143" y="508"/>
                  </a:lnTo>
                  <a:lnTo>
                    <a:pt x="13673" y="600"/>
                  </a:lnTo>
                  <a:lnTo>
                    <a:pt x="13203" y="681"/>
                  </a:lnTo>
                  <a:lnTo>
                    <a:pt x="12754" y="785"/>
                  </a:lnTo>
                  <a:lnTo>
                    <a:pt x="12284" y="889"/>
                  </a:lnTo>
                  <a:lnTo>
                    <a:pt x="11835" y="981"/>
                  </a:lnTo>
                  <a:lnTo>
                    <a:pt x="11387" y="1097"/>
                  </a:lnTo>
                  <a:lnTo>
                    <a:pt x="10938" y="1212"/>
                  </a:lnTo>
                  <a:lnTo>
                    <a:pt x="10511" y="1339"/>
                  </a:lnTo>
                  <a:lnTo>
                    <a:pt x="10062" y="1478"/>
                  </a:lnTo>
                  <a:lnTo>
                    <a:pt x="9635" y="1616"/>
                  </a:lnTo>
                  <a:lnTo>
                    <a:pt x="9229" y="1755"/>
                  </a:lnTo>
                  <a:lnTo>
                    <a:pt x="8823" y="1905"/>
                  </a:lnTo>
                  <a:lnTo>
                    <a:pt x="8417" y="2055"/>
                  </a:lnTo>
                  <a:lnTo>
                    <a:pt x="8011" y="2217"/>
                  </a:lnTo>
                  <a:lnTo>
                    <a:pt x="7605" y="2379"/>
                  </a:lnTo>
                  <a:lnTo>
                    <a:pt x="7221" y="2541"/>
                  </a:lnTo>
                  <a:lnTo>
                    <a:pt x="6836" y="2714"/>
                  </a:lnTo>
                  <a:lnTo>
                    <a:pt x="6452" y="2910"/>
                  </a:lnTo>
                  <a:lnTo>
                    <a:pt x="6088" y="3083"/>
                  </a:lnTo>
                  <a:lnTo>
                    <a:pt x="5725" y="3280"/>
                  </a:lnTo>
                  <a:lnTo>
                    <a:pt x="5383" y="3488"/>
                  </a:lnTo>
                  <a:lnTo>
                    <a:pt x="5042" y="3684"/>
                  </a:lnTo>
                  <a:lnTo>
                    <a:pt x="4721" y="3880"/>
                  </a:lnTo>
                  <a:lnTo>
                    <a:pt x="4401" y="4088"/>
                  </a:lnTo>
                  <a:lnTo>
                    <a:pt x="4102" y="4308"/>
                  </a:lnTo>
                  <a:lnTo>
                    <a:pt x="3781" y="4516"/>
                  </a:lnTo>
                  <a:lnTo>
                    <a:pt x="3503" y="4724"/>
                  </a:lnTo>
                  <a:lnTo>
                    <a:pt x="3247" y="4955"/>
                  </a:lnTo>
                  <a:lnTo>
                    <a:pt x="2991" y="5174"/>
                  </a:lnTo>
                  <a:lnTo>
                    <a:pt x="2691" y="5394"/>
                  </a:lnTo>
                  <a:lnTo>
                    <a:pt x="2456" y="5613"/>
                  </a:lnTo>
                  <a:lnTo>
                    <a:pt x="2243" y="5856"/>
                  </a:lnTo>
                  <a:lnTo>
                    <a:pt x="2008" y="6098"/>
                  </a:lnTo>
                  <a:lnTo>
                    <a:pt x="1794" y="6341"/>
                  </a:lnTo>
                  <a:lnTo>
                    <a:pt x="1602" y="6572"/>
                  </a:lnTo>
                  <a:lnTo>
                    <a:pt x="1409" y="6826"/>
                  </a:lnTo>
                  <a:lnTo>
                    <a:pt x="1238" y="7069"/>
                  </a:lnTo>
                  <a:lnTo>
                    <a:pt x="1068" y="7311"/>
                  </a:lnTo>
                  <a:lnTo>
                    <a:pt x="897" y="7554"/>
                  </a:lnTo>
                  <a:lnTo>
                    <a:pt x="768" y="7808"/>
                  </a:lnTo>
                  <a:lnTo>
                    <a:pt x="640" y="8062"/>
                  </a:lnTo>
                  <a:lnTo>
                    <a:pt x="533" y="8328"/>
                  </a:lnTo>
                  <a:lnTo>
                    <a:pt x="427" y="8570"/>
                  </a:lnTo>
                  <a:lnTo>
                    <a:pt x="320" y="8836"/>
                  </a:lnTo>
                  <a:lnTo>
                    <a:pt x="256" y="9113"/>
                  </a:lnTo>
                  <a:lnTo>
                    <a:pt x="149" y="9356"/>
                  </a:lnTo>
                  <a:lnTo>
                    <a:pt x="127" y="9633"/>
                  </a:lnTo>
                  <a:lnTo>
                    <a:pt x="63" y="9887"/>
                  </a:lnTo>
                  <a:lnTo>
                    <a:pt x="21" y="10164"/>
                  </a:lnTo>
                  <a:lnTo>
                    <a:pt x="0" y="10430"/>
                  </a:lnTo>
                  <a:lnTo>
                    <a:pt x="0" y="10695"/>
                  </a:lnTo>
                  <a:lnTo>
                    <a:pt x="0" y="10973"/>
                  </a:lnTo>
                  <a:lnTo>
                    <a:pt x="0" y="11238"/>
                  </a:lnTo>
                  <a:lnTo>
                    <a:pt x="42" y="11504"/>
                  </a:lnTo>
                  <a:lnTo>
                    <a:pt x="85" y="11781"/>
                  </a:lnTo>
                  <a:lnTo>
                    <a:pt x="149" y="12047"/>
                  </a:lnTo>
                  <a:lnTo>
                    <a:pt x="170" y="12301"/>
                  </a:lnTo>
                  <a:lnTo>
                    <a:pt x="277" y="12567"/>
                  </a:lnTo>
                  <a:lnTo>
                    <a:pt x="362" y="12821"/>
                  </a:lnTo>
                  <a:lnTo>
                    <a:pt x="448" y="13087"/>
                  </a:lnTo>
                  <a:lnTo>
                    <a:pt x="576" y="13341"/>
                  </a:lnTo>
                  <a:lnTo>
                    <a:pt x="704" y="13606"/>
                  </a:lnTo>
                  <a:lnTo>
                    <a:pt x="833" y="13849"/>
                  </a:lnTo>
                  <a:lnTo>
                    <a:pt x="961" y="14091"/>
                  </a:lnTo>
                  <a:lnTo>
                    <a:pt x="1132" y="14346"/>
                  </a:lnTo>
                  <a:lnTo>
                    <a:pt x="1281" y="14588"/>
                  </a:lnTo>
                  <a:lnTo>
                    <a:pt x="1473" y="14842"/>
                  </a:lnTo>
                  <a:lnTo>
                    <a:pt x="1644" y="15085"/>
                  </a:lnTo>
                  <a:lnTo>
                    <a:pt x="1858" y="15316"/>
                  </a:lnTo>
                  <a:lnTo>
                    <a:pt x="2093" y="15558"/>
                  </a:lnTo>
                  <a:lnTo>
                    <a:pt x="2307" y="15801"/>
                  </a:lnTo>
                  <a:lnTo>
                    <a:pt x="2542" y="16032"/>
                  </a:lnTo>
                  <a:lnTo>
                    <a:pt x="2798" y="16263"/>
                  </a:lnTo>
                  <a:lnTo>
                    <a:pt x="3033" y="16482"/>
                  </a:lnTo>
                  <a:lnTo>
                    <a:pt x="3311" y="16702"/>
                  </a:lnTo>
                  <a:lnTo>
                    <a:pt x="3589" y="16921"/>
                  </a:lnTo>
                  <a:lnTo>
                    <a:pt x="3888" y="17129"/>
                  </a:lnTo>
                  <a:lnTo>
                    <a:pt x="4187" y="17349"/>
                  </a:lnTo>
                  <a:lnTo>
                    <a:pt x="4486" y="17556"/>
                  </a:lnTo>
                  <a:lnTo>
                    <a:pt x="4828" y="17753"/>
                  </a:lnTo>
                  <a:lnTo>
                    <a:pt x="5148" y="17961"/>
                  </a:lnTo>
                  <a:lnTo>
                    <a:pt x="5512" y="18169"/>
                  </a:lnTo>
                  <a:lnTo>
                    <a:pt x="5853" y="18354"/>
                  </a:lnTo>
                  <a:lnTo>
                    <a:pt x="6217" y="18550"/>
                  </a:lnTo>
                  <a:lnTo>
                    <a:pt x="6580" y="18735"/>
                  </a:lnTo>
                  <a:lnTo>
                    <a:pt x="6943" y="18920"/>
                  </a:lnTo>
                  <a:lnTo>
                    <a:pt x="7349" y="19081"/>
                  </a:lnTo>
                  <a:lnTo>
                    <a:pt x="7712" y="19266"/>
                  </a:lnTo>
                  <a:lnTo>
                    <a:pt x="8097" y="19416"/>
                  </a:lnTo>
                  <a:lnTo>
                    <a:pt x="8524" y="19578"/>
                  </a:lnTo>
                  <a:lnTo>
                    <a:pt x="8951" y="19717"/>
                  </a:lnTo>
                  <a:lnTo>
                    <a:pt x="9357" y="19867"/>
                  </a:lnTo>
                  <a:lnTo>
                    <a:pt x="9784" y="20017"/>
                  </a:lnTo>
                  <a:lnTo>
                    <a:pt x="10212" y="20144"/>
                  </a:lnTo>
                  <a:lnTo>
                    <a:pt x="10618" y="20282"/>
                  </a:lnTo>
                  <a:lnTo>
                    <a:pt x="11088" y="20398"/>
                  </a:lnTo>
                  <a:lnTo>
                    <a:pt x="11536" y="20525"/>
                  </a:lnTo>
                  <a:lnTo>
                    <a:pt x="11964" y="20641"/>
                  </a:lnTo>
                  <a:lnTo>
                    <a:pt x="12413" y="20733"/>
                  </a:lnTo>
                  <a:lnTo>
                    <a:pt x="12883" y="20837"/>
                  </a:lnTo>
                  <a:lnTo>
                    <a:pt x="13331" y="20929"/>
                  </a:lnTo>
                  <a:lnTo>
                    <a:pt x="13801" y="21022"/>
                  </a:lnTo>
                  <a:lnTo>
                    <a:pt x="14271" y="21103"/>
                  </a:lnTo>
                  <a:lnTo>
                    <a:pt x="14762" y="21184"/>
                  </a:lnTo>
                  <a:lnTo>
                    <a:pt x="15254" y="21241"/>
                  </a:lnTo>
                  <a:lnTo>
                    <a:pt x="15724" y="21299"/>
                  </a:lnTo>
                  <a:lnTo>
                    <a:pt x="16215" y="21357"/>
                  </a:lnTo>
                  <a:lnTo>
                    <a:pt x="16707" y="21426"/>
                  </a:lnTo>
                  <a:lnTo>
                    <a:pt x="17198" y="21449"/>
                  </a:lnTo>
                  <a:lnTo>
                    <a:pt x="17690" y="21495"/>
                  </a:lnTo>
                  <a:lnTo>
                    <a:pt x="18181" y="21530"/>
                  </a:lnTo>
                  <a:lnTo>
                    <a:pt x="18694" y="21553"/>
                  </a:lnTo>
                  <a:lnTo>
                    <a:pt x="19206" y="21576"/>
                  </a:lnTo>
                  <a:lnTo>
                    <a:pt x="19698" y="21588"/>
                  </a:lnTo>
                  <a:lnTo>
                    <a:pt x="20211" y="21600"/>
                  </a:lnTo>
                  <a:lnTo>
                    <a:pt x="20723" y="21600"/>
                  </a:lnTo>
                  <a:lnTo>
                    <a:pt x="21236" y="2158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未知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  <a:lnTo>
                    <a:pt x="21374" y="21432"/>
                  </a:lnTo>
                  <a:close/>
                  <a:moveTo>
                    <a:pt x="16593" y="4747"/>
                  </a:moveTo>
                  <a:lnTo>
                    <a:pt x="16593" y="4747"/>
                  </a:lnTo>
                  <a:lnTo>
                    <a:pt x="15581" y="4781"/>
                  </a:lnTo>
                  <a:lnTo>
                    <a:pt x="14737" y="4948"/>
                  </a:lnTo>
                  <a:lnTo>
                    <a:pt x="13893" y="5115"/>
                  </a:lnTo>
                  <a:lnTo>
                    <a:pt x="12993" y="5316"/>
                  </a:lnTo>
                  <a:lnTo>
                    <a:pt x="12262" y="5583"/>
                  </a:lnTo>
                  <a:lnTo>
                    <a:pt x="11531" y="5884"/>
                  </a:lnTo>
                  <a:lnTo>
                    <a:pt x="10800" y="6219"/>
                  </a:lnTo>
                  <a:lnTo>
                    <a:pt x="10125" y="6586"/>
                  </a:lnTo>
                  <a:lnTo>
                    <a:pt x="9562" y="7021"/>
                  </a:lnTo>
                  <a:lnTo>
                    <a:pt x="8999" y="7422"/>
                  </a:lnTo>
                  <a:lnTo>
                    <a:pt x="8549" y="7890"/>
                  </a:lnTo>
                  <a:lnTo>
                    <a:pt x="8212" y="8359"/>
                  </a:lnTo>
                  <a:lnTo>
                    <a:pt x="7931" y="8860"/>
                  </a:lnTo>
                  <a:lnTo>
                    <a:pt x="7649" y="9395"/>
                  </a:lnTo>
                  <a:lnTo>
                    <a:pt x="7537" y="9930"/>
                  </a:lnTo>
                  <a:lnTo>
                    <a:pt x="7481" y="10498"/>
                  </a:lnTo>
                  <a:lnTo>
                    <a:pt x="7537" y="11067"/>
                  </a:lnTo>
                  <a:lnTo>
                    <a:pt x="7649" y="11602"/>
                  </a:lnTo>
                  <a:lnTo>
                    <a:pt x="7874" y="12137"/>
                  </a:lnTo>
                  <a:lnTo>
                    <a:pt x="8156" y="12672"/>
                  </a:lnTo>
                  <a:lnTo>
                    <a:pt x="8493" y="13140"/>
                  </a:lnTo>
                  <a:lnTo>
                    <a:pt x="8943" y="13608"/>
                  </a:lnTo>
                  <a:lnTo>
                    <a:pt x="9450" y="14009"/>
                  </a:lnTo>
                  <a:lnTo>
                    <a:pt x="10012" y="14444"/>
                  </a:lnTo>
                  <a:lnTo>
                    <a:pt x="10687" y="14845"/>
                  </a:lnTo>
                  <a:lnTo>
                    <a:pt x="11362" y="15179"/>
                  </a:lnTo>
                  <a:lnTo>
                    <a:pt x="12093" y="15480"/>
                  </a:lnTo>
                  <a:lnTo>
                    <a:pt x="12825" y="15748"/>
                  </a:lnTo>
                  <a:lnTo>
                    <a:pt x="13668" y="15982"/>
                  </a:lnTo>
                  <a:lnTo>
                    <a:pt x="14568" y="16149"/>
                  </a:lnTo>
                  <a:lnTo>
                    <a:pt x="15525" y="16283"/>
                  </a:lnTo>
                  <a:lnTo>
                    <a:pt x="16424" y="16383"/>
                  </a:lnTo>
                  <a:lnTo>
                    <a:pt x="16424" y="18356"/>
                  </a:lnTo>
                  <a:lnTo>
                    <a:pt x="18449" y="18389"/>
                  </a:lnTo>
                  <a:lnTo>
                    <a:pt x="18562" y="15179"/>
                  </a:lnTo>
                  <a:lnTo>
                    <a:pt x="17493" y="15179"/>
                  </a:lnTo>
                  <a:lnTo>
                    <a:pt x="16706" y="15179"/>
                  </a:lnTo>
                  <a:lnTo>
                    <a:pt x="15918" y="15113"/>
                  </a:lnTo>
                  <a:lnTo>
                    <a:pt x="15131" y="14945"/>
                  </a:lnTo>
                  <a:lnTo>
                    <a:pt x="14399" y="14812"/>
                  </a:lnTo>
                  <a:lnTo>
                    <a:pt x="13668" y="14611"/>
                  </a:lnTo>
                  <a:lnTo>
                    <a:pt x="13049" y="14377"/>
                  </a:lnTo>
                  <a:lnTo>
                    <a:pt x="12431" y="14110"/>
                  </a:lnTo>
                  <a:lnTo>
                    <a:pt x="11868" y="13809"/>
                  </a:lnTo>
                  <a:lnTo>
                    <a:pt x="11362" y="13474"/>
                  </a:lnTo>
                  <a:lnTo>
                    <a:pt x="10856" y="13106"/>
                  </a:lnTo>
                  <a:lnTo>
                    <a:pt x="10518" y="12705"/>
                  </a:lnTo>
                  <a:lnTo>
                    <a:pt x="10181" y="12304"/>
                  </a:lnTo>
                  <a:lnTo>
                    <a:pt x="9956" y="11903"/>
                  </a:lnTo>
                  <a:lnTo>
                    <a:pt x="9731" y="11435"/>
                  </a:lnTo>
                  <a:lnTo>
                    <a:pt x="9618" y="10967"/>
                  </a:lnTo>
                  <a:lnTo>
                    <a:pt x="9562" y="10498"/>
                  </a:lnTo>
                  <a:lnTo>
                    <a:pt x="9618" y="10030"/>
                  </a:lnTo>
                  <a:lnTo>
                    <a:pt x="9787" y="9596"/>
                  </a:lnTo>
                  <a:lnTo>
                    <a:pt x="9956" y="9161"/>
                  </a:lnTo>
                  <a:lnTo>
                    <a:pt x="10237" y="8693"/>
                  </a:lnTo>
                  <a:lnTo>
                    <a:pt x="10574" y="8292"/>
                  </a:lnTo>
                  <a:lnTo>
                    <a:pt x="10968" y="7957"/>
                  </a:lnTo>
                  <a:lnTo>
                    <a:pt x="11475" y="7556"/>
                  </a:lnTo>
                  <a:lnTo>
                    <a:pt x="11981" y="7255"/>
                  </a:lnTo>
                  <a:lnTo>
                    <a:pt x="12543" y="6987"/>
                  </a:lnTo>
                  <a:lnTo>
                    <a:pt x="13162" y="6687"/>
                  </a:lnTo>
                  <a:lnTo>
                    <a:pt x="13837" y="6453"/>
                  </a:lnTo>
                  <a:lnTo>
                    <a:pt x="14512" y="6285"/>
                  </a:lnTo>
                  <a:lnTo>
                    <a:pt x="15299" y="6118"/>
                  </a:lnTo>
                  <a:lnTo>
                    <a:pt x="16031" y="5985"/>
                  </a:lnTo>
                  <a:lnTo>
                    <a:pt x="16762" y="5918"/>
                  </a:lnTo>
                  <a:lnTo>
                    <a:pt x="17550" y="5884"/>
                  </a:lnTo>
                  <a:lnTo>
                    <a:pt x="18674" y="5884"/>
                  </a:lnTo>
                  <a:lnTo>
                    <a:pt x="18731" y="2942"/>
                  </a:lnTo>
                  <a:lnTo>
                    <a:pt x="16649" y="2908"/>
                  </a:lnTo>
                  <a:lnTo>
                    <a:pt x="16593" y="4747"/>
                  </a:lnTo>
                  <a:lnTo>
                    <a:pt x="16593" y="4747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未知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未知"/>
            <p:cNvSpPr>
              <a:spLocks noChangeAspect="1"/>
            </p:cNvSpPr>
            <p:nvPr/>
          </p:nvSpPr>
          <p:spPr>
            <a:xfrm>
              <a:off x="2143" y="2007"/>
              <a:ext cx="454" cy="104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7495" y="2524"/>
                  </a:moveTo>
                  <a:lnTo>
                    <a:pt x="17495" y="2524"/>
                  </a:lnTo>
                  <a:lnTo>
                    <a:pt x="15551" y="2571"/>
                  </a:lnTo>
                  <a:lnTo>
                    <a:pt x="13823" y="2805"/>
                  </a:lnTo>
                  <a:lnTo>
                    <a:pt x="12311" y="3038"/>
                  </a:lnTo>
                  <a:lnTo>
                    <a:pt x="10583" y="3319"/>
                  </a:lnTo>
                  <a:lnTo>
                    <a:pt x="9179" y="3693"/>
                  </a:lnTo>
                  <a:lnTo>
                    <a:pt x="7667" y="4114"/>
                  </a:lnTo>
                  <a:lnTo>
                    <a:pt x="6263" y="4581"/>
                  </a:lnTo>
                  <a:lnTo>
                    <a:pt x="5075" y="5095"/>
                  </a:lnTo>
                  <a:lnTo>
                    <a:pt x="3995" y="5703"/>
                  </a:lnTo>
                  <a:lnTo>
                    <a:pt x="2915" y="6264"/>
                  </a:lnTo>
                  <a:lnTo>
                    <a:pt x="2051" y="6919"/>
                  </a:lnTo>
                  <a:lnTo>
                    <a:pt x="1403" y="7573"/>
                  </a:lnTo>
                  <a:lnTo>
                    <a:pt x="755" y="8275"/>
                  </a:lnTo>
                  <a:lnTo>
                    <a:pt x="323" y="9023"/>
                  </a:lnTo>
                  <a:lnTo>
                    <a:pt x="0" y="9771"/>
                  </a:lnTo>
                  <a:lnTo>
                    <a:pt x="0" y="10565"/>
                  </a:lnTo>
                  <a:lnTo>
                    <a:pt x="0" y="11360"/>
                  </a:lnTo>
                  <a:lnTo>
                    <a:pt x="323" y="12108"/>
                  </a:lnTo>
                  <a:lnTo>
                    <a:pt x="755" y="12856"/>
                  </a:lnTo>
                  <a:lnTo>
                    <a:pt x="1295" y="13605"/>
                  </a:lnTo>
                  <a:lnTo>
                    <a:pt x="1943" y="14259"/>
                  </a:lnTo>
                  <a:lnTo>
                    <a:pt x="2807" y="14914"/>
                  </a:lnTo>
                  <a:lnTo>
                    <a:pt x="3779" y="15475"/>
                  </a:lnTo>
                  <a:lnTo>
                    <a:pt x="4859" y="16036"/>
                  </a:lnTo>
                  <a:lnTo>
                    <a:pt x="6155" y="16643"/>
                  </a:lnTo>
                  <a:lnTo>
                    <a:pt x="7451" y="17064"/>
                  </a:lnTo>
                  <a:lnTo>
                    <a:pt x="8855" y="17532"/>
                  </a:lnTo>
                  <a:lnTo>
                    <a:pt x="10259" y="17906"/>
                  </a:lnTo>
                  <a:lnTo>
                    <a:pt x="11879" y="18233"/>
                  </a:lnTo>
                  <a:lnTo>
                    <a:pt x="13607" y="18467"/>
                  </a:lnTo>
                  <a:lnTo>
                    <a:pt x="15443" y="18654"/>
                  </a:lnTo>
                  <a:lnTo>
                    <a:pt x="17171" y="18794"/>
                  </a:lnTo>
                  <a:lnTo>
                    <a:pt x="17063" y="21553"/>
                  </a:lnTo>
                  <a:lnTo>
                    <a:pt x="21059" y="21600"/>
                  </a:lnTo>
                  <a:lnTo>
                    <a:pt x="21275" y="17111"/>
                  </a:lnTo>
                  <a:lnTo>
                    <a:pt x="19223" y="17111"/>
                  </a:lnTo>
                  <a:lnTo>
                    <a:pt x="17711" y="17064"/>
                  </a:lnTo>
                  <a:lnTo>
                    <a:pt x="16200" y="17018"/>
                  </a:lnTo>
                  <a:lnTo>
                    <a:pt x="14579" y="16784"/>
                  </a:lnTo>
                  <a:lnTo>
                    <a:pt x="13283" y="16597"/>
                  </a:lnTo>
                  <a:lnTo>
                    <a:pt x="11879" y="16316"/>
                  </a:lnTo>
                  <a:lnTo>
                    <a:pt x="10691" y="15989"/>
                  </a:lnTo>
                  <a:lnTo>
                    <a:pt x="9503" y="15615"/>
                  </a:lnTo>
                  <a:lnTo>
                    <a:pt x="8423" y="15194"/>
                  </a:lnTo>
                  <a:lnTo>
                    <a:pt x="7451" y="14727"/>
                  </a:lnTo>
                  <a:lnTo>
                    <a:pt x="6479" y="14212"/>
                  </a:lnTo>
                  <a:lnTo>
                    <a:pt x="5831" y="13651"/>
                  </a:lnTo>
                  <a:lnTo>
                    <a:pt x="5183" y="13090"/>
                  </a:lnTo>
                  <a:lnTo>
                    <a:pt x="4643" y="12529"/>
                  </a:lnTo>
                  <a:lnTo>
                    <a:pt x="4319" y="11875"/>
                  </a:lnTo>
                  <a:lnTo>
                    <a:pt x="4103" y="11220"/>
                  </a:lnTo>
                  <a:lnTo>
                    <a:pt x="3995" y="10565"/>
                  </a:lnTo>
                  <a:lnTo>
                    <a:pt x="4103" y="9911"/>
                  </a:lnTo>
                  <a:lnTo>
                    <a:pt x="4427" y="9303"/>
                  </a:lnTo>
                  <a:lnTo>
                    <a:pt x="4643" y="8695"/>
                  </a:lnTo>
                  <a:lnTo>
                    <a:pt x="5291" y="8041"/>
                  </a:lnTo>
                  <a:lnTo>
                    <a:pt x="5939" y="7480"/>
                  </a:lnTo>
                  <a:lnTo>
                    <a:pt x="6695" y="7012"/>
                  </a:lnTo>
                  <a:lnTo>
                    <a:pt x="7667" y="6451"/>
                  </a:lnTo>
                  <a:lnTo>
                    <a:pt x="8531" y="6031"/>
                  </a:lnTo>
                  <a:lnTo>
                    <a:pt x="9719" y="5657"/>
                  </a:lnTo>
                  <a:lnTo>
                    <a:pt x="10800" y="5236"/>
                  </a:lnTo>
                  <a:lnTo>
                    <a:pt x="12203" y="4908"/>
                  </a:lnTo>
                  <a:lnTo>
                    <a:pt x="13500" y="4675"/>
                  </a:lnTo>
                  <a:lnTo>
                    <a:pt x="15011" y="4441"/>
                  </a:lnTo>
                  <a:lnTo>
                    <a:pt x="16415" y="4254"/>
                  </a:lnTo>
                  <a:lnTo>
                    <a:pt x="17819" y="4207"/>
                  </a:lnTo>
                  <a:lnTo>
                    <a:pt x="19331" y="4160"/>
                  </a:lnTo>
                  <a:lnTo>
                    <a:pt x="21491" y="4160"/>
                  </a:lnTo>
                  <a:lnTo>
                    <a:pt x="21600" y="0"/>
                  </a:lnTo>
                  <a:lnTo>
                    <a:pt x="17603" y="0"/>
                  </a:lnTo>
                  <a:lnTo>
                    <a:pt x="17495" y="2524"/>
                  </a:lnTo>
                  <a:lnTo>
                    <a:pt x="17495" y="25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未知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  <a:lnTo>
                    <a:pt x="21439" y="21587"/>
                  </a:lnTo>
                  <a:close/>
                  <a:moveTo>
                    <a:pt x="20911" y="17478"/>
                  </a:moveTo>
                  <a:lnTo>
                    <a:pt x="20911" y="17478"/>
                  </a:lnTo>
                  <a:close/>
                  <a:moveTo>
                    <a:pt x="13803" y="19539"/>
                  </a:moveTo>
                  <a:lnTo>
                    <a:pt x="16257" y="17143"/>
                  </a:lnTo>
                  <a:lnTo>
                    <a:pt x="14812" y="16857"/>
                  </a:lnTo>
                  <a:lnTo>
                    <a:pt x="13803" y="19539"/>
                  </a:lnTo>
                  <a:lnTo>
                    <a:pt x="13803" y="19539"/>
                  </a:lnTo>
                  <a:close/>
                  <a:moveTo>
                    <a:pt x="6718" y="16870"/>
                  </a:moveTo>
                  <a:lnTo>
                    <a:pt x="11189" y="15442"/>
                  </a:lnTo>
                  <a:lnTo>
                    <a:pt x="10203" y="14834"/>
                  </a:lnTo>
                  <a:lnTo>
                    <a:pt x="6718" y="16870"/>
                  </a:lnTo>
                  <a:lnTo>
                    <a:pt x="6718" y="16870"/>
                  </a:lnTo>
                  <a:close/>
                  <a:moveTo>
                    <a:pt x="21301" y="6355"/>
                  </a:moveTo>
                  <a:lnTo>
                    <a:pt x="20889" y="6330"/>
                  </a:lnTo>
                  <a:lnTo>
                    <a:pt x="20453" y="6318"/>
                  </a:lnTo>
                  <a:lnTo>
                    <a:pt x="20361" y="6318"/>
                  </a:lnTo>
                  <a:lnTo>
                    <a:pt x="19948" y="6330"/>
                  </a:lnTo>
                  <a:lnTo>
                    <a:pt x="19536" y="6343"/>
                  </a:lnTo>
                  <a:lnTo>
                    <a:pt x="19100" y="6380"/>
                  </a:lnTo>
                  <a:lnTo>
                    <a:pt x="18687" y="6417"/>
                  </a:lnTo>
                  <a:lnTo>
                    <a:pt x="18297" y="6455"/>
                  </a:lnTo>
                  <a:lnTo>
                    <a:pt x="17885" y="6529"/>
                  </a:lnTo>
                  <a:lnTo>
                    <a:pt x="17518" y="6591"/>
                  </a:lnTo>
                  <a:lnTo>
                    <a:pt x="17128" y="6678"/>
                  </a:lnTo>
                  <a:lnTo>
                    <a:pt x="16738" y="6752"/>
                  </a:lnTo>
                  <a:lnTo>
                    <a:pt x="16394" y="6864"/>
                  </a:lnTo>
                  <a:lnTo>
                    <a:pt x="16027" y="6963"/>
                  </a:lnTo>
                  <a:lnTo>
                    <a:pt x="15683" y="7075"/>
                  </a:lnTo>
                  <a:lnTo>
                    <a:pt x="15362" y="7212"/>
                  </a:lnTo>
                  <a:lnTo>
                    <a:pt x="15041" y="7336"/>
                  </a:lnTo>
                  <a:lnTo>
                    <a:pt x="14743" y="7485"/>
                  </a:lnTo>
                  <a:lnTo>
                    <a:pt x="14445" y="7621"/>
                  </a:lnTo>
                  <a:lnTo>
                    <a:pt x="14124" y="7770"/>
                  </a:lnTo>
                  <a:lnTo>
                    <a:pt x="13895" y="7932"/>
                  </a:lnTo>
                  <a:lnTo>
                    <a:pt x="13643" y="8118"/>
                  </a:lnTo>
                  <a:lnTo>
                    <a:pt x="13413" y="8279"/>
                  </a:lnTo>
                  <a:lnTo>
                    <a:pt x="13184" y="8466"/>
                  </a:lnTo>
                  <a:lnTo>
                    <a:pt x="12978" y="8639"/>
                  </a:lnTo>
                  <a:lnTo>
                    <a:pt x="12794" y="8826"/>
                  </a:lnTo>
                  <a:lnTo>
                    <a:pt x="12634" y="9024"/>
                  </a:lnTo>
                  <a:lnTo>
                    <a:pt x="12496" y="9223"/>
                  </a:lnTo>
                  <a:lnTo>
                    <a:pt x="12336" y="9434"/>
                  </a:lnTo>
                  <a:lnTo>
                    <a:pt x="12198" y="9632"/>
                  </a:lnTo>
                  <a:lnTo>
                    <a:pt x="12152" y="9856"/>
                  </a:lnTo>
                  <a:lnTo>
                    <a:pt x="12061" y="10067"/>
                  </a:lnTo>
                  <a:lnTo>
                    <a:pt x="12015" y="10303"/>
                  </a:lnTo>
                  <a:lnTo>
                    <a:pt x="11969" y="10514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985"/>
                  </a:lnTo>
                  <a:lnTo>
                    <a:pt x="11992" y="11209"/>
                  </a:lnTo>
                  <a:lnTo>
                    <a:pt x="12037" y="11445"/>
                  </a:lnTo>
                  <a:lnTo>
                    <a:pt x="12106" y="11644"/>
                  </a:lnTo>
                  <a:lnTo>
                    <a:pt x="12175" y="11879"/>
                  </a:lnTo>
                  <a:lnTo>
                    <a:pt x="12313" y="12078"/>
                  </a:lnTo>
                  <a:lnTo>
                    <a:pt x="12427" y="12289"/>
                  </a:lnTo>
                  <a:lnTo>
                    <a:pt x="12565" y="12500"/>
                  </a:lnTo>
                  <a:lnTo>
                    <a:pt x="12748" y="12686"/>
                  </a:lnTo>
                  <a:lnTo>
                    <a:pt x="12955" y="12872"/>
                  </a:lnTo>
                  <a:lnTo>
                    <a:pt x="13138" y="13071"/>
                  </a:lnTo>
                  <a:lnTo>
                    <a:pt x="13345" y="13257"/>
                  </a:lnTo>
                  <a:lnTo>
                    <a:pt x="13574" y="13431"/>
                  </a:lnTo>
                  <a:lnTo>
                    <a:pt x="13826" y="13605"/>
                  </a:lnTo>
                  <a:lnTo>
                    <a:pt x="14101" y="13766"/>
                  </a:lnTo>
                  <a:lnTo>
                    <a:pt x="14377" y="13928"/>
                  </a:lnTo>
                  <a:lnTo>
                    <a:pt x="14629" y="14064"/>
                  </a:lnTo>
                  <a:lnTo>
                    <a:pt x="14927" y="14226"/>
                  </a:lnTo>
                  <a:lnTo>
                    <a:pt x="15271" y="14337"/>
                  </a:lnTo>
                  <a:lnTo>
                    <a:pt x="15592" y="14461"/>
                  </a:lnTo>
                  <a:lnTo>
                    <a:pt x="15935" y="14598"/>
                  </a:lnTo>
                  <a:lnTo>
                    <a:pt x="16303" y="14685"/>
                  </a:lnTo>
                  <a:lnTo>
                    <a:pt x="16669" y="14796"/>
                  </a:lnTo>
                  <a:lnTo>
                    <a:pt x="17036" y="14883"/>
                  </a:lnTo>
                  <a:lnTo>
                    <a:pt x="17403" y="14970"/>
                  </a:lnTo>
                  <a:lnTo>
                    <a:pt x="17816" y="15045"/>
                  </a:lnTo>
                  <a:lnTo>
                    <a:pt x="18183" y="15107"/>
                  </a:lnTo>
                  <a:lnTo>
                    <a:pt x="18618" y="15157"/>
                  </a:lnTo>
                  <a:lnTo>
                    <a:pt x="19031" y="15206"/>
                  </a:lnTo>
                  <a:lnTo>
                    <a:pt x="19444" y="15219"/>
                  </a:lnTo>
                  <a:lnTo>
                    <a:pt x="19880" y="15243"/>
                  </a:lnTo>
                  <a:lnTo>
                    <a:pt x="20292" y="15256"/>
                  </a:lnTo>
                  <a:lnTo>
                    <a:pt x="20751" y="15256"/>
                  </a:lnTo>
                  <a:lnTo>
                    <a:pt x="21164" y="15231"/>
                  </a:lnTo>
                  <a:lnTo>
                    <a:pt x="21600" y="15206"/>
                  </a:lnTo>
                  <a:lnTo>
                    <a:pt x="21301" y="6355"/>
                  </a:lnTo>
                  <a:close/>
                  <a:moveTo>
                    <a:pt x="2957" y="12848"/>
                  </a:moveTo>
                  <a:lnTo>
                    <a:pt x="8415" y="12761"/>
                  </a:lnTo>
                  <a:lnTo>
                    <a:pt x="7910" y="11768"/>
                  </a:lnTo>
                  <a:lnTo>
                    <a:pt x="2957" y="12848"/>
                  </a:lnTo>
                  <a:lnTo>
                    <a:pt x="2957" y="12848"/>
                  </a:lnTo>
                  <a:close/>
                  <a:moveTo>
                    <a:pt x="8002" y="9409"/>
                  </a:moveTo>
                  <a:lnTo>
                    <a:pt x="8369" y="8664"/>
                  </a:lnTo>
                  <a:lnTo>
                    <a:pt x="3232" y="8118"/>
                  </a:lnTo>
                  <a:lnTo>
                    <a:pt x="8002" y="9409"/>
                  </a:lnTo>
                  <a:lnTo>
                    <a:pt x="8002" y="9409"/>
                  </a:lnTo>
                  <a:close/>
                  <a:moveTo>
                    <a:pt x="10662" y="6455"/>
                  </a:moveTo>
                  <a:lnTo>
                    <a:pt x="11694" y="5859"/>
                  </a:lnTo>
                  <a:lnTo>
                    <a:pt x="7589" y="4208"/>
                  </a:lnTo>
                  <a:lnTo>
                    <a:pt x="10662" y="6455"/>
                  </a:lnTo>
                  <a:lnTo>
                    <a:pt x="10662" y="6455"/>
                  </a:lnTo>
                  <a:close/>
                  <a:moveTo>
                    <a:pt x="15592" y="4605"/>
                  </a:moveTo>
                  <a:lnTo>
                    <a:pt x="17312" y="4294"/>
                  </a:lnTo>
                  <a:lnTo>
                    <a:pt x="14789" y="1874"/>
                  </a:lnTo>
                  <a:lnTo>
                    <a:pt x="15592" y="4605"/>
                  </a:lnTo>
                  <a:lnTo>
                    <a:pt x="15592" y="4605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未知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未知"/>
            <p:cNvSpPr>
              <a:spLocks noChangeAspect="1"/>
            </p:cNvSpPr>
            <p:nvPr/>
          </p:nvSpPr>
          <p:spPr>
            <a:xfrm>
              <a:off x="1943" y="3644"/>
              <a:ext cx="243" cy="49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2289"/>
                  </a:lnTo>
                  <a:lnTo>
                    <a:pt x="8680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未知"/>
            <p:cNvSpPr>
              <a:spLocks noChangeAspect="1"/>
            </p:cNvSpPr>
            <p:nvPr/>
          </p:nvSpPr>
          <p:spPr>
            <a:xfrm>
              <a:off x="1243" y="3275"/>
              <a:ext cx="442" cy="3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6493"/>
                  </a:lnTo>
                  <a:lnTo>
                    <a:pt x="16726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未知"/>
            <p:cNvSpPr>
              <a:spLocks noChangeAspect="1"/>
            </p:cNvSpPr>
            <p:nvPr/>
          </p:nvSpPr>
          <p:spPr>
            <a:xfrm>
              <a:off x="1757" y="1721"/>
              <a:ext cx="955" cy="163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932" y="59"/>
                  </a:moveTo>
                  <a:lnTo>
                    <a:pt x="20009" y="0"/>
                  </a:lnTo>
                  <a:lnTo>
                    <a:pt x="19034" y="0"/>
                  </a:lnTo>
                  <a:lnTo>
                    <a:pt x="18829" y="0"/>
                  </a:lnTo>
                  <a:lnTo>
                    <a:pt x="17905" y="0"/>
                  </a:lnTo>
                  <a:lnTo>
                    <a:pt x="16982" y="29"/>
                  </a:lnTo>
                  <a:lnTo>
                    <a:pt x="16007" y="149"/>
                  </a:lnTo>
                  <a:lnTo>
                    <a:pt x="15084" y="209"/>
                  </a:lnTo>
                  <a:lnTo>
                    <a:pt x="14211" y="299"/>
                  </a:lnTo>
                  <a:lnTo>
                    <a:pt x="13288" y="479"/>
                  </a:lnTo>
                  <a:lnTo>
                    <a:pt x="12415" y="629"/>
                  </a:lnTo>
                  <a:lnTo>
                    <a:pt x="11594" y="839"/>
                  </a:lnTo>
                  <a:lnTo>
                    <a:pt x="10722" y="1049"/>
                  </a:lnTo>
                  <a:lnTo>
                    <a:pt x="9901" y="1289"/>
                  </a:lnTo>
                  <a:lnTo>
                    <a:pt x="9132" y="1529"/>
                  </a:lnTo>
                  <a:lnTo>
                    <a:pt x="8362" y="1829"/>
                  </a:lnTo>
                  <a:lnTo>
                    <a:pt x="7644" y="2129"/>
                  </a:lnTo>
                  <a:lnTo>
                    <a:pt x="6926" y="2429"/>
                  </a:lnTo>
                  <a:lnTo>
                    <a:pt x="6207" y="2789"/>
                  </a:lnTo>
                  <a:lnTo>
                    <a:pt x="5592" y="3149"/>
                  </a:lnTo>
                  <a:lnTo>
                    <a:pt x="4873" y="3509"/>
                  </a:lnTo>
                  <a:lnTo>
                    <a:pt x="4360" y="3869"/>
                  </a:lnTo>
                  <a:lnTo>
                    <a:pt x="3796" y="4319"/>
                  </a:lnTo>
                  <a:lnTo>
                    <a:pt x="3232" y="4709"/>
                  </a:lnTo>
                  <a:lnTo>
                    <a:pt x="2770" y="5159"/>
                  </a:lnTo>
                  <a:lnTo>
                    <a:pt x="2257" y="5579"/>
                  </a:lnTo>
                  <a:lnTo>
                    <a:pt x="1847" y="6059"/>
                  </a:lnTo>
                  <a:lnTo>
                    <a:pt x="1487" y="6539"/>
                  </a:lnTo>
                  <a:lnTo>
                    <a:pt x="1179" y="6989"/>
                  </a:lnTo>
                  <a:lnTo>
                    <a:pt x="820" y="7499"/>
                  </a:lnTo>
                  <a:lnTo>
                    <a:pt x="564" y="8009"/>
                  </a:lnTo>
                  <a:lnTo>
                    <a:pt x="410" y="8519"/>
                  </a:lnTo>
                  <a:lnTo>
                    <a:pt x="256" y="9059"/>
                  </a:lnTo>
                  <a:lnTo>
                    <a:pt x="102" y="9599"/>
                  </a:lnTo>
                  <a:lnTo>
                    <a:pt x="0" y="1013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1249"/>
                  </a:lnTo>
                  <a:lnTo>
                    <a:pt x="51" y="11819"/>
                  </a:lnTo>
                  <a:lnTo>
                    <a:pt x="205" y="12359"/>
                  </a:lnTo>
                  <a:lnTo>
                    <a:pt x="358" y="12869"/>
                  </a:lnTo>
                  <a:lnTo>
                    <a:pt x="512" y="13409"/>
                  </a:lnTo>
                  <a:lnTo>
                    <a:pt x="769" y="13919"/>
                  </a:lnTo>
                  <a:lnTo>
                    <a:pt x="1077" y="14399"/>
                  </a:lnTo>
                  <a:lnTo>
                    <a:pt x="1385" y="14909"/>
                  </a:lnTo>
                  <a:lnTo>
                    <a:pt x="1795" y="15389"/>
                  </a:lnTo>
                  <a:lnTo>
                    <a:pt x="2205" y="15839"/>
                  </a:lnTo>
                  <a:lnTo>
                    <a:pt x="2616" y="16289"/>
                  </a:lnTo>
                  <a:lnTo>
                    <a:pt x="3129" y="16739"/>
                  </a:lnTo>
                  <a:lnTo>
                    <a:pt x="3642" y="17159"/>
                  </a:lnTo>
                  <a:lnTo>
                    <a:pt x="4206" y="17579"/>
                  </a:lnTo>
                  <a:lnTo>
                    <a:pt x="4771" y="17969"/>
                  </a:lnTo>
                  <a:lnTo>
                    <a:pt x="5438" y="18389"/>
                  </a:lnTo>
                  <a:lnTo>
                    <a:pt x="6002" y="18719"/>
                  </a:lnTo>
                  <a:lnTo>
                    <a:pt x="6669" y="19079"/>
                  </a:lnTo>
                  <a:lnTo>
                    <a:pt x="7439" y="19379"/>
                  </a:lnTo>
                  <a:lnTo>
                    <a:pt x="8157" y="19649"/>
                  </a:lnTo>
                  <a:lnTo>
                    <a:pt x="8927" y="19979"/>
                  </a:lnTo>
                  <a:lnTo>
                    <a:pt x="9747" y="20219"/>
                  </a:lnTo>
                  <a:lnTo>
                    <a:pt x="10568" y="20489"/>
                  </a:lnTo>
                  <a:lnTo>
                    <a:pt x="11338" y="20699"/>
                  </a:lnTo>
                  <a:lnTo>
                    <a:pt x="12210" y="20909"/>
                  </a:lnTo>
                  <a:lnTo>
                    <a:pt x="13134" y="21089"/>
                  </a:lnTo>
                  <a:lnTo>
                    <a:pt x="13955" y="21209"/>
                  </a:lnTo>
                  <a:lnTo>
                    <a:pt x="14930" y="21359"/>
                  </a:lnTo>
                  <a:lnTo>
                    <a:pt x="15853" y="21449"/>
                  </a:lnTo>
                  <a:lnTo>
                    <a:pt x="16777" y="21509"/>
                  </a:lnTo>
                  <a:lnTo>
                    <a:pt x="17751" y="21569"/>
                  </a:lnTo>
                  <a:lnTo>
                    <a:pt x="18675" y="21600"/>
                  </a:lnTo>
                  <a:lnTo>
                    <a:pt x="19701" y="21600"/>
                  </a:lnTo>
                  <a:lnTo>
                    <a:pt x="20625" y="21539"/>
                  </a:lnTo>
                  <a:lnTo>
                    <a:pt x="21600" y="2147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未知"/>
            <p:cNvSpPr>
              <a:spLocks noChangeAspect="1"/>
            </p:cNvSpPr>
            <p:nvPr/>
          </p:nvSpPr>
          <p:spPr>
            <a:xfrm>
              <a:off x="871" y="2714"/>
              <a:ext cx="537" cy="19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19861"/>
                  </a:lnTo>
                  <a:lnTo>
                    <a:pt x="19594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未知"/>
            <p:cNvSpPr>
              <a:spLocks noChangeAspect="1"/>
            </p:cNvSpPr>
            <p:nvPr/>
          </p:nvSpPr>
          <p:spPr>
            <a:xfrm>
              <a:off x="898" y="2048"/>
              <a:ext cx="506" cy="23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049" y="21600"/>
                  </a:moveTo>
                  <a:lnTo>
                    <a:pt x="21600" y="9138"/>
                  </a:lnTo>
                  <a:lnTo>
                    <a:pt x="0" y="0"/>
                  </a:lnTo>
                  <a:lnTo>
                    <a:pt x="20049" y="21600"/>
                  </a:lnTo>
                  <a:lnTo>
                    <a:pt x="2004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未知"/>
            <p:cNvSpPr>
              <a:spLocks noChangeAspect="1"/>
            </p:cNvSpPr>
            <p:nvPr/>
          </p:nvSpPr>
          <p:spPr>
            <a:xfrm>
              <a:off x="1327" y="1336"/>
              <a:ext cx="408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79" y="21600"/>
                  </a:moveTo>
                  <a:lnTo>
                    <a:pt x="21600" y="15839"/>
                  </a:lnTo>
                  <a:lnTo>
                    <a:pt x="0" y="0"/>
                  </a:lnTo>
                  <a:lnTo>
                    <a:pt x="16079" y="21600"/>
                  </a:lnTo>
                  <a:lnTo>
                    <a:pt x="1607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未知"/>
            <p:cNvSpPr>
              <a:spLocks noChangeAspect="1"/>
            </p:cNvSpPr>
            <p:nvPr/>
          </p:nvSpPr>
          <p:spPr>
            <a:xfrm>
              <a:off x="2041" y="907"/>
              <a:ext cx="247" cy="49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6737" y="21600"/>
                  </a:moveTo>
                  <a:lnTo>
                    <a:pt x="21600" y="19145"/>
                  </a:lnTo>
                  <a:lnTo>
                    <a:pt x="0" y="0"/>
                  </a:lnTo>
                  <a:lnTo>
                    <a:pt x="6737" y="21600"/>
                  </a:lnTo>
                  <a:lnTo>
                    <a:pt x="6737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81" name="标题 2080"/>
          <p:cNvSpPr/>
          <p:nvPr>
            <p:ph type="ctrTitle" sz="quarter"/>
          </p:nvPr>
        </p:nvSpPr>
        <p:spPr>
          <a:xfrm>
            <a:off x="6350" y="2336800"/>
            <a:ext cx="5880100" cy="795338"/>
          </a:xfrm>
          <a:prstGeom prst="rect">
            <a:avLst/>
          </a:prstGeom>
          <a:solidFill>
            <a:srgbClr val="3E3E3E"/>
          </a:solidFill>
          <a:ln w="9525">
            <a:noFill/>
          </a:ln>
        </p:spPr>
        <p:txBody>
          <a:bodyPr lIns="86402" tIns="43201" rIns="86402" bIns="43201" anchor="ctr"/>
          <a:lstStyle>
            <a:lvl1pPr lvl="0">
              <a:defRPr b="0"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82" name="副标题 2081"/>
          <p:cNvSpPr/>
          <p:nvPr>
            <p:ph type="subTitle" sz="quarter" idx="1"/>
          </p:nvPr>
        </p:nvSpPr>
        <p:spPr>
          <a:xfrm>
            <a:off x="0" y="3308350"/>
            <a:ext cx="5205413" cy="1770063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 anchor="t"/>
          <a:lstStyle>
            <a:lvl1pPr marL="0" lvl="0" indent="0">
              <a:buNone/>
              <a:defRPr kern="1200"/>
            </a:lvl1pPr>
            <a:lvl2pPr marL="431800" lvl="1" indent="-431800" algn="ctr">
              <a:buNone/>
              <a:defRPr kern="1200"/>
            </a:lvl2pPr>
            <a:lvl3pPr marL="863600" lvl="2" indent="-863600" algn="ctr">
              <a:buNone/>
              <a:defRPr kern="1200"/>
            </a:lvl3pPr>
            <a:lvl4pPr marL="1295400" lvl="3" indent="-1295400" algn="ctr">
              <a:buNone/>
              <a:defRPr kern="1200"/>
            </a:lvl4pPr>
            <a:lvl5pPr marL="1729105" lvl="4" indent="-1729105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83" name="日期占位符 2082"/>
          <p:cNvSpPr/>
          <p:nvPr>
            <p:ph type="dt" sz="quarter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 anchor="t"/>
          <a:p>
            <a:pPr defTabSz="863600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084" name="页脚占位符 2083"/>
          <p:cNvSpPr/>
          <p:nvPr>
            <p:ph type="ftr" sz="quarter" idx="3"/>
          </p:nvPr>
        </p:nvSpPr>
        <p:spPr>
          <a:xfrm>
            <a:off x="2952750" y="5900738"/>
            <a:ext cx="2735263" cy="450850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 anchor="t"/>
          <a:p>
            <a:pPr defTabSz="863600" eaLnBrk="1" hangingPunct="1"/>
            <a:endParaRPr lang="en-US">
              <a:ea typeface="宋体" charset="-122"/>
            </a:endParaRPr>
          </a:p>
        </p:txBody>
      </p:sp>
      <p:sp>
        <p:nvSpPr>
          <p:cNvPr id="2085" name="灯片编号占位符 2084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 anchor="t"/>
          <a:p>
            <a:pPr defTabSz="863600" eaLnBrk="1" hangingPunct="1"/>
            <a:fld id="{9A0DB2DC-4C9A-4742-B13C-FB6460FD3503}" type="slidenum">
              <a:rPr lang="en-US">
                <a:ea typeface="宋体" charset="-122"/>
              </a:rPr>
            </a:fld>
            <a:endParaRPr lang="en-US">
              <a:ea typeface="宋体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672" y="503238"/>
            <a:ext cx="1944291" cy="5175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503238"/>
            <a:ext cx="5720160" cy="5175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94074" y="1725047"/>
            <a:ext cx="7452932" cy="19830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074" y="3852104"/>
            <a:ext cx="7452932" cy="1984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574" y="1615544"/>
            <a:ext cx="7452932" cy="2695572"/>
          </a:xfrm>
        </p:spPr>
        <p:txBody>
          <a:bodyPr anchor="b"/>
          <a:lstStyle>
            <a:lvl1pPr>
              <a:defRPr sz="42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9574" y="4336618"/>
            <a:ext cx="7452932" cy="141753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5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833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218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60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05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43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682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20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401763"/>
            <a:ext cx="3810810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8153" y="1401763"/>
            <a:ext cx="3810810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345009"/>
            <a:ext cx="7452932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26" y="1680459"/>
            <a:ext cx="3454146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26" y="2518536"/>
            <a:ext cx="3454146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34605" y="1680459"/>
            <a:ext cx="3471157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34605" y="2518536"/>
            <a:ext cx="3471157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786973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3584" y="933025"/>
            <a:ext cx="4374547" cy="4605124"/>
          </a:xfrm>
        </p:spPr>
        <p:txBody>
          <a:bodyPr/>
          <a:lstStyle>
            <a:lvl1pPr>
              <a:defRPr sz="2270"/>
            </a:lvl1pPr>
            <a:lvl2pPr>
              <a:defRPr sz="1985"/>
            </a:lvl2pPr>
            <a:lvl3pPr>
              <a:defRPr sz="1700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786973" cy="3601598"/>
          </a:xfrm>
        </p:spPr>
        <p:txBody>
          <a:bodyPr/>
          <a:lstStyle>
            <a:lvl1pPr marL="0" indent="0">
              <a:buNone/>
              <a:defRPr sz="1135"/>
            </a:lvl1pPr>
            <a:lvl2pPr marL="323850" indent="0">
              <a:buNone/>
              <a:defRPr sz="990"/>
            </a:lvl2pPr>
            <a:lvl3pPr marL="648335" indent="0">
              <a:buNone/>
              <a:defRPr sz="850"/>
            </a:lvl3pPr>
            <a:lvl4pPr marL="972185" indent="0">
              <a:buNone/>
              <a:defRPr sz="710"/>
            </a:lvl4pPr>
            <a:lvl5pPr marL="1296035" indent="0">
              <a:buNone/>
              <a:defRPr sz="710"/>
            </a:lvl5pPr>
            <a:lvl6pPr marL="1620520" indent="0">
              <a:buNone/>
              <a:defRPr sz="710"/>
            </a:lvl6pPr>
            <a:lvl7pPr marL="1944370" indent="0">
              <a:buNone/>
              <a:defRPr sz="710"/>
            </a:lvl7pPr>
            <a:lvl8pPr marL="2268220" indent="0">
              <a:buNone/>
              <a:defRPr sz="710"/>
            </a:lvl8pPr>
            <a:lvl9pPr marL="259207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952191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73584" y="432013"/>
            <a:ext cx="4374547" cy="5106138"/>
          </a:xfrm>
        </p:spPr>
        <p:txBody>
          <a:bodyPr/>
          <a:lstStyle>
            <a:lvl1pPr marL="0" indent="0">
              <a:buNone/>
              <a:defRPr sz="2270"/>
            </a:lvl1pPr>
            <a:lvl2pPr marL="323850" indent="0">
              <a:buNone/>
              <a:defRPr sz="1985"/>
            </a:lvl2pPr>
            <a:lvl3pPr marL="648335" indent="0">
              <a:buNone/>
              <a:defRPr sz="1700"/>
            </a:lvl3pPr>
            <a:lvl4pPr marL="972185" indent="0">
              <a:buNone/>
              <a:defRPr sz="1420"/>
            </a:lvl4pPr>
            <a:lvl5pPr marL="1296035" indent="0">
              <a:buNone/>
              <a:defRPr sz="1420"/>
            </a:lvl5pPr>
            <a:lvl6pPr marL="1620520" indent="0">
              <a:buNone/>
              <a:defRPr sz="1420"/>
            </a:lvl6pPr>
            <a:lvl7pPr marL="1944370" indent="0">
              <a:buNone/>
              <a:defRPr sz="1420"/>
            </a:lvl7pPr>
            <a:lvl8pPr marL="2268220" indent="0">
              <a:buNone/>
              <a:defRPr sz="1420"/>
            </a:lvl8pPr>
            <a:lvl9pPr marL="2592070" indent="0">
              <a:buNone/>
              <a:defRPr sz="14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952191" cy="3601598"/>
          </a:xfrm>
        </p:spPr>
        <p:txBody>
          <a:bodyPr/>
          <a:lstStyle>
            <a:lvl1pPr marL="0" indent="0">
              <a:buNone/>
              <a:defRPr sz="1420"/>
            </a:lvl1pPr>
            <a:lvl2pPr marL="323850" indent="0">
              <a:buNone/>
              <a:defRPr sz="1275"/>
            </a:lvl2pPr>
            <a:lvl3pPr marL="648335" indent="0">
              <a:buNone/>
              <a:defRPr sz="1135"/>
            </a:lvl3pPr>
            <a:lvl4pPr marL="972185" indent="0">
              <a:buNone/>
              <a:defRPr sz="990"/>
            </a:lvl4pPr>
            <a:lvl5pPr marL="1296035" indent="0">
              <a:buNone/>
              <a:defRPr sz="990"/>
            </a:lvl5pPr>
            <a:lvl6pPr marL="1620520" indent="0">
              <a:buNone/>
              <a:defRPr sz="990"/>
            </a:lvl6pPr>
            <a:lvl7pPr marL="1944370" indent="0">
              <a:buNone/>
              <a:defRPr sz="990"/>
            </a:lvl7pPr>
            <a:lvl8pPr marL="2268220" indent="0">
              <a:buNone/>
              <a:defRPr sz="990"/>
            </a:lvl8pPr>
            <a:lvl9pPr marL="2592070" indent="0">
              <a:buNone/>
              <a:defRPr sz="9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86360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863600" eaLnBrk="1" hangingPunct="1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未知"/>
          <p:cNvSpPr>
            <a:spLocks noChangeAspect="1"/>
          </p:cNvSpPr>
          <p:nvPr/>
        </p:nvSpPr>
        <p:spPr>
          <a:xfrm>
            <a:off x="4530725" y="2795588"/>
            <a:ext cx="4211638" cy="3643312"/>
          </a:xfrm>
          <a:custGeom>
            <a:avLst/>
            <a:gdLst/>
            <a:ahLst/>
            <a:cxnLst/>
            <a:pathLst>
              <a:path w="21600" h="21600">
                <a:moveTo>
                  <a:pt x="20814" y="21600"/>
                </a:moveTo>
                <a:lnTo>
                  <a:pt x="20832" y="16093"/>
                </a:lnTo>
                <a:lnTo>
                  <a:pt x="20797" y="16093"/>
                </a:lnTo>
                <a:lnTo>
                  <a:pt x="20797" y="15791"/>
                </a:lnTo>
                <a:lnTo>
                  <a:pt x="20866" y="3710"/>
                </a:lnTo>
                <a:lnTo>
                  <a:pt x="20605" y="3690"/>
                </a:lnTo>
                <a:lnTo>
                  <a:pt x="20605" y="5001"/>
                </a:lnTo>
                <a:lnTo>
                  <a:pt x="20430" y="5001"/>
                </a:lnTo>
                <a:lnTo>
                  <a:pt x="20029" y="4981"/>
                </a:lnTo>
                <a:lnTo>
                  <a:pt x="19645" y="4981"/>
                </a:lnTo>
                <a:lnTo>
                  <a:pt x="19244" y="5001"/>
                </a:lnTo>
                <a:lnTo>
                  <a:pt x="18842" y="5021"/>
                </a:lnTo>
                <a:lnTo>
                  <a:pt x="18459" y="5062"/>
                </a:lnTo>
                <a:lnTo>
                  <a:pt x="18057" y="5082"/>
                </a:lnTo>
                <a:lnTo>
                  <a:pt x="17656" y="5142"/>
                </a:lnTo>
                <a:lnTo>
                  <a:pt x="17290" y="5223"/>
                </a:lnTo>
                <a:lnTo>
                  <a:pt x="16906" y="5304"/>
                </a:lnTo>
                <a:lnTo>
                  <a:pt x="16522" y="5384"/>
                </a:lnTo>
                <a:lnTo>
                  <a:pt x="16156" y="5485"/>
                </a:lnTo>
                <a:lnTo>
                  <a:pt x="15789" y="5606"/>
                </a:lnTo>
                <a:lnTo>
                  <a:pt x="15423" y="5727"/>
                </a:lnTo>
                <a:lnTo>
                  <a:pt x="15056" y="5848"/>
                </a:lnTo>
                <a:lnTo>
                  <a:pt x="14707" y="5989"/>
                </a:lnTo>
                <a:lnTo>
                  <a:pt x="14359" y="6151"/>
                </a:lnTo>
                <a:lnTo>
                  <a:pt x="13992" y="6292"/>
                </a:lnTo>
                <a:lnTo>
                  <a:pt x="13643" y="6473"/>
                </a:lnTo>
                <a:lnTo>
                  <a:pt x="13312" y="6655"/>
                </a:lnTo>
                <a:lnTo>
                  <a:pt x="12945" y="6816"/>
                </a:lnTo>
                <a:lnTo>
                  <a:pt x="12631" y="7038"/>
                </a:lnTo>
                <a:lnTo>
                  <a:pt x="12317" y="7219"/>
                </a:lnTo>
                <a:lnTo>
                  <a:pt x="11968" y="7441"/>
                </a:lnTo>
                <a:lnTo>
                  <a:pt x="11672" y="7663"/>
                </a:lnTo>
                <a:lnTo>
                  <a:pt x="11340" y="7885"/>
                </a:lnTo>
                <a:lnTo>
                  <a:pt x="11044" y="8127"/>
                </a:lnTo>
                <a:lnTo>
                  <a:pt x="10730" y="8369"/>
                </a:lnTo>
                <a:lnTo>
                  <a:pt x="10433" y="8631"/>
                </a:lnTo>
                <a:lnTo>
                  <a:pt x="10136" y="8893"/>
                </a:lnTo>
                <a:lnTo>
                  <a:pt x="9857" y="9156"/>
                </a:lnTo>
                <a:lnTo>
                  <a:pt x="9596" y="9438"/>
                </a:lnTo>
                <a:lnTo>
                  <a:pt x="9299" y="9741"/>
                </a:lnTo>
                <a:lnTo>
                  <a:pt x="9037" y="10023"/>
                </a:lnTo>
                <a:lnTo>
                  <a:pt x="8758" y="10305"/>
                </a:lnTo>
                <a:lnTo>
                  <a:pt x="8514" y="10628"/>
                </a:lnTo>
                <a:lnTo>
                  <a:pt x="8270" y="10910"/>
                </a:lnTo>
                <a:lnTo>
                  <a:pt x="8008" y="11233"/>
                </a:lnTo>
                <a:lnTo>
                  <a:pt x="7781" y="11556"/>
                </a:lnTo>
                <a:lnTo>
                  <a:pt x="7554" y="11898"/>
                </a:lnTo>
                <a:lnTo>
                  <a:pt x="7345" y="12221"/>
                </a:lnTo>
                <a:lnTo>
                  <a:pt x="7118" y="12584"/>
                </a:lnTo>
                <a:lnTo>
                  <a:pt x="6891" y="12927"/>
                </a:lnTo>
                <a:lnTo>
                  <a:pt x="6717" y="13290"/>
                </a:lnTo>
                <a:lnTo>
                  <a:pt x="6525" y="13653"/>
                </a:lnTo>
                <a:lnTo>
                  <a:pt x="6315" y="14036"/>
                </a:lnTo>
                <a:lnTo>
                  <a:pt x="6158" y="14399"/>
                </a:lnTo>
                <a:lnTo>
                  <a:pt x="5984" y="14783"/>
                </a:lnTo>
                <a:lnTo>
                  <a:pt x="5827" y="15166"/>
                </a:lnTo>
                <a:lnTo>
                  <a:pt x="5652" y="15549"/>
                </a:lnTo>
                <a:lnTo>
                  <a:pt x="5530" y="15932"/>
                </a:lnTo>
                <a:lnTo>
                  <a:pt x="5391" y="16336"/>
                </a:lnTo>
                <a:lnTo>
                  <a:pt x="5251" y="16759"/>
                </a:lnTo>
                <a:lnTo>
                  <a:pt x="5146" y="17183"/>
                </a:lnTo>
                <a:lnTo>
                  <a:pt x="5042" y="17566"/>
                </a:lnTo>
                <a:lnTo>
                  <a:pt x="4920" y="17989"/>
                </a:lnTo>
                <a:lnTo>
                  <a:pt x="4815" y="18413"/>
                </a:lnTo>
                <a:lnTo>
                  <a:pt x="4745" y="18856"/>
                </a:lnTo>
                <a:lnTo>
                  <a:pt x="4675" y="19260"/>
                </a:lnTo>
                <a:lnTo>
                  <a:pt x="4588" y="19704"/>
                </a:lnTo>
                <a:lnTo>
                  <a:pt x="4553" y="20147"/>
                </a:lnTo>
                <a:lnTo>
                  <a:pt x="4483" y="20591"/>
                </a:lnTo>
                <a:lnTo>
                  <a:pt x="4448" y="21014"/>
                </a:lnTo>
                <a:lnTo>
                  <a:pt x="4431" y="21458"/>
                </a:lnTo>
                <a:lnTo>
                  <a:pt x="4431" y="21600"/>
                </a:lnTo>
                <a:lnTo>
                  <a:pt x="3280" y="21600"/>
                </a:lnTo>
                <a:lnTo>
                  <a:pt x="3280" y="21418"/>
                </a:lnTo>
                <a:lnTo>
                  <a:pt x="3315" y="20934"/>
                </a:lnTo>
                <a:lnTo>
                  <a:pt x="3332" y="20490"/>
                </a:lnTo>
                <a:lnTo>
                  <a:pt x="3384" y="20006"/>
                </a:lnTo>
                <a:lnTo>
                  <a:pt x="3454" y="19582"/>
                </a:lnTo>
                <a:lnTo>
                  <a:pt x="3524" y="19099"/>
                </a:lnTo>
                <a:lnTo>
                  <a:pt x="3594" y="18635"/>
                </a:lnTo>
                <a:lnTo>
                  <a:pt x="3681" y="18211"/>
                </a:lnTo>
                <a:lnTo>
                  <a:pt x="3785" y="17747"/>
                </a:lnTo>
                <a:lnTo>
                  <a:pt x="3890" y="17304"/>
                </a:lnTo>
                <a:lnTo>
                  <a:pt x="3995" y="16880"/>
                </a:lnTo>
                <a:lnTo>
                  <a:pt x="4135" y="16436"/>
                </a:lnTo>
                <a:lnTo>
                  <a:pt x="4274" y="16013"/>
                </a:lnTo>
                <a:lnTo>
                  <a:pt x="4414" y="15589"/>
                </a:lnTo>
                <a:lnTo>
                  <a:pt x="4553" y="15166"/>
                </a:lnTo>
                <a:lnTo>
                  <a:pt x="4727" y="14742"/>
                </a:lnTo>
                <a:lnTo>
                  <a:pt x="4902" y="14319"/>
                </a:lnTo>
                <a:lnTo>
                  <a:pt x="5077" y="13895"/>
                </a:lnTo>
                <a:lnTo>
                  <a:pt x="5268" y="13492"/>
                </a:lnTo>
                <a:lnTo>
                  <a:pt x="5460" y="13109"/>
                </a:lnTo>
                <a:lnTo>
                  <a:pt x="5670" y="12705"/>
                </a:lnTo>
                <a:lnTo>
                  <a:pt x="5914" y="12322"/>
                </a:lnTo>
                <a:lnTo>
                  <a:pt x="6123" y="11919"/>
                </a:lnTo>
                <a:lnTo>
                  <a:pt x="6350" y="11556"/>
                </a:lnTo>
                <a:lnTo>
                  <a:pt x="6595" y="11193"/>
                </a:lnTo>
                <a:lnTo>
                  <a:pt x="6821" y="10809"/>
                </a:lnTo>
                <a:lnTo>
                  <a:pt x="7118" y="10467"/>
                </a:lnTo>
                <a:lnTo>
                  <a:pt x="7380" y="10124"/>
                </a:lnTo>
                <a:lnTo>
                  <a:pt x="7659" y="9781"/>
                </a:lnTo>
                <a:lnTo>
                  <a:pt x="7938" y="9418"/>
                </a:lnTo>
                <a:lnTo>
                  <a:pt x="8235" y="9075"/>
                </a:lnTo>
                <a:lnTo>
                  <a:pt x="8531" y="8773"/>
                </a:lnTo>
                <a:lnTo>
                  <a:pt x="8845" y="8430"/>
                </a:lnTo>
                <a:lnTo>
                  <a:pt x="9159" y="8107"/>
                </a:lnTo>
                <a:lnTo>
                  <a:pt x="9456" y="7825"/>
                </a:lnTo>
                <a:lnTo>
                  <a:pt x="9770" y="7542"/>
                </a:lnTo>
                <a:lnTo>
                  <a:pt x="10101" y="7260"/>
                </a:lnTo>
                <a:lnTo>
                  <a:pt x="10468" y="7018"/>
                </a:lnTo>
                <a:lnTo>
                  <a:pt x="10800" y="6756"/>
                </a:lnTo>
                <a:lnTo>
                  <a:pt x="11131" y="6493"/>
                </a:lnTo>
                <a:lnTo>
                  <a:pt x="11480" y="6251"/>
                </a:lnTo>
                <a:lnTo>
                  <a:pt x="11829" y="6030"/>
                </a:lnTo>
                <a:lnTo>
                  <a:pt x="12195" y="5808"/>
                </a:lnTo>
                <a:lnTo>
                  <a:pt x="12544" y="5606"/>
                </a:lnTo>
                <a:lnTo>
                  <a:pt x="12928" y="5404"/>
                </a:lnTo>
                <a:lnTo>
                  <a:pt x="13277" y="5223"/>
                </a:lnTo>
                <a:lnTo>
                  <a:pt x="13661" y="5062"/>
                </a:lnTo>
                <a:lnTo>
                  <a:pt x="14062" y="4860"/>
                </a:lnTo>
                <a:lnTo>
                  <a:pt x="14428" y="4739"/>
                </a:lnTo>
                <a:lnTo>
                  <a:pt x="14795" y="4578"/>
                </a:lnTo>
                <a:lnTo>
                  <a:pt x="15196" y="4416"/>
                </a:lnTo>
                <a:lnTo>
                  <a:pt x="15580" y="4315"/>
                </a:lnTo>
                <a:lnTo>
                  <a:pt x="15981" y="4194"/>
                </a:lnTo>
                <a:lnTo>
                  <a:pt x="16365" y="4093"/>
                </a:lnTo>
                <a:lnTo>
                  <a:pt x="16766" y="4013"/>
                </a:lnTo>
                <a:lnTo>
                  <a:pt x="17168" y="3932"/>
                </a:lnTo>
                <a:lnTo>
                  <a:pt x="17586" y="3851"/>
                </a:lnTo>
                <a:lnTo>
                  <a:pt x="17988" y="3811"/>
                </a:lnTo>
                <a:lnTo>
                  <a:pt x="18389" y="3730"/>
                </a:lnTo>
                <a:lnTo>
                  <a:pt x="18773" y="3730"/>
                </a:lnTo>
                <a:lnTo>
                  <a:pt x="19122" y="3690"/>
                </a:lnTo>
                <a:lnTo>
                  <a:pt x="19523" y="3690"/>
                </a:lnTo>
                <a:lnTo>
                  <a:pt x="20046" y="3690"/>
                </a:lnTo>
                <a:lnTo>
                  <a:pt x="20465" y="3690"/>
                </a:lnTo>
                <a:lnTo>
                  <a:pt x="20605" y="3690"/>
                </a:lnTo>
                <a:lnTo>
                  <a:pt x="20570" y="0"/>
                </a:lnTo>
                <a:lnTo>
                  <a:pt x="20081" y="0"/>
                </a:lnTo>
                <a:lnTo>
                  <a:pt x="20012" y="0"/>
                </a:lnTo>
                <a:lnTo>
                  <a:pt x="19959" y="0"/>
                </a:lnTo>
                <a:lnTo>
                  <a:pt x="19890" y="40"/>
                </a:lnTo>
                <a:lnTo>
                  <a:pt x="19837" y="100"/>
                </a:lnTo>
                <a:lnTo>
                  <a:pt x="19715" y="241"/>
                </a:lnTo>
                <a:lnTo>
                  <a:pt x="19628" y="403"/>
                </a:lnTo>
                <a:lnTo>
                  <a:pt x="19488" y="645"/>
                </a:lnTo>
                <a:lnTo>
                  <a:pt x="19366" y="867"/>
                </a:lnTo>
                <a:lnTo>
                  <a:pt x="19157" y="1391"/>
                </a:lnTo>
                <a:lnTo>
                  <a:pt x="18965" y="1956"/>
                </a:lnTo>
                <a:lnTo>
                  <a:pt x="18842" y="2177"/>
                </a:lnTo>
                <a:lnTo>
                  <a:pt x="18755" y="2379"/>
                </a:lnTo>
                <a:lnTo>
                  <a:pt x="18633" y="2581"/>
                </a:lnTo>
                <a:lnTo>
                  <a:pt x="18529" y="2722"/>
                </a:lnTo>
                <a:lnTo>
                  <a:pt x="18494" y="2783"/>
                </a:lnTo>
                <a:lnTo>
                  <a:pt x="18441" y="2823"/>
                </a:lnTo>
                <a:lnTo>
                  <a:pt x="18371" y="2843"/>
                </a:lnTo>
                <a:lnTo>
                  <a:pt x="18319" y="2863"/>
                </a:lnTo>
                <a:lnTo>
                  <a:pt x="17901" y="2924"/>
                </a:lnTo>
                <a:lnTo>
                  <a:pt x="17464" y="2984"/>
                </a:lnTo>
                <a:lnTo>
                  <a:pt x="17046" y="3045"/>
                </a:lnTo>
                <a:lnTo>
                  <a:pt x="16627" y="3125"/>
                </a:lnTo>
                <a:lnTo>
                  <a:pt x="16575" y="3145"/>
                </a:lnTo>
                <a:lnTo>
                  <a:pt x="16522" y="3125"/>
                </a:lnTo>
                <a:lnTo>
                  <a:pt x="16452" y="3105"/>
                </a:lnTo>
                <a:lnTo>
                  <a:pt x="16400" y="3065"/>
                </a:lnTo>
                <a:lnTo>
                  <a:pt x="16260" y="2964"/>
                </a:lnTo>
                <a:lnTo>
                  <a:pt x="16121" y="2803"/>
                </a:lnTo>
                <a:lnTo>
                  <a:pt x="15946" y="2621"/>
                </a:lnTo>
                <a:lnTo>
                  <a:pt x="15807" y="2419"/>
                </a:lnTo>
                <a:lnTo>
                  <a:pt x="15475" y="1976"/>
                </a:lnTo>
                <a:lnTo>
                  <a:pt x="15144" y="1552"/>
                </a:lnTo>
                <a:lnTo>
                  <a:pt x="14969" y="1350"/>
                </a:lnTo>
                <a:lnTo>
                  <a:pt x="14812" y="1169"/>
                </a:lnTo>
                <a:lnTo>
                  <a:pt x="14673" y="1028"/>
                </a:lnTo>
                <a:lnTo>
                  <a:pt x="14516" y="947"/>
                </a:lnTo>
                <a:lnTo>
                  <a:pt x="14446" y="907"/>
                </a:lnTo>
                <a:lnTo>
                  <a:pt x="14411" y="887"/>
                </a:lnTo>
                <a:lnTo>
                  <a:pt x="14271" y="887"/>
                </a:lnTo>
                <a:lnTo>
                  <a:pt x="13818" y="1028"/>
                </a:lnTo>
                <a:lnTo>
                  <a:pt x="13347" y="1230"/>
                </a:lnTo>
                <a:lnTo>
                  <a:pt x="12893" y="1391"/>
                </a:lnTo>
                <a:lnTo>
                  <a:pt x="12422" y="1613"/>
                </a:lnTo>
                <a:lnTo>
                  <a:pt x="12370" y="1653"/>
                </a:lnTo>
                <a:lnTo>
                  <a:pt x="12300" y="1734"/>
                </a:lnTo>
                <a:lnTo>
                  <a:pt x="12265" y="1815"/>
                </a:lnTo>
                <a:lnTo>
                  <a:pt x="12195" y="1996"/>
                </a:lnTo>
                <a:lnTo>
                  <a:pt x="12160" y="2218"/>
                </a:lnTo>
                <a:lnTo>
                  <a:pt x="12125" y="2460"/>
                </a:lnTo>
                <a:lnTo>
                  <a:pt x="12091" y="2722"/>
                </a:lnTo>
                <a:lnTo>
                  <a:pt x="12073" y="3307"/>
                </a:lnTo>
                <a:lnTo>
                  <a:pt x="12073" y="3892"/>
                </a:lnTo>
                <a:lnTo>
                  <a:pt x="12073" y="4154"/>
                </a:lnTo>
                <a:lnTo>
                  <a:pt x="12073" y="4396"/>
                </a:lnTo>
                <a:lnTo>
                  <a:pt x="12021" y="4618"/>
                </a:lnTo>
                <a:lnTo>
                  <a:pt x="11968" y="4799"/>
                </a:lnTo>
                <a:lnTo>
                  <a:pt x="11951" y="4880"/>
                </a:lnTo>
                <a:lnTo>
                  <a:pt x="11916" y="4961"/>
                </a:lnTo>
                <a:lnTo>
                  <a:pt x="11864" y="4981"/>
                </a:lnTo>
                <a:lnTo>
                  <a:pt x="11829" y="5041"/>
                </a:lnTo>
                <a:lnTo>
                  <a:pt x="11462" y="5243"/>
                </a:lnTo>
                <a:lnTo>
                  <a:pt x="11096" y="5505"/>
                </a:lnTo>
                <a:lnTo>
                  <a:pt x="10730" y="5747"/>
                </a:lnTo>
                <a:lnTo>
                  <a:pt x="10346" y="6010"/>
                </a:lnTo>
                <a:lnTo>
                  <a:pt x="10328" y="6030"/>
                </a:lnTo>
                <a:lnTo>
                  <a:pt x="10258" y="6050"/>
                </a:lnTo>
                <a:lnTo>
                  <a:pt x="10206" y="6070"/>
                </a:lnTo>
                <a:lnTo>
                  <a:pt x="10101" y="6050"/>
                </a:lnTo>
                <a:lnTo>
                  <a:pt x="9962" y="5989"/>
                </a:lnTo>
                <a:lnTo>
                  <a:pt x="9752" y="5929"/>
                </a:lnTo>
                <a:lnTo>
                  <a:pt x="9561" y="5808"/>
                </a:lnTo>
                <a:lnTo>
                  <a:pt x="9369" y="5707"/>
                </a:lnTo>
                <a:lnTo>
                  <a:pt x="8897" y="5425"/>
                </a:lnTo>
                <a:lnTo>
                  <a:pt x="8444" y="5183"/>
                </a:lnTo>
                <a:lnTo>
                  <a:pt x="8235" y="5062"/>
                </a:lnTo>
                <a:lnTo>
                  <a:pt x="8008" y="4961"/>
                </a:lnTo>
                <a:lnTo>
                  <a:pt x="7833" y="4920"/>
                </a:lnTo>
                <a:lnTo>
                  <a:pt x="7676" y="4880"/>
                </a:lnTo>
                <a:lnTo>
                  <a:pt x="7519" y="4880"/>
                </a:lnTo>
                <a:lnTo>
                  <a:pt x="7467" y="4920"/>
                </a:lnTo>
                <a:lnTo>
                  <a:pt x="7415" y="4961"/>
                </a:lnTo>
                <a:lnTo>
                  <a:pt x="7031" y="5304"/>
                </a:lnTo>
                <a:lnTo>
                  <a:pt x="6647" y="5666"/>
                </a:lnTo>
                <a:lnTo>
                  <a:pt x="6280" y="6070"/>
                </a:lnTo>
                <a:lnTo>
                  <a:pt x="5949" y="6433"/>
                </a:lnTo>
                <a:lnTo>
                  <a:pt x="5914" y="6514"/>
                </a:lnTo>
                <a:lnTo>
                  <a:pt x="5879" y="6574"/>
                </a:lnTo>
                <a:lnTo>
                  <a:pt x="5844" y="6655"/>
                </a:lnTo>
                <a:lnTo>
                  <a:pt x="5827" y="6735"/>
                </a:lnTo>
                <a:lnTo>
                  <a:pt x="5844" y="6917"/>
                </a:lnTo>
                <a:lnTo>
                  <a:pt x="5879" y="7119"/>
                </a:lnTo>
                <a:lnTo>
                  <a:pt x="5949" y="7381"/>
                </a:lnTo>
                <a:lnTo>
                  <a:pt x="6001" y="7643"/>
                </a:lnTo>
                <a:lnTo>
                  <a:pt x="6176" y="8188"/>
                </a:lnTo>
                <a:lnTo>
                  <a:pt x="6368" y="8732"/>
                </a:lnTo>
                <a:lnTo>
                  <a:pt x="6437" y="8974"/>
                </a:lnTo>
                <a:lnTo>
                  <a:pt x="6507" y="9216"/>
                </a:lnTo>
                <a:lnTo>
                  <a:pt x="6525" y="9438"/>
                </a:lnTo>
                <a:lnTo>
                  <a:pt x="6560" y="9640"/>
                </a:lnTo>
                <a:lnTo>
                  <a:pt x="6560" y="9700"/>
                </a:lnTo>
                <a:lnTo>
                  <a:pt x="6542" y="9801"/>
                </a:lnTo>
                <a:lnTo>
                  <a:pt x="6525" y="9841"/>
                </a:lnTo>
                <a:lnTo>
                  <a:pt x="6507" y="9902"/>
                </a:lnTo>
                <a:lnTo>
                  <a:pt x="6246" y="10265"/>
                </a:lnTo>
                <a:lnTo>
                  <a:pt x="5966" y="10648"/>
                </a:lnTo>
                <a:lnTo>
                  <a:pt x="5705" y="11051"/>
                </a:lnTo>
                <a:lnTo>
                  <a:pt x="5460" y="11455"/>
                </a:lnTo>
                <a:lnTo>
                  <a:pt x="5408" y="11495"/>
                </a:lnTo>
                <a:lnTo>
                  <a:pt x="5373" y="11515"/>
                </a:lnTo>
                <a:lnTo>
                  <a:pt x="5338" y="11556"/>
                </a:lnTo>
                <a:lnTo>
                  <a:pt x="5268" y="11596"/>
                </a:lnTo>
                <a:lnTo>
                  <a:pt x="5077" y="11616"/>
                </a:lnTo>
                <a:lnTo>
                  <a:pt x="4675" y="11616"/>
                </a:lnTo>
                <a:lnTo>
                  <a:pt x="4431" y="11616"/>
                </a:lnTo>
                <a:lnTo>
                  <a:pt x="3925" y="11535"/>
                </a:lnTo>
                <a:lnTo>
                  <a:pt x="3419" y="11495"/>
                </a:lnTo>
                <a:lnTo>
                  <a:pt x="3192" y="11495"/>
                </a:lnTo>
                <a:lnTo>
                  <a:pt x="2965" y="11495"/>
                </a:lnTo>
                <a:lnTo>
                  <a:pt x="2773" y="11495"/>
                </a:lnTo>
                <a:lnTo>
                  <a:pt x="2599" y="11556"/>
                </a:lnTo>
                <a:lnTo>
                  <a:pt x="2547" y="11616"/>
                </a:lnTo>
                <a:lnTo>
                  <a:pt x="2460" y="11636"/>
                </a:lnTo>
                <a:lnTo>
                  <a:pt x="2442" y="11697"/>
                </a:lnTo>
                <a:lnTo>
                  <a:pt x="2407" y="11737"/>
                </a:lnTo>
                <a:lnTo>
                  <a:pt x="2163" y="12221"/>
                </a:lnTo>
                <a:lnTo>
                  <a:pt x="1953" y="12705"/>
                </a:lnTo>
                <a:lnTo>
                  <a:pt x="1744" y="13189"/>
                </a:lnTo>
                <a:lnTo>
                  <a:pt x="1552" y="13714"/>
                </a:lnTo>
                <a:lnTo>
                  <a:pt x="1535" y="13774"/>
                </a:lnTo>
                <a:lnTo>
                  <a:pt x="1535" y="13915"/>
                </a:lnTo>
                <a:lnTo>
                  <a:pt x="1570" y="14016"/>
                </a:lnTo>
                <a:lnTo>
                  <a:pt x="1605" y="14198"/>
                </a:lnTo>
                <a:lnTo>
                  <a:pt x="1744" y="14359"/>
                </a:lnTo>
                <a:lnTo>
                  <a:pt x="1866" y="14561"/>
                </a:lnTo>
                <a:lnTo>
                  <a:pt x="2023" y="14762"/>
                </a:lnTo>
                <a:lnTo>
                  <a:pt x="2372" y="15186"/>
                </a:lnTo>
                <a:lnTo>
                  <a:pt x="2721" y="15610"/>
                </a:lnTo>
                <a:lnTo>
                  <a:pt x="2896" y="15811"/>
                </a:lnTo>
                <a:lnTo>
                  <a:pt x="3035" y="15993"/>
                </a:lnTo>
                <a:lnTo>
                  <a:pt x="3157" y="16194"/>
                </a:lnTo>
                <a:lnTo>
                  <a:pt x="3227" y="16336"/>
                </a:lnTo>
                <a:lnTo>
                  <a:pt x="3245" y="16436"/>
                </a:lnTo>
                <a:lnTo>
                  <a:pt x="3262" y="16497"/>
                </a:lnTo>
                <a:lnTo>
                  <a:pt x="3262" y="16598"/>
                </a:lnTo>
                <a:lnTo>
                  <a:pt x="3140" y="17061"/>
                </a:lnTo>
                <a:lnTo>
                  <a:pt x="3035" y="17546"/>
                </a:lnTo>
                <a:lnTo>
                  <a:pt x="2931" y="18009"/>
                </a:lnTo>
                <a:lnTo>
                  <a:pt x="2826" y="18473"/>
                </a:lnTo>
                <a:lnTo>
                  <a:pt x="2808" y="18534"/>
                </a:lnTo>
                <a:lnTo>
                  <a:pt x="2791" y="18594"/>
                </a:lnTo>
                <a:lnTo>
                  <a:pt x="2739" y="18635"/>
                </a:lnTo>
                <a:lnTo>
                  <a:pt x="2686" y="18695"/>
                </a:lnTo>
                <a:lnTo>
                  <a:pt x="2547" y="18796"/>
                </a:lnTo>
                <a:lnTo>
                  <a:pt x="2355" y="18897"/>
                </a:lnTo>
                <a:lnTo>
                  <a:pt x="2163" y="18978"/>
                </a:lnTo>
                <a:lnTo>
                  <a:pt x="1936" y="19058"/>
                </a:lnTo>
                <a:lnTo>
                  <a:pt x="1447" y="19240"/>
                </a:lnTo>
                <a:lnTo>
                  <a:pt x="976" y="19441"/>
                </a:lnTo>
                <a:lnTo>
                  <a:pt x="715" y="19522"/>
                </a:lnTo>
                <a:lnTo>
                  <a:pt x="540" y="19603"/>
                </a:lnTo>
                <a:lnTo>
                  <a:pt x="366" y="19724"/>
                </a:lnTo>
                <a:lnTo>
                  <a:pt x="226" y="19845"/>
                </a:lnTo>
                <a:lnTo>
                  <a:pt x="174" y="19885"/>
                </a:lnTo>
                <a:lnTo>
                  <a:pt x="121" y="19946"/>
                </a:lnTo>
                <a:lnTo>
                  <a:pt x="104" y="20006"/>
                </a:lnTo>
                <a:lnTo>
                  <a:pt x="104" y="20067"/>
                </a:lnTo>
                <a:lnTo>
                  <a:pt x="52" y="20631"/>
                </a:lnTo>
                <a:lnTo>
                  <a:pt x="0" y="21216"/>
                </a:lnTo>
                <a:lnTo>
                  <a:pt x="0" y="21600"/>
                </a:lnTo>
                <a:lnTo>
                  <a:pt x="20814" y="21600"/>
                </a:lnTo>
                <a:close/>
                <a:moveTo>
                  <a:pt x="17517" y="19966"/>
                </a:moveTo>
                <a:lnTo>
                  <a:pt x="17551" y="19764"/>
                </a:lnTo>
                <a:lnTo>
                  <a:pt x="17639" y="19461"/>
                </a:lnTo>
                <a:lnTo>
                  <a:pt x="17761" y="19179"/>
                </a:lnTo>
                <a:lnTo>
                  <a:pt x="17901" y="18897"/>
                </a:lnTo>
                <a:lnTo>
                  <a:pt x="18075" y="18635"/>
                </a:lnTo>
                <a:lnTo>
                  <a:pt x="18250" y="18393"/>
                </a:lnTo>
                <a:lnTo>
                  <a:pt x="18441" y="18171"/>
                </a:lnTo>
                <a:lnTo>
                  <a:pt x="18668" y="17969"/>
                </a:lnTo>
                <a:lnTo>
                  <a:pt x="18877" y="17787"/>
                </a:lnTo>
                <a:lnTo>
                  <a:pt x="19122" y="17626"/>
                </a:lnTo>
                <a:lnTo>
                  <a:pt x="19384" y="17505"/>
                </a:lnTo>
                <a:lnTo>
                  <a:pt x="19663" y="17404"/>
                </a:lnTo>
                <a:lnTo>
                  <a:pt x="19959" y="17304"/>
                </a:lnTo>
                <a:lnTo>
                  <a:pt x="20256" y="17263"/>
                </a:lnTo>
                <a:lnTo>
                  <a:pt x="20256" y="16194"/>
                </a:lnTo>
                <a:lnTo>
                  <a:pt x="20901" y="16194"/>
                </a:lnTo>
                <a:lnTo>
                  <a:pt x="20884" y="17989"/>
                </a:lnTo>
                <a:lnTo>
                  <a:pt x="20552" y="17989"/>
                </a:lnTo>
                <a:lnTo>
                  <a:pt x="20308" y="18009"/>
                </a:lnTo>
                <a:lnTo>
                  <a:pt x="20081" y="18030"/>
                </a:lnTo>
                <a:lnTo>
                  <a:pt x="19855" y="18110"/>
                </a:lnTo>
                <a:lnTo>
                  <a:pt x="19610" y="18211"/>
                </a:lnTo>
                <a:lnTo>
                  <a:pt x="19384" y="18312"/>
                </a:lnTo>
                <a:lnTo>
                  <a:pt x="19174" y="18453"/>
                </a:lnTo>
                <a:lnTo>
                  <a:pt x="19000" y="18614"/>
                </a:lnTo>
                <a:lnTo>
                  <a:pt x="18808" y="18796"/>
                </a:lnTo>
                <a:lnTo>
                  <a:pt x="18651" y="18978"/>
                </a:lnTo>
                <a:lnTo>
                  <a:pt x="18494" y="19220"/>
                </a:lnTo>
                <a:lnTo>
                  <a:pt x="18371" y="19441"/>
                </a:lnTo>
                <a:lnTo>
                  <a:pt x="18267" y="19663"/>
                </a:lnTo>
                <a:lnTo>
                  <a:pt x="18197" y="19926"/>
                </a:lnTo>
                <a:lnTo>
                  <a:pt x="18180" y="19966"/>
                </a:lnTo>
                <a:lnTo>
                  <a:pt x="17517" y="19966"/>
                </a:lnTo>
                <a:close/>
                <a:moveTo>
                  <a:pt x="18529" y="10366"/>
                </a:moveTo>
                <a:lnTo>
                  <a:pt x="17237" y="10850"/>
                </a:lnTo>
                <a:lnTo>
                  <a:pt x="16627" y="6433"/>
                </a:lnTo>
                <a:lnTo>
                  <a:pt x="18529" y="10366"/>
                </a:lnTo>
                <a:close/>
                <a:moveTo>
                  <a:pt x="14271" y="12907"/>
                </a:moveTo>
                <a:lnTo>
                  <a:pt x="13486" y="13855"/>
                </a:lnTo>
                <a:lnTo>
                  <a:pt x="11148" y="10204"/>
                </a:lnTo>
                <a:lnTo>
                  <a:pt x="14271" y="12907"/>
                </a:lnTo>
                <a:close/>
                <a:moveTo>
                  <a:pt x="11741" y="17465"/>
                </a:moveTo>
                <a:lnTo>
                  <a:pt x="11480" y="18635"/>
                </a:lnTo>
                <a:lnTo>
                  <a:pt x="7833" y="16557"/>
                </a:lnTo>
                <a:lnTo>
                  <a:pt x="11741" y="17465"/>
                </a:lnTo>
                <a:close/>
                <a:moveTo>
                  <a:pt x="14551" y="19724"/>
                </a:moveTo>
                <a:lnTo>
                  <a:pt x="14603" y="19381"/>
                </a:lnTo>
                <a:lnTo>
                  <a:pt x="14673" y="19018"/>
                </a:lnTo>
                <a:lnTo>
                  <a:pt x="14742" y="18695"/>
                </a:lnTo>
                <a:lnTo>
                  <a:pt x="14865" y="18352"/>
                </a:lnTo>
                <a:lnTo>
                  <a:pt x="14987" y="18030"/>
                </a:lnTo>
                <a:lnTo>
                  <a:pt x="15091" y="17727"/>
                </a:lnTo>
                <a:lnTo>
                  <a:pt x="15248" y="17404"/>
                </a:lnTo>
                <a:lnTo>
                  <a:pt x="15406" y="17122"/>
                </a:lnTo>
                <a:lnTo>
                  <a:pt x="15580" y="16819"/>
                </a:lnTo>
                <a:lnTo>
                  <a:pt x="15755" y="16557"/>
                </a:lnTo>
                <a:lnTo>
                  <a:pt x="15929" y="16255"/>
                </a:lnTo>
                <a:lnTo>
                  <a:pt x="16138" y="16013"/>
                </a:lnTo>
                <a:lnTo>
                  <a:pt x="16365" y="15751"/>
                </a:lnTo>
                <a:lnTo>
                  <a:pt x="16575" y="15529"/>
                </a:lnTo>
                <a:lnTo>
                  <a:pt x="16801" y="15287"/>
                </a:lnTo>
                <a:lnTo>
                  <a:pt x="17046" y="15085"/>
                </a:lnTo>
                <a:lnTo>
                  <a:pt x="17307" y="14863"/>
                </a:lnTo>
                <a:lnTo>
                  <a:pt x="17551" y="14682"/>
                </a:lnTo>
                <a:lnTo>
                  <a:pt x="17831" y="14520"/>
                </a:lnTo>
                <a:lnTo>
                  <a:pt x="18110" y="14339"/>
                </a:lnTo>
                <a:lnTo>
                  <a:pt x="18371" y="14218"/>
                </a:lnTo>
                <a:lnTo>
                  <a:pt x="18686" y="14077"/>
                </a:lnTo>
                <a:lnTo>
                  <a:pt x="18982" y="13976"/>
                </a:lnTo>
                <a:lnTo>
                  <a:pt x="19279" y="13855"/>
                </a:lnTo>
                <a:lnTo>
                  <a:pt x="19593" y="13794"/>
                </a:lnTo>
                <a:lnTo>
                  <a:pt x="19890" y="13754"/>
                </a:lnTo>
                <a:lnTo>
                  <a:pt x="20238" y="13673"/>
                </a:lnTo>
                <a:lnTo>
                  <a:pt x="20535" y="13653"/>
                </a:lnTo>
                <a:lnTo>
                  <a:pt x="20849" y="13633"/>
                </a:lnTo>
                <a:lnTo>
                  <a:pt x="20936" y="13633"/>
                </a:lnTo>
                <a:lnTo>
                  <a:pt x="21250" y="13653"/>
                </a:lnTo>
                <a:lnTo>
                  <a:pt x="21582" y="13693"/>
                </a:lnTo>
                <a:lnTo>
                  <a:pt x="21600" y="14460"/>
                </a:lnTo>
                <a:lnTo>
                  <a:pt x="21495" y="14440"/>
                </a:lnTo>
                <a:lnTo>
                  <a:pt x="21216" y="14419"/>
                </a:lnTo>
                <a:lnTo>
                  <a:pt x="20605" y="14419"/>
                </a:lnTo>
                <a:lnTo>
                  <a:pt x="20326" y="14440"/>
                </a:lnTo>
                <a:lnTo>
                  <a:pt x="20029" y="14480"/>
                </a:lnTo>
                <a:lnTo>
                  <a:pt x="19732" y="14520"/>
                </a:lnTo>
                <a:lnTo>
                  <a:pt x="19488" y="14601"/>
                </a:lnTo>
                <a:lnTo>
                  <a:pt x="19192" y="14682"/>
                </a:lnTo>
                <a:lnTo>
                  <a:pt x="18930" y="14762"/>
                </a:lnTo>
                <a:lnTo>
                  <a:pt x="18668" y="14883"/>
                </a:lnTo>
                <a:lnTo>
                  <a:pt x="18424" y="15025"/>
                </a:lnTo>
                <a:lnTo>
                  <a:pt x="18162" y="15186"/>
                </a:lnTo>
                <a:lnTo>
                  <a:pt x="17918" y="15307"/>
                </a:lnTo>
                <a:lnTo>
                  <a:pt x="17674" y="15489"/>
                </a:lnTo>
                <a:lnTo>
                  <a:pt x="17464" y="15650"/>
                </a:lnTo>
                <a:lnTo>
                  <a:pt x="17255" y="15851"/>
                </a:lnTo>
                <a:lnTo>
                  <a:pt x="17028" y="16033"/>
                </a:lnTo>
                <a:lnTo>
                  <a:pt x="16819" y="16255"/>
                </a:lnTo>
                <a:lnTo>
                  <a:pt x="16644" y="16497"/>
                </a:lnTo>
                <a:lnTo>
                  <a:pt x="16452" y="16739"/>
                </a:lnTo>
                <a:lnTo>
                  <a:pt x="16278" y="16961"/>
                </a:lnTo>
                <a:lnTo>
                  <a:pt x="16121" y="17223"/>
                </a:lnTo>
                <a:lnTo>
                  <a:pt x="15964" y="17485"/>
                </a:lnTo>
                <a:lnTo>
                  <a:pt x="15824" y="17747"/>
                </a:lnTo>
                <a:lnTo>
                  <a:pt x="15685" y="18030"/>
                </a:lnTo>
                <a:lnTo>
                  <a:pt x="15580" y="18312"/>
                </a:lnTo>
                <a:lnTo>
                  <a:pt x="15475" y="18614"/>
                </a:lnTo>
                <a:lnTo>
                  <a:pt x="15388" y="18917"/>
                </a:lnTo>
                <a:lnTo>
                  <a:pt x="15283" y="19240"/>
                </a:lnTo>
                <a:lnTo>
                  <a:pt x="15231" y="19542"/>
                </a:lnTo>
                <a:lnTo>
                  <a:pt x="15179" y="19865"/>
                </a:lnTo>
                <a:lnTo>
                  <a:pt x="15161" y="19966"/>
                </a:lnTo>
                <a:lnTo>
                  <a:pt x="14516" y="19966"/>
                </a:lnTo>
                <a:lnTo>
                  <a:pt x="14551" y="19724"/>
                </a:lnTo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标题 1026"/>
          <p:cNvSpPr/>
          <p:nvPr>
            <p:ph type="title"/>
          </p:nvPr>
        </p:nvSpPr>
        <p:spPr>
          <a:xfrm>
            <a:off x="442913" y="503238"/>
            <a:ext cx="7766050" cy="649287"/>
          </a:xfrm>
          <a:prstGeom prst="rect">
            <a:avLst/>
          </a:prstGeom>
          <a:solidFill>
            <a:srgbClr val="3E3E3E"/>
          </a:solidFill>
          <a:ln w="9525">
            <a:noFill/>
          </a:ln>
        </p:spPr>
        <p:txBody>
          <a:bodyPr lIns="359410" tIns="0" rIns="86360" bIns="0"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/>
          <p:nvPr>
            <p:ph type="body" idx="1"/>
          </p:nvPr>
        </p:nvSpPr>
        <p:spPr>
          <a:xfrm>
            <a:off x="431800" y="1401763"/>
            <a:ext cx="7777163" cy="4276725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/>
          <a:lstStyle>
            <a:lvl1pPr>
              <a:defRPr sz="1300">
                <a:ea typeface="宋体" charset="-122"/>
              </a:defRPr>
            </a:lvl1pPr>
          </a:lstStyle>
          <a:p>
            <a:pPr lvl="0" defTabSz="863600" eaLnBrk="1" hangingPunct="1"/>
            <a:endParaRPr lang="zh-CN" altLang="en-US" dirty="0"/>
          </a:p>
        </p:txBody>
      </p:sp>
      <p:sp>
        <p:nvSpPr>
          <p:cNvPr id="1030" name="页脚占位符 1029"/>
          <p:cNvSpPr/>
          <p:nvPr>
            <p:ph type="ftr" sz="quarter" idx="3"/>
          </p:nvPr>
        </p:nvSpPr>
        <p:spPr>
          <a:xfrm>
            <a:off x="2952750" y="5900738"/>
            <a:ext cx="2735263" cy="450850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/>
          <a:lstStyle>
            <a:lvl1pPr algn="ctr">
              <a:defRPr sz="1300">
                <a:ea typeface="宋体" charset="-122"/>
              </a:defRPr>
            </a:lvl1pPr>
          </a:lstStyle>
          <a:p>
            <a:pPr lvl="0" defTabSz="863600" eaLnBrk="1" hangingPunct="1"/>
            <a:endParaRPr lang="en-US"/>
          </a:p>
        </p:txBody>
      </p:sp>
      <p:sp>
        <p:nvSpPr>
          <p:cNvPr id="1031" name="灯片编号占位符 1030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/>
          <a:lstStyle>
            <a:lvl1pPr algn="r">
              <a:defRPr sz="1300">
                <a:ea typeface="宋体" charset="-122"/>
              </a:defRPr>
            </a:lvl1pPr>
          </a:lstStyle>
          <a:p>
            <a:pPr lvl="0" defTabSz="86360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863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None/>
        <a:defRPr sz="37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3850" lvl="0" indent="-32385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01675" lvl="1" indent="-269875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lvl="2" indent="-21590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11300" lvl="3" indent="-21590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45005" lvl="4" indent="-21590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636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0" y="503555"/>
            <a:ext cx="5880100" cy="795338"/>
          </a:xfrm>
        </p:spPr>
        <p:txBody>
          <a:bodyPr lIns="86402" tIns="43201" rIns="86402" bIns="43201" anchor="ctr"/>
          <a:p>
            <a:pPr algn="ctr" defTabSz="863600">
              <a:buSzPct val="100000"/>
              <a:buFont typeface="Arial" charset="0"/>
              <a:buNone/>
            </a:pPr>
            <a:r>
              <a:rPr lang="zh-CN" altLang="en-US" kern="1200" baseline="0">
                <a:latin typeface="Arial" charset="0"/>
                <a:ea typeface="黑体" pitchFamily="2" charset="-122"/>
              </a:rPr>
              <a:t>飞虎乐购</a:t>
            </a:r>
            <a:endParaRPr lang="en-US" altLang="zh-CN" kern="1200" baseline="0">
              <a:latin typeface="Arial" charset="0"/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0225" y="5111750"/>
            <a:ext cx="60966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网址：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64460" y="2735580"/>
            <a:ext cx="473773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2">
                    <a:lumMod val="95000"/>
                    <a:lumOff val="5000"/>
                  </a:schemeClr>
                </a:solidFill>
              </a:rPr>
              <a:t>作者：姜世龙</a:t>
            </a:r>
            <a:endParaRPr lang="zh-CN" altLang="en-US" sz="2800" b="1">
              <a:solidFill>
                <a:schemeClr val="accent2">
                  <a:lumMod val="95000"/>
                  <a:lumOff val="5000"/>
                </a:schemeClr>
              </a:solidFill>
            </a:endParaRPr>
          </a:p>
          <a:p>
            <a:endParaRPr lang="zh-CN" altLang="en-US" sz="2800" b="1">
              <a:solidFill>
                <a:schemeClr val="accent2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800" b="1">
                <a:solidFill>
                  <a:schemeClr val="accent2">
                    <a:lumMod val="95000"/>
                    <a:lumOff val="5000"/>
                  </a:schemeClr>
                </a:solidFill>
              </a:rPr>
              <a:t>指导老师：付蔚</a:t>
            </a:r>
            <a:endParaRPr lang="zh-CN" altLang="en-US" sz="2800" b="1">
              <a:solidFill>
                <a:schemeClr val="accent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/>
        <p:txBody>
          <a:bodyPr lIns="359410" tIns="0" rIns="86360" bIns="0" anchor="b"/>
          <a:p>
            <a:r>
              <a:rPr lang="zh-CN" altLang="en-US"/>
              <a:t>主要实现功能如下：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>
          <a:xfrm>
            <a:off x="431800" y="1800225"/>
            <a:ext cx="3832860" cy="4276725"/>
          </a:xfrm>
        </p:spPr>
        <p:txBody>
          <a:bodyPr lIns="86402" tIns="43201" rIns="86402" bIns="43201"/>
          <a:p>
            <a:r>
              <a:rPr lang="zh-CN" altLang="en-US"/>
              <a:t>轮播              </a:t>
            </a:r>
            <a:endParaRPr lang="zh-CN" altLang="en-US"/>
          </a:p>
          <a:p>
            <a:r>
              <a:rPr lang="zh-CN" altLang="en-US"/>
              <a:t>吸顶、楼梯</a:t>
            </a:r>
            <a:endParaRPr lang="zh-CN" altLang="en-US"/>
          </a:p>
          <a:p>
            <a:r>
              <a:rPr lang="zh-CN" altLang="en-US"/>
              <a:t>选项卡</a:t>
            </a:r>
            <a:endParaRPr lang="zh-CN" altLang="en-US"/>
          </a:p>
          <a:p>
            <a:r>
              <a:rPr lang="zh-CN" altLang="en-US"/>
              <a:t>放大镜</a:t>
            </a:r>
            <a:endParaRPr lang="zh-CN" altLang="en-US"/>
          </a:p>
          <a:p>
            <a:r>
              <a:rPr lang="zh-CN" altLang="en-US"/>
              <a:t>购物车</a:t>
            </a:r>
            <a:endParaRPr lang="zh-CN" altLang="en-US"/>
          </a:p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 表单验证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文本占位符 5122"/>
          <p:cNvSpPr/>
          <p:nvPr/>
        </p:nvSpPr>
        <p:spPr>
          <a:xfrm>
            <a:off x="4248785" y="1728470"/>
            <a:ext cx="3832860" cy="4276725"/>
          </a:xfrm>
          <a:prstGeom prst="rect">
            <a:avLst/>
          </a:prstGeom>
          <a:noFill/>
          <a:ln w="9525">
            <a:noFill/>
          </a:ln>
        </p:spPr>
        <p:txBody>
          <a:bodyPr lIns="86402" tIns="43201" rIns="86402" bIns="43201"/>
          <a:lstStyle>
            <a:lvl1pPr marL="323850" lvl="0" indent="-32385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675" lvl="1" indent="-269875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lvl="2" indent="-21590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00" lvl="3" indent="-21590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5005" lvl="4" indent="-21590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8636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Ajax</a:t>
            </a:r>
            <a:r>
              <a:rPr lang="zh-CN" altLang="en-US"/>
              <a:t>动态加载</a:t>
            </a:r>
            <a:endParaRPr lang="zh-CN" altLang="en-US"/>
          </a:p>
          <a:p>
            <a:r>
              <a:rPr lang="zh-CN" altLang="en-US">
                <a:sym typeface="+mn-ea"/>
              </a:rPr>
              <a:t>三级菜单</a:t>
            </a:r>
            <a:r>
              <a:rPr lang="zh-CN" altLang="en-US"/>
              <a:t>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倒计时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心得体会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1395095"/>
            <a:ext cx="7251700" cy="4283710"/>
          </a:xfrm>
        </p:spPr>
        <p:txBody>
          <a:bodyPr/>
          <a:p>
            <a:r>
              <a:rPr lang="zh-CN" altLang="en-US"/>
              <a:t>千里之行始于足下</a:t>
            </a:r>
            <a:endParaRPr lang="zh-CN" altLang="en-US"/>
          </a:p>
          <a:p>
            <a:r>
              <a:rPr lang="zh-CN" altLang="en-US"/>
              <a:t>创意源自生活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文本占位符 10242"/>
          <p:cNvSpPr/>
          <p:nvPr>
            <p:ph type="body" idx="1"/>
          </p:nvPr>
        </p:nvSpPr>
        <p:spPr/>
        <p:txBody>
          <a:bodyPr lIns="86402" tIns="43201" rIns="86402" bIns="43201"/>
          <a:p>
            <a:endParaRPr lang="en-US" altLang="zh-CN" sz="2600"/>
          </a:p>
          <a:p>
            <a:endParaRPr lang="zh-CN" altLang="en-US" sz="1700"/>
          </a:p>
        </p:txBody>
      </p:sp>
      <p:sp>
        <p:nvSpPr>
          <p:cNvPr id="4" name="文本框 3"/>
          <p:cNvSpPr txBox="1"/>
          <p:nvPr/>
        </p:nvSpPr>
        <p:spPr>
          <a:xfrm>
            <a:off x="4032250" y="4679950"/>
            <a:ext cx="24174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tx1">
                    <a:lumMod val="90000"/>
                    <a:lumOff val="10000"/>
                  </a:schemeClr>
                </a:solidFill>
              </a:rPr>
              <a:t>谢谢</a:t>
            </a:r>
            <a:r>
              <a:rPr lang="zh-CN" altLang="en-US" sz="5400">
                <a:solidFill>
                  <a:srgbClr val="7030A0"/>
                </a:solidFill>
              </a:rPr>
              <a:t>！</a:t>
            </a:r>
            <a:endParaRPr lang="zh-CN" altLang="en-US" sz="54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艺术_齿轮">
  <a:themeElements>
    <a:clrScheme name="">
      <a:dk1>
        <a:srgbClr val="080808"/>
      </a:dk1>
      <a:lt1>
        <a:srgbClr val="FFD820"/>
      </a:lt1>
      <a:dk2>
        <a:srgbClr val="FFFFFF"/>
      </a:dk2>
      <a:lt2>
        <a:srgbClr val="777777"/>
      </a:lt2>
      <a:accent1>
        <a:srgbClr val="D9B919"/>
      </a:accent1>
      <a:accent2>
        <a:srgbClr val="000000"/>
      </a:accent2>
      <a:accent3>
        <a:srgbClr val="FFE8AB"/>
      </a:accent3>
      <a:accent4>
        <a:srgbClr val="050505"/>
      </a:accent4>
      <a:accent5>
        <a:srgbClr val="E9D8AA"/>
      </a:accent5>
      <a:accent6>
        <a:srgbClr val="000000"/>
      </a:accent6>
      <a:hlink>
        <a:srgbClr val="FFCC66"/>
      </a:hlink>
      <a:folHlink>
        <a:srgbClr val="E9DCB9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/>
  <Paragraphs>44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艺术_齿轮</vt:lpstr>
      <vt:lpstr>飞虎乐购</vt:lpstr>
      <vt:lpstr>主要实现功能如下：</vt:lpstr>
      <vt:lpstr>心得体会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JSL</cp:lastModifiedBy>
  <cp:revision>3</cp:revision>
  <dcterms:created xsi:type="dcterms:W3CDTF">2008-12-15T14:25:00Z</dcterms:created>
  <dcterms:modified xsi:type="dcterms:W3CDTF">2016-06-02T17:23:39Z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