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1812" y="329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8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4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8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6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ECEC-6078-414B-8BFD-0F40277A696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37E0-CD6D-4B17-A140-2FC4630E9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7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44450"/>
            <a:ext cx="2723518" cy="12192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98550" y="2082800"/>
            <a:ext cx="2476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73150" y="2851150"/>
            <a:ext cx="2476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60450" y="3657600"/>
            <a:ext cx="2476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96850" y="2476500"/>
            <a:ext cx="50800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3050" y="3263900"/>
            <a:ext cx="50800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850" y="4064000"/>
            <a:ext cx="50800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4850" y="2584450"/>
            <a:ext cx="2571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65250" y="2222500"/>
            <a:ext cx="1905000" cy="400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22650" y="231906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一类题目总得分</a:t>
            </a:r>
            <a:endParaRPr lang="en-US" altLang="zh-CN" sz="1400" dirty="0" smtClean="0"/>
          </a:p>
          <a:p>
            <a:r>
              <a:rPr lang="zh-CN" altLang="en-US" sz="1400" dirty="0" smtClean="0"/>
              <a:t>及对应肤质类型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93750" y="3429000"/>
            <a:ext cx="2571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339850" y="3022600"/>
            <a:ext cx="2019300" cy="41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97250" y="307340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二类题目总得分</a:t>
            </a:r>
            <a:endParaRPr lang="en-US" altLang="zh-CN" sz="1400" dirty="0" smtClean="0"/>
          </a:p>
          <a:p>
            <a:r>
              <a:rPr lang="zh-CN" altLang="en-US" sz="1400" dirty="0" smtClean="0"/>
              <a:t>及对应肤质类型</a:t>
            </a:r>
            <a:endParaRPr lang="zh-CN" altLang="en-US" sz="1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50900" y="4235450"/>
            <a:ext cx="2571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333500" y="3822700"/>
            <a:ext cx="2082800" cy="425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54400" y="387985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三类题目总得分</a:t>
            </a:r>
            <a:endParaRPr lang="en-US" altLang="zh-CN" sz="1400" dirty="0" smtClean="0"/>
          </a:p>
          <a:p>
            <a:r>
              <a:rPr lang="zh-CN" altLang="en-US" sz="1400" dirty="0" smtClean="0"/>
              <a:t>及对应肤质类型</a:t>
            </a:r>
            <a:endParaRPr lang="zh-CN" altLang="en-US" sz="1400" dirty="0"/>
          </a:p>
        </p:txBody>
      </p:sp>
      <p:sp>
        <p:nvSpPr>
          <p:cNvPr id="25" name="椭圆 24"/>
          <p:cNvSpPr/>
          <p:nvPr/>
        </p:nvSpPr>
        <p:spPr>
          <a:xfrm>
            <a:off x="1041400" y="8763000"/>
            <a:ext cx="54610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28800" y="9029700"/>
            <a:ext cx="1739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638300" y="4610100"/>
            <a:ext cx="7048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14600" y="5588000"/>
            <a:ext cx="1098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479800" y="44259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合计总分数及对应</a:t>
            </a:r>
            <a:endParaRPr lang="en-US" altLang="zh-CN" sz="1400" dirty="0" smtClean="0"/>
          </a:p>
          <a:p>
            <a:r>
              <a:rPr lang="en-US" altLang="zh-CN" sz="1400" dirty="0" smtClean="0"/>
              <a:t>Score</a:t>
            </a:r>
            <a:r>
              <a:rPr lang="zh-CN" altLang="en-US" sz="1400" dirty="0" smtClean="0"/>
              <a:t>标签类型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435350" y="8731250"/>
            <a:ext cx="16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对应</a:t>
            </a:r>
            <a:r>
              <a:rPr lang="en-US" altLang="zh-CN" sz="1400" dirty="0" smtClean="0"/>
              <a:t>rank</a:t>
            </a:r>
            <a:r>
              <a:rPr lang="zh-CN" altLang="en-US" sz="1400" dirty="0" smtClean="0"/>
              <a:t>标签第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类</a:t>
            </a:r>
            <a:endParaRPr lang="zh-CN" altLang="en-US" sz="14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746250" y="6584950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63950" y="6324600"/>
            <a:ext cx="159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对应</a:t>
            </a:r>
            <a:r>
              <a:rPr lang="en-US" altLang="zh-CN" sz="1400" dirty="0" smtClean="0"/>
              <a:t>percent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%</a:t>
            </a:r>
            <a:endParaRPr lang="zh-CN" altLang="en-US" sz="1400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136650" y="8128000"/>
            <a:ext cx="2381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632200" y="795655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对应</a:t>
            </a:r>
            <a:r>
              <a:rPr lang="en-US" altLang="zh-CN" sz="1400" dirty="0" smtClean="0"/>
              <a:t>ABCD</a:t>
            </a:r>
            <a:r>
              <a:rPr lang="zh-CN" altLang="en-US" sz="1400" dirty="0" smtClean="0"/>
              <a:t>四类皮肤下属</a:t>
            </a:r>
            <a:endParaRPr lang="en-US" altLang="zh-CN" sz="1400" dirty="0" smtClean="0"/>
          </a:p>
          <a:p>
            <a:r>
              <a:rPr lang="en-US" altLang="zh-CN" sz="1400" dirty="0" smtClean="0"/>
              <a:t>6</a:t>
            </a:r>
            <a:r>
              <a:rPr lang="zh-CN" altLang="en-US" sz="1400" dirty="0" smtClean="0"/>
              <a:t>类肤质</a:t>
            </a:r>
            <a:r>
              <a:rPr lang="en-US" altLang="zh-CN" sz="1400" dirty="0" smtClean="0"/>
              <a:t>rank</a:t>
            </a:r>
            <a:r>
              <a:rPr lang="zh-CN" altLang="en-US" sz="1400" dirty="0" smtClean="0"/>
              <a:t>标签顺序号</a:t>
            </a:r>
            <a:endParaRPr lang="zh-CN" altLang="en-US" sz="1400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993900" y="9975850"/>
            <a:ext cx="1409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22650" y="9810750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对应</a:t>
            </a:r>
            <a:r>
              <a:rPr lang="en-US" altLang="zh-CN" sz="1400" dirty="0" smtClean="0"/>
              <a:t>weakness</a:t>
            </a:r>
            <a:r>
              <a:rPr lang="zh-CN" altLang="en-US" sz="1400" dirty="0" smtClean="0"/>
              <a:t>标签下的几类问题</a:t>
            </a:r>
            <a:endParaRPr lang="zh-CN" altLang="en-US" sz="14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000250" y="10902950"/>
            <a:ext cx="1409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448050" y="10750550"/>
            <a:ext cx="206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对应</a:t>
            </a:r>
            <a:r>
              <a:rPr lang="en-US" altLang="zh-CN" sz="1400" dirty="0" smtClean="0"/>
              <a:t>tips</a:t>
            </a:r>
            <a:r>
              <a:rPr lang="zh-CN" altLang="en-US" sz="1400" dirty="0" smtClean="0"/>
              <a:t>标签的温馨提示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24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75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马新生</dc:creator>
  <cp:lastModifiedBy>admin</cp:lastModifiedBy>
  <cp:revision>8</cp:revision>
  <dcterms:created xsi:type="dcterms:W3CDTF">2016-08-10T06:28:12Z</dcterms:created>
  <dcterms:modified xsi:type="dcterms:W3CDTF">2016-08-12T07:18:42Z</dcterms:modified>
</cp:coreProperties>
</file>