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>
        <p:scale>
          <a:sx n="59" d="100"/>
          <a:sy n="59" d="100"/>
        </p:scale>
        <p:origin x="14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002-07FE-A249-823C-575A2202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Hill Climbing Implement on Light-up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4E68-C66A-7F4A-9884-FA736356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COMP6600 Final Project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AC5595D-B901-4CB0-BD83-6F2765C6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4986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E80A-92FB-6544-BFBE-2650662AAF01}"/>
              </a:ext>
            </a:extLst>
          </p:cNvPr>
          <p:cNvSpPr txBox="1"/>
          <p:nvPr/>
        </p:nvSpPr>
        <p:spPr>
          <a:xfrm>
            <a:off x="2947530" y="4800600"/>
            <a:ext cx="3445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00"/>
                </a:solidFill>
              </a:rPr>
              <a:t>James Browning 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00"/>
                </a:solidFill>
              </a:rPr>
              <a:t>Roberto Perera 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00"/>
                </a:solidFill>
              </a:rPr>
              <a:t>Libo Sun </a:t>
            </a:r>
          </a:p>
        </p:txBody>
      </p:sp>
    </p:spTree>
    <p:extLst>
      <p:ext uri="{BB962C8B-B14F-4D97-AF65-F5344CB8AC3E}">
        <p14:creationId xmlns:p14="http://schemas.microsoft.com/office/powerpoint/2010/main" val="36292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CABBDFD0-8CD2-074A-BC00-91B56FF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" r="42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7269-1E27-1742-AD16-D276C10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 puzzle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4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9AF9-38CC-4B44-9DA3-A8AAE41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D91A-1D96-E24E-9F42-2114AB0754D8}"/>
              </a:ext>
            </a:extLst>
          </p:cNvPr>
          <p:cNvSpPr txBox="1"/>
          <p:nvPr/>
        </p:nvSpPr>
        <p:spPr>
          <a:xfrm>
            <a:off x="685801" y="1817152"/>
            <a:ext cx="5485227" cy="449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Violations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No two light bulbs shine on each other.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The numbers black cell adjacency 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FB2DC69-7FB2-8140-B482-4F35663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28" y="1411019"/>
            <a:ext cx="4025872" cy="40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 descr="A close up of a scoreboard&#10;&#10;Description automatically generated">
            <a:extLst>
              <a:ext uri="{FF2B5EF4-FFF2-40B4-BE49-F238E27FC236}">
                <a16:creationId xmlns:a16="http://schemas.microsoft.com/office/drawing/2014/main" id="{6FC6CC5D-D3B3-7F40-8779-C09333A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4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13298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Generating neighbor(s)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952936" y="3602851"/>
            <a:ext cx="255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Algorithms:</a:t>
            </a:r>
          </a:p>
          <a:p>
            <a:r>
              <a:rPr lang="en-US" dirty="0"/>
              <a:t>Hill climbing, Simulated annealing, and 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9258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AB7-A8F3-0643-9B7C-F5E63D3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solution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DB80F85F-0311-C740-AB90-BEA6799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03" y="1753507"/>
            <a:ext cx="3917950" cy="391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E61E-F227-1740-8403-6A405A0CDEAB}"/>
              </a:ext>
            </a:extLst>
          </p:cNvPr>
          <p:cNvSpPr txBox="1"/>
          <p:nvPr/>
        </p:nvSpPr>
        <p:spPr>
          <a:xfrm>
            <a:off x="1333500" y="2960914"/>
            <a:ext cx="343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Maximum cells lit up</a:t>
            </a:r>
          </a:p>
          <a:p>
            <a:pPr marL="342900" indent="-342900">
              <a:buAutoNum type="arabicPeriod"/>
            </a:pPr>
            <a:r>
              <a:rPr lang="en-US" dirty="0"/>
              <a:t>Minimum violations</a:t>
            </a:r>
          </a:p>
        </p:txBody>
      </p:sp>
    </p:spTree>
    <p:extLst>
      <p:ext uri="{BB962C8B-B14F-4D97-AF65-F5344CB8AC3E}">
        <p14:creationId xmlns:p14="http://schemas.microsoft.com/office/powerpoint/2010/main" val="11574260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Goudy Old Style</vt:lpstr>
      <vt:lpstr>ClassicFrameVTI</vt:lpstr>
      <vt:lpstr>Hill Climbing Implement on Light-up puzzle</vt:lpstr>
      <vt:lpstr>Initial puzzle</vt:lpstr>
      <vt:lpstr>Initialization</vt:lpstr>
      <vt:lpstr>Generating neighbor(s)</vt:lpstr>
      <vt:lpstr>Best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Implement on Light-up puzzle</dc:title>
  <dc:creator>Sun Libo</dc:creator>
  <cp:lastModifiedBy>Sun Libo</cp:lastModifiedBy>
  <cp:revision>1</cp:revision>
  <dcterms:created xsi:type="dcterms:W3CDTF">2020-10-13T04:18:19Z</dcterms:created>
  <dcterms:modified xsi:type="dcterms:W3CDTF">2020-10-13T04:22:46Z</dcterms:modified>
</cp:coreProperties>
</file>