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19" autoAdjust="0"/>
  </p:normalViewPr>
  <p:slideViewPr>
    <p:cSldViewPr snapToGrid="0">
      <p:cViewPr varScale="1">
        <p:scale>
          <a:sx n="79" d="100"/>
          <a:sy n="79" d="100"/>
        </p:scale>
        <p:origin x="120" y="1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11/8/2020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Shedding Some Light on the Light Up Puzzle with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James Browning, Robert </a:t>
            </a:r>
            <a:r>
              <a:rPr lang="en-US" dirty="0" err="1">
                <a:solidFill>
                  <a:schemeClr val="tx1"/>
                </a:solidFill>
              </a:rPr>
              <a:t>Perera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dirty="0" err="1">
                <a:solidFill>
                  <a:schemeClr val="tx1"/>
                </a:solidFill>
              </a:rPr>
              <a:t>Libo</a:t>
            </a:r>
            <a:r>
              <a:rPr lang="en-US" dirty="0">
                <a:solidFill>
                  <a:schemeClr val="tx1"/>
                </a:solidFill>
              </a:rPr>
              <a:t> Sun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0C30-D636-49E3-8D28-821E8CE44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08C7F-9202-48B1-A6E7-151A7EAD54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Light Up puzzle involves placing light bulbs into white squares in an attempt to illuminate the entire board without any overlapping rays.</a:t>
            </a:r>
          </a:p>
          <a:p>
            <a:r>
              <a:rPr lang="en-US" sz="2000" dirty="0"/>
              <a:t>Black squares can’t be filled, and black squares with numbers inside them must have that number of adjacent bulbs.</a:t>
            </a:r>
          </a:p>
        </p:txBody>
      </p:sp>
      <p:pic>
        <p:nvPicPr>
          <p:cNvPr id="6" name="Content Placeholder 5" descr="A picture containing shape&#10;&#10;Description automatically generated">
            <a:extLst>
              <a:ext uri="{FF2B5EF4-FFF2-40B4-BE49-F238E27FC236}">
                <a16:creationId xmlns:a16="http://schemas.microsoft.com/office/drawing/2014/main" id="{174703F7-FA7C-4E36-87F1-592FFAF046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410575" y="3137535"/>
            <a:ext cx="2714625" cy="2714625"/>
          </a:xfrm>
        </p:spPr>
      </p:pic>
      <p:pic>
        <p:nvPicPr>
          <p:cNvPr id="8" name="Picture 7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617E5EC7-BF20-4560-9BA8-B238C2FB9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762" y="2103120"/>
            <a:ext cx="1828800" cy="18288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D269D0-F881-4448-91C5-F3CD3CBA6585}"/>
              </a:ext>
            </a:extLst>
          </p:cNvPr>
          <p:cNvCxnSpPr/>
          <p:nvPr/>
        </p:nvCxnSpPr>
        <p:spPr>
          <a:xfrm>
            <a:off x="8410575" y="2635624"/>
            <a:ext cx="692523" cy="38189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050569-7485-478F-8D22-81A7A0EF75AB}"/>
              </a:ext>
            </a:extLst>
          </p:cNvPr>
          <p:cNvCxnSpPr/>
          <p:nvPr/>
        </p:nvCxnSpPr>
        <p:spPr>
          <a:xfrm>
            <a:off x="7598039" y="4112951"/>
            <a:ext cx="692523" cy="38189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821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6A388-7430-43CB-ACA0-6EA508A67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Our Approach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80DC9-62BE-48D7-B2DD-E0F748108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To solve the oft-ignored Light Up puzzle with artificial intelligence, we planned a three-step approach.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First, randomly generate puzzles, then find optimal solutions using hill climbing.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Second, find optimal solutions using simulated annealing.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Third, use the data generated by the hill climbing and simulated annealing algorithms to train a deep neural network.</a:t>
            </a:r>
          </a:p>
        </p:txBody>
      </p:sp>
    </p:spTree>
    <p:extLst>
      <p:ext uri="{BB962C8B-B14F-4D97-AF65-F5344CB8AC3E}">
        <p14:creationId xmlns:p14="http://schemas.microsoft.com/office/powerpoint/2010/main" val="1973931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879A0-3FA9-44E0-ADDA-6748EF3E9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65BCD-1C7B-4224-BCCB-2C9DAC57D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Since our midterm presentation, we have…</a:t>
            </a:r>
          </a:p>
          <a:p>
            <a:pPr lvl="1"/>
            <a:r>
              <a:rPr lang="en-US" sz="1800" dirty="0"/>
              <a:t>…completed initialization code for randomly generating Light Up puzzles.</a:t>
            </a:r>
          </a:p>
          <a:p>
            <a:pPr lvl="1"/>
            <a:r>
              <a:rPr lang="en-US" sz="1800" dirty="0"/>
              <a:t>…implemented hill climbing and simulated annealing for finding optimal solutions.</a:t>
            </a:r>
          </a:p>
          <a:p>
            <a:pPr lvl="1"/>
            <a:r>
              <a:rPr lang="en-US" sz="1800" dirty="0"/>
              <a:t>…successfully trained a convolutional neural network using the data generated by hill climbing and simulated annealing.</a:t>
            </a:r>
          </a:p>
        </p:txBody>
      </p:sp>
    </p:spTree>
    <p:extLst>
      <p:ext uri="{BB962C8B-B14F-4D97-AF65-F5344CB8AC3E}">
        <p14:creationId xmlns:p14="http://schemas.microsoft.com/office/powerpoint/2010/main" val="4240498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3C8E-B06B-4C54-90AD-A2C8E910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Hill Climbing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4790F-C2EE-4292-8006-3AC4B55B2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specifics of the hill climbing implementation, such as variables and success rate, will go here.</a:t>
            </a:r>
          </a:p>
        </p:txBody>
      </p:sp>
    </p:spTree>
    <p:extLst>
      <p:ext uri="{BB962C8B-B14F-4D97-AF65-F5344CB8AC3E}">
        <p14:creationId xmlns:p14="http://schemas.microsoft.com/office/powerpoint/2010/main" val="1387601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3C8E-B06B-4C54-90AD-A2C8E910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Simulated Annealing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4790F-C2EE-4292-8006-3AC4B55B2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specifics of the simulated annealing implementation, such as variables and success rate, will go here.</a:t>
            </a:r>
          </a:p>
        </p:txBody>
      </p:sp>
    </p:spTree>
    <p:extLst>
      <p:ext uri="{BB962C8B-B14F-4D97-AF65-F5344CB8AC3E}">
        <p14:creationId xmlns:p14="http://schemas.microsoft.com/office/powerpoint/2010/main" val="3777218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3C8E-B06B-4C54-90AD-A2C8E910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Convolutional/Deep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4790F-C2EE-4292-8006-3AC4B55B2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specifics of the deep neural network implementation, such as training variables and success rate, will go here.</a:t>
            </a:r>
          </a:p>
        </p:txBody>
      </p:sp>
    </p:spTree>
    <p:extLst>
      <p:ext uri="{BB962C8B-B14F-4D97-AF65-F5344CB8AC3E}">
        <p14:creationId xmlns:p14="http://schemas.microsoft.com/office/powerpoint/2010/main" val="3976004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B08AB-9A45-4584-9BD3-BB127E738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03B6E-F2BE-4E7E-89E4-779B4BB2F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While we are proud of the work we have done here, there is not doubt in our minds that more work would yield even better results.</a:t>
            </a:r>
          </a:p>
          <a:p>
            <a:r>
              <a:rPr lang="en-US" sz="2000" dirty="0"/>
              <a:t>We strongly believe that the Light Up puzzle is an excellent logic puzzle for introducing newcomers to the field of AI to some of the more advanced algorithms available to them.</a:t>
            </a:r>
          </a:p>
        </p:txBody>
      </p:sp>
    </p:spTree>
    <p:extLst>
      <p:ext uri="{BB962C8B-B14F-4D97-AF65-F5344CB8AC3E}">
        <p14:creationId xmlns:p14="http://schemas.microsoft.com/office/powerpoint/2010/main" val="17189034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{00DAC7BB-99F6-4E8E-8C63-495A48BB037B}tf78829772_win32</Template>
  <TotalTime>25</TotalTime>
  <Words>321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Garamond</vt:lpstr>
      <vt:lpstr>Sagona Book</vt:lpstr>
      <vt:lpstr>Sagona ExtraLight</vt:lpstr>
      <vt:lpstr>SavonVTI</vt:lpstr>
      <vt:lpstr>Shedding Some Light on the Light Up Puzzle with AI</vt:lpstr>
      <vt:lpstr>Recap: Problem Definition</vt:lpstr>
      <vt:lpstr>Recap: Our Approach </vt:lpstr>
      <vt:lpstr>Our Progress</vt:lpstr>
      <vt:lpstr>Results: Hill Climbing</vt:lpstr>
      <vt:lpstr>Results: Simulated Annealing</vt:lpstr>
      <vt:lpstr>Results: Convolutional/Deep Neural Network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Shedding Some Light on the Light Up Puzzle with AI</dc:title>
  <dc:creator>James Browning</dc:creator>
  <cp:lastModifiedBy>James Browning</cp:lastModifiedBy>
  <cp:revision>3</cp:revision>
  <dcterms:created xsi:type="dcterms:W3CDTF">2020-11-08T19:48:14Z</dcterms:created>
  <dcterms:modified xsi:type="dcterms:W3CDTF">2020-11-08T20:14:10Z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