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7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6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0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3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6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9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10/15/20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10/15/20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9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10/15/20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1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8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8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3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2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91C9781-1BFB-4400-A1AC-1BEAE672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B32CAD-5F08-4EE4-B80D-A9E62A650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67818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95002-07FE-A249-823C-575A2202F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7552" y="1371599"/>
            <a:ext cx="5020236" cy="23604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Hill Climbing Implement on Light-up puzzle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24E68-C66A-7F4A-9884-FA736356C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5410200" cy="13716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COMP6600 Final Project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1AC5595D-B901-4CB0-BD83-6F2765C68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00" r="49864" b="1"/>
          <a:stretch/>
        </p:blipFill>
        <p:spPr>
          <a:xfrm>
            <a:off x="8153401" y="10"/>
            <a:ext cx="403860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41E80A-92FB-6544-BFBE-2650662AAF01}"/>
              </a:ext>
            </a:extLst>
          </p:cNvPr>
          <p:cNvSpPr txBox="1"/>
          <p:nvPr/>
        </p:nvSpPr>
        <p:spPr>
          <a:xfrm>
            <a:off x="2947530" y="4800600"/>
            <a:ext cx="3445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00"/>
                </a:solidFill>
              </a:rPr>
              <a:t>James Browning </a:t>
            </a:r>
          </a:p>
          <a:p>
            <a:pPr>
              <a:spcAft>
                <a:spcPts val="600"/>
              </a:spcAft>
            </a:pPr>
            <a:r>
              <a:rPr lang="en-US">
                <a:solidFill>
                  <a:srgbClr val="FFFF00"/>
                </a:solidFill>
              </a:rPr>
              <a:t>Roberto Perera </a:t>
            </a:r>
          </a:p>
          <a:p>
            <a:pPr>
              <a:spcAft>
                <a:spcPts val="600"/>
              </a:spcAft>
            </a:pPr>
            <a:r>
              <a:rPr lang="en-US">
                <a:solidFill>
                  <a:srgbClr val="FFFF00"/>
                </a:solidFill>
              </a:rPr>
              <a:t>Libo Sun </a:t>
            </a:r>
          </a:p>
        </p:txBody>
      </p:sp>
    </p:spTree>
    <p:extLst>
      <p:ext uri="{BB962C8B-B14F-4D97-AF65-F5344CB8AC3E}">
        <p14:creationId xmlns:p14="http://schemas.microsoft.com/office/powerpoint/2010/main" val="362923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screen&#10;&#10;Description automatically generated">
            <a:extLst>
              <a:ext uri="{FF2B5EF4-FFF2-40B4-BE49-F238E27FC236}">
                <a16:creationId xmlns:a16="http://schemas.microsoft.com/office/drawing/2014/main" id="{CABBDFD0-8CD2-074A-BC00-91B56FF43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48" r="4265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0" name="Rectangle 25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27269-1E27-1742-AD16-D276C10C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2936" y="1674629"/>
            <a:ext cx="2550941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Initial puzzle</a:t>
            </a:r>
            <a:endParaRPr lang="en-US" kern="1200" cap="all" spc="300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647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309FA25-1772-4961-90BE-D39F2006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39AF9-38CC-4B44-9DA3-A8AAE411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239150"/>
            <a:ext cx="5397472" cy="13036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cap="all" spc="300" baseline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Initialization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FD91A-1D96-E24E-9F42-2114AB0754D8}"/>
              </a:ext>
            </a:extLst>
          </p:cNvPr>
          <p:cNvSpPr txBox="1"/>
          <p:nvPr/>
        </p:nvSpPr>
        <p:spPr>
          <a:xfrm>
            <a:off x="685801" y="4014439"/>
            <a:ext cx="5485227" cy="2301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algn="ctr" defTabSz="914400">
              <a:spcAft>
                <a:spcPts val="600"/>
              </a:spcAft>
              <a:buSzPct val="70000"/>
            </a:pPr>
            <a:r>
              <a:rPr lang="en-US" sz="4000" b="1" i="1" dirty="0">
                <a:solidFill>
                  <a:srgbClr val="FF0000"/>
                </a:solidFill>
                <a:latin typeface="+mj-lt"/>
              </a:rPr>
              <a:t>Violations</a:t>
            </a:r>
          </a:p>
          <a:p>
            <a:pPr marL="342900"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030A0"/>
                </a:solidFill>
                <a:latin typeface="+mj-lt"/>
              </a:rPr>
              <a:t>No two light bulbs shine on each other. </a:t>
            </a:r>
          </a:p>
          <a:p>
            <a:pPr marL="342900"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030A0"/>
                </a:solidFill>
                <a:latin typeface="+mj-lt"/>
              </a:rPr>
              <a:t>The numbers black cell adjacency  </a:t>
            </a:r>
          </a:p>
          <a:p>
            <a:pPr marL="342900"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  <a:p>
            <a:pPr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" name="Content Placeholder 4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BFB2DC69-7FB2-8140-B482-4F35663C7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0328" y="1411019"/>
            <a:ext cx="4025872" cy="40359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434DE2-D171-F245-AFA2-1DCC26C88F1C}"/>
              </a:ext>
            </a:extLst>
          </p:cNvPr>
          <p:cNvSpPr txBox="1"/>
          <p:nvPr/>
        </p:nvSpPr>
        <p:spPr>
          <a:xfrm>
            <a:off x="698528" y="1692584"/>
            <a:ext cx="5485227" cy="2301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algn="ctr" defTabSz="914400">
              <a:spcAft>
                <a:spcPts val="600"/>
              </a:spcAft>
              <a:buSzPct val="70000"/>
            </a:pPr>
            <a:r>
              <a:rPr lang="en-US" sz="4000" b="1" i="1" dirty="0">
                <a:solidFill>
                  <a:srgbClr val="FF0000"/>
                </a:solidFill>
                <a:latin typeface="+mj-lt"/>
              </a:rPr>
              <a:t>Random</a:t>
            </a:r>
          </a:p>
          <a:p>
            <a:pPr marL="342900"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7030A0"/>
                </a:solidFill>
                <a:latin typeface="+mj-lt"/>
              </a:rPr>
              <a:t>Blindly add bulbs to meet the black cell adjacency.</a:t>
            </a:r>
          </a:p>
          <a:p>
            <a:pPr marL="342900"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  <a:p>
            <a:pPr indent="-228600" defTabSz="9144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430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A121316-E4D0-41D7-9C79-9FF8F36D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Content Placeholder 23" descr="A close up of a scoreboard&#10;&#10;Description automatically generated">
            <a:extLst>
              <a:ext uri="{FF2B5EF4-FFF2-40B4-BE49-F238E27FC236}">
                <a16:creationId xmlns:a16="http://schemas.microsoft.com/office/drawing/2014/main" id="{6FC6CC5D-D3B3-7F40-8779-C09333A02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648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7EE0F9E-42CB-4AE4-971C-7BD191D5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AEB967B-31A3-42E3-8382-73443D264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371601"/>
            <a:ext cx="3390900" cy="411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E46FE-3F32-E54D-B810-2112E37A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2936" y="1674629"/>
            <a:ext cx="2550941" cy="13298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Generating neighbor(s)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02809E-C202-384C-9B42-546126FBF613}"/>
              </a:ext>
            </a:extLst>
          </p:cNvPr>
          <p:cNvSpPr txBox="1"/>
          <p:nvPr/>
        </p:nvSpPr>
        <p:spPr>
          <a:xfrm>
            <a:off x="7952936" y="3602851"/>
            <a:ext cx="2550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Algorithms:</a:t>
            </a:r>
          </a:p>
          <a:p>
            <a:r>
              <a:rPr lang="en-US" dirty="0"/>
              <a:t>Hill climbing, Simulated annealing, and deep neural networks. </a:t>
            </a:r>
          </a:p>
        </p:txBody>
      </p:sp>
    </p:spTree>
    <p:extLst>
      <p:ext uri="{BB962C8B-B14F-4D97-AF65-F5344CB8AC3E}">
        <p14:creationId xmlns:p14="http://schemas.microsoft.com/office/powerpoint/2010/main" val="92586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0AB7-A8F3-0643-9B7C-F5E63D37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solution</a:t>
            </a:r>
          </a:p>
        </p:txBody>
      </p:sp>
      <p:pic>
        <p:nvPicPr>
          <p:cNvPr id="5" name="Content Placeholder 4" descr="A picture containing whiteboard&#10;&#10;Description automatically generated">
            <a:extLst>
              <a:ext uri="{FF2B5EF4-FFF2-40B4-BE49-F238E27FC236}">
                <a16:creationId xmlns:a16="http://schemas.microsoft.com/office/drawing/2014/main" id="{DB80F85F-0311-C740-AB90-BEA6799CD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7903" y="1753507"/>
            <a:ext cx="3917950" cy="3917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9CE61E-F227-1740-8403-6A405A0CDEAB}"/>
              </a:ext>
            </a:extLst>
          </p:cNvPr>
          <p:cNvSpPr txBox="1"/>
          <p:nvPr/>
        </p:nvSpPr>
        <p:spPr>
          <a:xfrm>
            <a:off x="1333500" y="2960914"/>
            <a:ext cx="3434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Maximum cells lit up</a:t>
            </a:r>
          </a:p>
          <a:p>
            <a:pPr marL="342900" indent="-342900">
              <a:buAutoNum type="arabicPeriod"/>
            </a:pPr>
            <a:r>
              <a:rPr lang="en-US" dirty="0"/>
              <a:t>Minimum violations</a:t>
            </a:r>
          </a:p>
        </p:txBody>
      </p:sp>
    </p:spTree>
    <p:extLst>
      <p:ext uri="{BB962C8B-B14F-4D97-AF65-F5344CB8AC3E}">
        <p14:creationId xmlns:p14="http://schemas.microsoft.com/office/powerpoint/2010/main" val="115742601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70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Goudy Old Style</vt:lpstr>
      <vt:lpstr>ClassicFrameVTI</vt:lpstr>
      <vt:lpstr>Hill Climbing Implement on Light-up puzzle</vt:lpstr>
      <vt:lpstr>Initial puzzle</vt:lpstr>
      <vt:lpstr>Initialization</vt:lpstr>
      <vt:lpstr>Generating neighbor(s)</vt:lpstr>
      <vt:lpstr>Best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Hill Climbing Implement on Light-up puzzle</dc:title>
  <dc:creator>Sun Libo</dc:creator>
  <cp:lastModifiedBy>Sun Libo</cp:lastModifiedBy>
  <cp:revision>2</cp:revision>
  <dcterms:created xsi:type="dcterms:W3CDTF">2020-10-13T04:18:19Z</dcterms:created>
  <dcterms:modified xsi:type="dcterms:W3CDTF">2020-10-15T20:29:18Z</dcterms:modified>
</cp:coreProperties>
</file>