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72" r:id="rId6"/>
    <p:sldId id="262" r:id="rId7"/>
    <p:sldId id="263" r:id="rId8"/>
    <p:sldId id="265" r:id="rId9"/>
    <p:sldId id="264" r:id="rId10"/>
    <p:sldId id="273" r:id="rId11"/>
    <p:sldId id="274" r:id="rId12"/>
    <p:sldId id="275" r:id="rId13"/>
    <p:sldId id="276" r:id="rId14"/>
    <p:sldId id="267" r:id="rId15"/>
    <p:sldId id="280" r:id="rId16"/>
    <p:sldId id="279" r:id="rId17"/>
    <p:sldId id="271" r:id="rId18"/>
    <p:sldId id="270" r:id="rId19"/>
    <p:sldId id="268" r:id="rId20"/>
    <p:sldId id="269" r:id="rId21"/>
    <p:sldId id="277" r:id="rId22"/>
    <p:sldId id="278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75" autoAdjust="0"/>
  </p:normalViewPr>
  <p:slideViewPr>
    <p:cSldViewPr>
      <p:cViewPr varScale="1">
        <p:scale>
          <a:sx n="68" d="100"/>
          <a:sy n="68" d="100"/>
        </p:scale>
        <p:origin x="78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6BD1-C6C2-4C60-888F-45963CE07072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4208A-D256-4A64-A7B0-1F8A291185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5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4037-25B2-40F3-9AA3-D8C8DCF3E2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07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4208A-D256-4A64-A7B0-1F8A291185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28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2B331-A65C-4F75-ACFE-2F348C3C1A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6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2B331-A65C-4F75-ACFE-2F348C3C1A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72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-Methods and techniques include blended</a:t>
            </a:r>
            <a:r>
              <a:rPr lang="en-US" baseline="0" dirty="0" smtClean="0"/>
              <a:t> learning (partial in class, partial online) Ex. Putting assessments online, delivering pre-work online, etc.</a:t>
            </a:r>
          </a:p>
          <a:p>
            <a:r>
              <a:rPr lang="en-US" dirty="0" smtClean="0"/>
              <a:t>-E-learning allows for students</a:t>
            </a:r>
            <a:r>
              <a:rPr lang="en-US" baseline="0" dirty="0" smtClean="0"/>
              <a:t> to learn from anywhere and at the time that is most convenient for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39C3B-E2DC-4F19-9122-E840BF4D894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1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4037-25B2-40F3-9AA3-D8C8DCF3E2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4037-25B2-40F3-9AA3-D8C8DCF3E2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4037-25B2-40F3-9AA3-D8C8DCF3E2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1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4037-25B2-40F3-9AA3-D8C8DCF3E2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4037-25B2-40F3-9AA3-D8C8DCF3E2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55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4037-25B2-40F3-9AA3-D8C8DCF3E2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9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4037-25B2-40F3-9AA3-D8C8DCF3E26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1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4037-25B2-40F3-9AA3-D8C8DCF3E26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219D5D4-F876-4768-8E72-598108E40A5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4FCC7C3-327E-410D-B28C-600B9C10D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D5D4-F876-4768-8E72-598108E40A5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7C3-327E-410D-B28C-600B9C10D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D5D4-F876-4768-8E72-598108E40A5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7C3-327E-410D-B28C-600B9C10D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D5D4-F876-4768-8E72-598108E40A5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7C3-327E-410D-B28C-600B9C10D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D5D4-F876-4768-8E72-598108E40A5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7C3-327E-410D-B28C-600B9C10D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D5D4-F876-4768-8E72-598108E40A5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7C3-327E-410D-B28C-600B9C10D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219D5D4-F876-4768-8E72-598108E40A5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FCC7C3-327E-410D-B28C-600B9C10D3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219D5D4-F876-4768-8E72-598108E40A5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4FCC7C3-327E-410D-B28C-600B9C10D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D5D4-F876-4768-8E72-598108E40A5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7C3-327E-410D-B28C-600B9C10D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D5D4-F876-4768-8E72-598108E40A5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7C3-327E-410D-B28C-600B9C10D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D5D4-F876-4768-8E72-598108E40A5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7C3-327E-410D-B28C-600B9C10D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219D5D4-F876-4768-8E72-598108E40A5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4FCC7C3-327E-410D-B28C-600B9C10D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pider.eng.auburn.edu/bjc/homepage/index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9144000" cy="1509713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Beauty and Joy of Computing (BJC)</a:t>
            </a:r>
            <a:r>
              <a:rPr lang="en-US" sz="4200" dirty="0" smtClean="0"/>
              <a:t>)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76800"/>
            <a:ext cx="83820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COMP 6620</a:t>
            </a:r>
          </a:p>
          <a:p>
            <a:r>
              <a:rPr lang="en-US" dirty="0" smtClean="0"/>
              <a:t>Kevin </a:t>
            </a:r>
            <a:r>
              <a:rPr lang="en-US" dirty="0" smtClean="0"/>
              <a:t>Boyd, Lacey Wright, </a:t>
            </a:r>
            <a:r>
              <a:rPr lang="en-US" dirty="0" err="1" smtClean="0"/>
              <a:t>Tausif</a:t>
            </a:r>
            <a:r>
              <a:rPr lang="en-US" dirty="0" smtClean="0"/>
              <a:t> </a:t>
            </a:r>
            <a:r>
              <a:rPr lang="en-US" dirty="0" err="1" smtClean="0"/>
              <a:t>Muzaffar</a:t>
            </a:r>
            <a:r>
              <a:rPr lang="en-US" dirty="0" smtClean="0"/>
              <a:t>, Adam Payne, </a:t>
            </a:r>
            <a:r>
              <a:rPr lang="en-US" dirty="0" err="1" smtClean="0"/>
              <a:t>Rohit</a:t>
            </a:r>
            <a:r>
              <a:rPr lang="en-US" dirty="0" smtClean="0"/>
              <a:t> </a:t>
            </a:r>
            <a:r>
              <a:rPr lang="en-US" dirty="0" err="1" smtClean="0"/>
              <a:t>Pendyala</a:t>
            </a:r>
            <a:r>
              <a:rPr lang="en-US" dirty="0" smtClean="0"/>
              <a:t>, </a:t>
            </a:r>
            <a:r>
              <a:rPr lang="en-US" dirty="0" err="1" smtClean="0"/>
              <a:t>Kanesha</a:t>
            </a:r>
            <a:r>
              <a:rPr lang="en-US" dirty="0" smtClean="0"/>
              <a:t> Belyeu</a:t>
            </a:r>
            <a:endParaRPr lang="en-US" dirty="0"/>
          </a:p>
        </p:txBody>
      </p:sp>
      <p:pic>
        <p:nvPicPr>
          <p:cNvPr id="1026" name="Picture 2" descr="C:\Users\Princess\AppData\Local\Microsoft\Windows\Temporary Internet Files\Content.IE5\HPW2SQI9\MP90044231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36898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Tiled-App format</a:t>
            </a:r>
          </a:p>
          <a:p>
            <a:r>
              <a:rPr lang="en-US" dirty="0" smtClean="0"/>
              <a:t>Links contained in tiles</a:t>
            </a:r>
          </a:p>
          <a:p>
            <a:r>
              <a:rPr lang="en-US" dirty="0" smtClean="0"/>
              <a:t>Manage User base: </a:t>
            </a:r>
          </a:p>
          <a:p>
            <a:pPr lvl="1"/>
            <a:r>
              <a:rPr lang="en-US" dirty="0" smtClean="0"/>
              <a:t>Professional: Upload to the website or post comments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must have account to access site</a:t>
            </a:r>
          </a:p>
          <a:p>
            <a:r>
              <a:rPr lang="en-US" dirty="0" smtClean="0"/>
              <a:t>Users:</a:t>
            </a:r>
          </a:p>
          <a:p>
            <a:pPr lvl="1"/>
            <a:r>
              <a:rPr lang="en-US" dirty="0" smtClean="0"/>
              <a:t>Teacher, Parent, or Student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Pages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games and lectures relevant to the computing area selected by user</a:t>
            </a:r>
          </a:p>
          <a:p>
            <a:r>
              <a:rPr lang="en-US" dirty="0" smtClean="0"/>
              <a:t>After accessing the first lecture or game, the user must login or create an account</a:t>
            </a:r>
          </a:p>
          <a:p>
            <a:pPr lvl="1"/>
            <a:r>
              <a:rPr lang="en-US" dirty="0" smtClean="0"/>
              <a:t>Registered Users get full website access</a:t>
            </a:r>
          </a:p>
          <a:p>
            <a:r>
              <a:rPr lang="en-US" dirty="0" smtClean="0"/>
              <a:t>Professional users will be verified by admin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should be easily visible for the user to select</a:t>
            </a:r>
          </a:p>
          <a:p>
            <a:r>
              <a:rPr lang="en-US" dirty="0" smtClean="0"/>
              <a:t>Information should be shown in a rotational manner with descriptions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7772400" cy="1295400"/>
          </a:xfrm>
        </p:spPr>
        <p:txBody>
          <a:bodyPr/>
          <a:lstStyle/>
          <a:p>
            <a:r>
              <a:rPr lang="en-US" dirty="0" smtClean="0"/>
              <a:t>Demo/Implementation </a:t>
            </a:r>
            <a:endParaRPr lang="en-US" dirty="0"/>
          </a:p>
        </p:txBody>
      </p:sp>
      <p:pic>
        <p:nvPicPr>
          <p:cNvPr id="3074" name="Picture 2" descr="C:\Users\Princess\AppData\Local\Microsoft\Windows\Temporary Internet Files\Content.IE5\HPW2SQI9\MC90005892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4086" y="914400"/>
            <a:ext cx="1886514" cy="2001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Backbone of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8488"/>
            <a:ext cx="8229600" cy="4325112"/>
          </a:xfrm>
        </p:spPr>
        <p:txBody>
          <a:bodyPr/>
          <a:lstStyle/>
          <a:p>
            <a:r>
              <a:rPr lang="en-US" dirty="0" smtClean="0"/>
              <a:t>PHP</a:t>
            </a:r>
          </a:p>
          <a:p>
            <a:r>
              <a:rPr lang="en-US" dirty="0" smtClean="0"/>
              <a:t>Template design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4" b="8532"/>
          <a:stretch/>
        </p:blipFill>
        <p:spPr bwMode="auto">
          <a:xfrm>
            <a:off x="685800" y="2667001"/>
            <a:ext cx="7391400" cy="387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Implementation of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Created Title Layout</a:t>
            </a:r>
          </a:p>
          <a:p>
            <a:r>
              <a:rPr lang="en-US" sz="2400" dirty="0" smtClean="0"/>
              <a:t>Added themes and color scheme</a:t>
            </a:r>
          </a:p>
          <a:p>
            <a:r>
              <a:rPr lang="en-US" sz="2400" dirty="0" smtClean="0">
                <a:hlinkClick r:id="rId2"/>
              </a:rPr>
              <a:t>Click here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" t="8333" r="2504" b="9921"/>
          <a:stretch/>
        </p:blipFill>
        <p:spPr bwMode="auto">
          <a:xfrm>
            <a:off x="845455" y="3053541"/>
            <a:ext cx="7307945" cy="357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7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0"/>
            <a:ext cx="7772400" cy="12954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pic>
        <p:nvPicPr>
          <p:cNvPr id="4098" name="Picture 2" descr="C:\Users\Princess\AppData\Local\Microsoft\Windows\Temporary Internet Files\Content.IE5\HPW2SQI9\MC90008862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762000"/>
            <a:ext cx="3049253" cy="23913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Usability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Learnability</a:t>
            </a:r>
          </a:p>
          <a:p>
            <a:pPr lvl="1"/>
            <a:r>
              <a:rPr lang="en-US" dirty="0" smtClean="0"/>
              <a:t>Page and topics are clearly labeled and links give users what is expected.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Numerous routes to various sections around the site increase efficiency.</a:t>
            </a:r>
          </a:p>
          <a:p>
            <a:r>
              <a:rPr lang="en-US" dirty="0" smtClean="0"/>
              <a:t>Memorability</a:t>
            </a:r>
          </a:p>
          <a:p>
            <a:pPr lvl="1"/>
            <a:r>
              <a:rPr lang="en-US" dirty="0" smtClean="0"/>
              <a:t>Redundancy of navigation routes and Windows 8 style interface promote easy re-establishment of proficiency.</a:t>
            </a:r>
          </a:p>
          <a:p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Simplicity of the site contributes to very few user errors.</a:t>
            </a:r>
          </a:p>
          <a:p>
            <a:r>
              <a:rPr lang="en-US" dirty="0" smtClean="0"/>
              <a:t>Satisfaction</a:t>
            </a:r>
          </a:p>
          <a:p>
            <a:pPr lvl="1"/>
            <a:r>
              <a:rPr lang="en-US" dirty="0" smtClean="0"/>
              <a:t>After making a few tweaks to the initial implementation, users seem to be very satisfied with the design and aesthetics.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RAD Process Model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Extreme Programming-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Changing Customer requirements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Frequent releases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Allows programming in pairs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XP is a lightweight discipline of software development based on principles of simplicity, communication and feedback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8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the BJC Project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Demo/Implementation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Practices Followed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Planning Process</a:t>
            </a:r>
          </a:p>
          <a:p>
            <a:r>
              <a:rPr lang="en-US" dirty="0" smtClean="0"/>
              <a:t>Small Releases</a:t>
            </a:r>
          </a:p>
          <a:p>
            <a:r>
              <a:rPr lang="en-US" dirty="0" smtClean="0"/>
              <a:t>Simple Design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Refactoring</a:t>
            </a:r>
          </a:p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On-site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57400"/>
            <a:ext cx="8458200" cy="1470025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5122" name="Picture 2" descr="C:\Users\Princess\AppData\Local\Microsoft\Windows\Temporary Internet Files\Content.IE5\MZE8RWUJ\MC90043255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886" y="381286"/>
            <a:ext cx="2895314" cy="2895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User Log in</a:t>
            </a:r>
          </a:p>
          <a:p>
            <a:r>
              <a:rPr lang="en-US" dirty="0" smtClean="0"/>
              <a:t>Database Setup</a:t>
            </a:r>
          </a:p>
          <a:p>
            <a:r>
              <a:rPr lang="en-US" dirty="0" smtClean="0"/>
              <a:t>Add More Lecture/Game content</a:t>
            </a:r>
          </a:p>
          <a:p>
            <a:r>
              <a:rPr lang="en-US" dirty="0" smtClean="0"/>
              <a:t>Professional  Blog </a:t>
            </a:r>
          </a:p>
          <a:p>
            <a:r>
              <a:rPr lang="en-US" dirty="0" smtClean="0"/>
              <a:t>Streamline Uploading Process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E-learning is becoming very popular and effective in education</a:t>
            </a:r>
          </a:p>
          <a:p>
            <a:endParaRPr lang="en-US" dirty="0" smtClean="0"/>
          </a:p>
          <a:p>
            <a:r>
              <a:rPr lang="en-US" dirty="0" smtClean="0"/>
              <a:t>There are many different E-learning methods and techniques</a:t>
            </a:r>
          </a:p>
          <a:p>
            <a:endParaRPr lang="en-US" dirty="0" smtClean="0"/>
          </a:p>
          <a:p>
            <a:r>
              <a:rPr lang="en-US" dirty="0" smtClean="0"/>
              <a:t>There are numerous benefits to E-learning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E-learning is becoming an increasingly important teaching and learning method in educational institutions.</a:t>
            </a:r>
          </a:p>
          <a:p>
            <a:r>
              <a:rPr lang="en-US" sz="2200" dirty="0" smtClean="0"/>
              <a:t>This website aims to provide an educational platform for developing effective and engaging new high school curricula in computing.</a:t>
            </a:r>
          </a:p>
          <a:p>
            <a:pPr lvl="1"/>
            <a:r>
              <a:rPr lang="en-US" sz="2200" dirty="0" smtClean="0"/>
              <a:t>digital simulations, video tutorials, and educational gaming applications</a:t>
            </a:r>
          </a:p>
          <a:p>
            <a:r>
              <a:rPr lang="en-US" sz="2200" dirty="0" smtClean="0"/>
              <a:t>Create a teaching  aid targeted towards educators and student in the high school level of education pursuing the area of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8088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Need for E-Learning</a:t>
            </a:r>
          </a:p>
          <a:p>
            <a:endParaRPr lang="en-US" sz="2400" dirty="0" smtClean="0"/>
          </a:p>
          <a:p>
            <a:r>
              <a:rPr lang="en-US" sz="2400" dirty="0" smtClean="0"/>
              <a:t>Importance of E-Learning</a:t>
            </a:r>
          </a:p>
          <a:p>
            <a:endParaRPr lang="en-US" sz="2400" dirty="0" smtClean="0"/>
          </a:p>
          <a:p>
            <a:r>
              <a:rPr lang="en-US" sz="2400" dirty="0" smtClean="0"/>
              <a:t>Using E-Learning in the Classroom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Designing An Effective Interface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0"/>
            <a:ext cx="7772400" cy="1295400"/>
          </a:xfrm>
        </p:spPr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1028" name="Picture 4" descr="C:\Users\Princess\AppData\Local\Microsoft\Windows\Temporary Internet Files\Content.IE5\HPW2SQI9\MC90039169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81000"/>
            <a:ext cx="2829398" cy="3158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4343400" cy="3257550"/>
          </a:xfrm>
        </p:spPr>
      </p:pic>
      <p:sp>
        <p:nvSpPr>
          <p:cNvPr id="5" name="TextBox 4"/>
          <p:cNvSpPr txBox="1"/>
          <p:nvPr/>
        </p:nvSpPr>
        <p:spPr>
          <a:xfrm>
            <a:off x="5410200" y="2243078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Clearly Defined Title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Flat Interface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Reflective of Windows 8 Metro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Expanding Menu from Right Side for Signing In and Contact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Subpage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12" y="813506"/>
            <a:ext cx="3921688" cy="5617458"/>
          </a:xfrm>
        </p:spPr>
      </p:pic>
      <p:sp>
        <p:nvSpPr>
          <p:cNvPr id="5" name="TextBox 4"/>
          <p:cNvSpPr txBox="1"/>
          <p:nvPr/>
        </p:nvSpPr>
        <p:spPr>
          <a:xfrm>
            <a:off x="609600" y="1905000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Clearly Defined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Reflective of Homepage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Placed on White Background for simplicity.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 Button for Easy Navigation back home.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7772400" cy="1295400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pic>
        <p:nvPicPr>
          <p:cNvPr id="2050" name="Picture 2" descr="C:\Users\Princess\AppData\Local\Microsoft\Windows\Temporary Internet Files\Content.IE5\4YVCYQCG\MC900432663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048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information about Computing in the form of lectures and games</a:t>
            </a:r>
          </a:p>
          <a:p>
            <a:r>
              <a:rPr lang="en-US" dirty="0" smtClean="0"/>
              <a:t>Safe and Secure environment to stimulate the learning of computing ideals</a:t>
            </a:r>
          </a:p>
          <a:p>
            <a:r>
              <a:rPr lang="en-US" dirty="0" smtClean="0"/>
              <a:t>Easy Accessibility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11929</TotalTime>
  <Words>557</Words>
  <Application>Microsoft Office PowerPoint</Application>
  <PresentationFormat>On-screen Show (4:3)</PresentationFormat>
  <Paragraphs>125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Georgia</vt:lpstr>
      <vt:lpstr>Trebuchet MS</vt:lpstr>
      <vt:lpstr>Wingdings</vt:lpstr>
      <vt:lpstr>Wingdings 2</vt:lpstr>
      <vt:lpstr>Urban</vt:lpstr>
      <vt:lpstr>Beauty and Joy of Computing (BJC))</vt:lpstr>
      <vt:lpstr>Objectives</vt:lpstr>
      <vt:lpstr>Project Overview</vt:lpstr>
      <vt:lpstr>Background</vt:lpstr>
      <vt:lpstr>Conceptual Model</vt:lpstr>
      <vt:lpstr>Homepage</vt:lpstr>
      <vt:lpstr>Subpage</vt:lpstr>
      <vt:lpstr>Functional Requirements</vt:lpstr>
      <vt:lpstr>Overall </vt:lpstr>
      <vt:lpstr>Homepage Requirements</vt:lpstr>
      <vt:lpstr>Security Requirements</vt:lpstr>
      <vt:lpstr>Content Pages Requirements </vt:lpstr>
      <vt:lpstr>Interface Requirements</vt:lpstr>
      <vt:lpstr>Demo/Implementation </vt:lpstr>
      <vt:lpstr>Backbone of Design</vt:lpstr>
      <vt:lpstr>Implementation of Design</vt:lpstr>
      <vt:lpstr>Evaluation </vt:lpstr>
      <vt:lpstr>Usability Evaluation</vt:lpstr>
      <vt:lpstr>RAD Process Model </vt:lpstr>
      <vt:lpstr>XP Practices Followed</vt:lpstr>
      <vt:lpstr>Future Work</vt:lpstr>
      <vt:lpstr>Future Work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Beauty and Joy of Computing (BJC))</dc:title>
  <dc:creator>Princess</dc:creator>
  <cp:lastModifiedBy>Cheryl Seals</cp:lastModifiedBy>
  <cp:revision>20</cp:revision>
  <dcterms:created xsi:type="dcterms:W3CDTF">2013-11-24T16:12:32Z</dcterms:created>
  <dcterms:modified xsi:type="dcterms:W3CDTF">2017-10-23T16:42:13Z</dcterms:modified>
</cp:coreProperties>
</file>