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5"/>
  </p:notesMasterIdLst>
  <p:sldIdLst>
    <p:sldId id="272" r:id="rId2"/>
    <p:sldId id="273" r:id="rId3"/>
    <p:sldId id="283" r:id="rId4"/>
    <p:sldId id="257" r:id="rId5"/>
    <p:sldId id="259" r:id="rId6"/>
    <p:sldId id="260" r:id="rId7"/>
    <p:sldId id="261" r:id="rId8"/>
    <p:sldId id="270" r:id="rId9"/>
    <p:sldId id="268" r:id="rId10"/>
    <p:sldId id="269" r:id="rId11"/>
    <p:sldId id="263" r:id="rId12"/>
    <p:sldId id="264" r:id="rId13"/>
    <p:sldId id="271" r:id="rId14"/>
    <p:sldId id="284" r:id="rId15"/>
    <p:sldId id="278" r:id="rId16"/>
    <p:sldId id="279" r:id="rId17"/>
    <p:sldId id="274" r:id="rId18"/>
    <p:sldId id="276" r:id="rId19"/>
    <p:sldId id="277" r:id="rId20"/>
    <p:sldId id="280" r:id="rId21"/>
    <p:sldId id="281" r:id="rId22"/>
    <p:sldId id="282" r:id="rId23"/>
    <p:sldId id="26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p:scale>
          <a:sx n="66" d="100"/>
          <a:sy n="66" d="100"/>
        </p:scale>
        <p:origin x="1330"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1" Type="http://schemas.openxmlformats.org/officeDocument/2006/relationships/hyperlink" Target="https://junit.org/junit4/"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1" Type="http://schemas.openxmlformats.org/officeDocument/2006/relationships/hyperlink" Target="https://junit.org/junit4/"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E04481-137E-4151-B752-BB5B3BA55BD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0D262EE-2503-4461-AE19-94EF14C1E3A6}">
      <dgm:prSet custT="1"/>
      <dgm:spPr/>
      <dgm:t>
        <a:bodyPr/>
        <a:lstStyle/>
        <a:p>
          <a:r>
            <a:rPr lang="en-US" sz="3200" dirty="0">
              <a:latin typeface="Ubuntu" panose="020B0504030602030204" pitchFamily="34" charset="0"/>
            </a:rPr>
            <a:t>MADE BY TEAM 15</a:t>
          </a:r>
        </a:p>
      </dgm:t>
    </dgm:pt>
    <dgm:pt modelId="{603C1FB1-CE07-427A-A607-9A18189B4021}" type="parTrans" cxnId="{147B7D8B-337E-4636-BFF4-B1A9C1806206}">
      <dgm:prSet/>
      <dgm:spPr/>
      <dgm:t>
        <a:bodyPr/>
        <a:lstStyle/>
        <a:p>
          <a:endParaRPr lang="en-US"/>
        </a:p>
      </dgm:t>
    </dgm:pt>
    <dgm:pt modelId="{92898BAD-8B08-4439-95DC-70BFC87D0B69}" type="sibTrans" cxnId="{147B7D8B-337E-4636-BFF4-B1A9C1806206}">
      <dgm:prSet/>
      <dgm:spPr/>
      <dgm:t>
        <a:bodyPr/>
        <a:lstStyle/>
        <a:p>
          <a:endParaRPr lang="en-US"/>
        </a:p>
      </dgm:t>
    </dgm:pt>
    <dgm:pt modelId="{129869AA-B5D3-4A0B-A397-AD1EDD3DDA97}">
      <dgm:prSet custT="1"/>
      <dgm:spPr/>
      <dgm:t>
        <a:bodyPr/>
        <a:lstStyle/>
        <a:p>
          <a:pPr>
            <a:buFont typeface="+mj-lt"/>
            <a:buAutoNum type="arabicPeriod"/>
          </a:pPr>
          <a:r>
            <a:rPr lang="en-US" sz="2400" dirty="0">
              <a:latin typeface="Ubuntu" panose="020B0504030602030204" pitchFamily="34" charset="0"/>
            </a:rPr>
            <a:t>AMIR ASIF (40290282)</a:t>
          </a:r>
        </a:p>
      </dgm:t>
    </dgm:pt>
    <dgm:pt modelId="{63F66F3A-4279-4362-827D-44A13EA07589}" type="parTrans" cxnId="{F21ADE84-5592-45CB-A175-4B338A8501BC}">
      <dgm:prSet/>
      <dgm:spPr/>
      <dgm:t>
        <a:bodyPr/>
        <a:lstStyle/>
        <a:p>
          <a:endParaRPr lang="en-US"/>
        </a:p>
      </dgm:t>
    </dgm:pt>
    <dgm:pt modelId="{0666C6C1-B3BB-4BEC-8233-3B0A3272B45F}" type="sibTrans" cxnId="{F21ADE84-5592-45CB-A175-4B338A8501BC}">
      <dgm:prSet/>
      <dgm:spPr/>
      <dgm:t>
        <a:bodyPr/>
        <a:lstStyle/>
        <a:p>
          <a:endParaRPr lang="en-US"/>
        </a:p>
      </dgm:t>
    </dgm:pt>
    <dgm:pt modelId="{C0C807CE-8F48-42D4-8773-3ACF38AFCC2B}">
      <dgm:prSet custT="1"/>
      <dgm:spPr/>
      <dgm:t>
        <a:bodyPr/>
        <a:lstStyle/>
        <a:p>
          <a:pPr>
            <a:buFont typeface="+mj-lt"/>
            <a:buAutoNum type="arabicPeriod"/>
          </a:pPr>
          <a:r>
            <a:rPr lang="en-US" sz="2400" dirty="0">
              <a:latin typeface="Ubuntu" panose="020B0504030602030204" pitchFamily="34" charset="0"/>
            </a:rPr>
            <a:t>HEEBA SHAIKH (40278184)</a:t>
          </a:r>
        </a:p>
      </dgm:t>
    </dgm:pt>
    <dgm:pt modelId="{013CDD70-63B8-4869-A1B3-5F0DAD561225}" type="parTrans" cxnId="{B94BA694-2796-4C21-AF57-344AE809B615}">
      <dgm:prSet/>
      <dgm:spPr/>
      <dgm:t>
        <a:bodyPr/>
        <a:lstStyle/>
        <a:p>
          <a:endParaRPr lang="en-US"/>
        </a:p>
      </dgm:t>
    </dgm:pt>
    <dgm:pt modelId="{F2C6C44A-10B4-4789-8670-960C8D04B788}" type="sibTrans" cxnId="{B94BA694-2796-4C21-AF57-344AE809B615}">
      <dgm:prSet/>
      <dgm:spPr/>
      <dgm:t>
        <a:bodyPr/>
        <a:lstStyle/>
        <a:p>
          <a:endParaRPr lang="en-US"/>
        </a:p>
      </dgm:t>
    </dgm:pt>
    <dgm:pt modelId="{51383950-92D3-4C13-98E4-FA6FC1C57E22}">
      <dgm:prSet custT="1"/>
      <dgm:spPr/>
      <dgm:t>
        <a:bodyPr/>
        <a:lstStyle/>
        <a:p>
          <a:pPr>
            <a:buFont typeface="+mj-lt"/>
            <a:buAutoNum type="arabicPeriod"/>
          </a:pPr>
          <a:r>
            <a:rPr lang="en-US" sz="2400" dirty="0">
              <a:latin typeface="Ubuntu" panose="020B0504030602030204" pitchFamily="34" charset="0"/>
            </a:rPr>
            <a:t>JAIWANT SINGH MAHUN (40270569)</a:t>
          </a:r>
        </a:p>
      </dgm:t>
    </dgm:pt>
    <dgm:pt modelId="{34BFB52F-D443-412A-B874-34CAA3E2498B}" type="parTrans" cxnId="{7F711E71-9C2C-4A2C-853A-90C2F0532DF9}">
      <dgm:prSet/>
      <dgm:spPr/>
      <dgm:t>
        <a:bodyPr/>
        <a:lstStyle/>
        <a:p>
          <a:endParaRPr lang="en-US"/>
        </a:p>
      </dgm:t>
    </dgm:pt>
    <dgm:pt modelId="{84BBCA03-A736-46BD-8309-07E2E0EED496}" type="sibTrans" cxnId="{7F711E71-9C2C-4A2C-853A-90C2F0532DF9}">
      <dgm:prSet/>
      <dgm:spPr/>
      <dgm:t>
        <a:bodyPr/>
        <a:lstStyle/>
        <a:p>
          <a:endParaRPr lang="en-US"/>
        </a:p>
      </dgm:t>
    </dgm:pt>
    <dgm:pt modelId="{72D57E0F-71BA-4719-9F9A-C02DB08F984F}">
      <dgm:prSet custT="1"/>
      <dgm:spPr/>
      <dgm:t>
        <a:bodyPr/>
        <a:lstStyle/>
        <a:p>
          <a:pPr>
            <a:buFont typeface="+mj-lt"/>
            <a:buAutoNum type="arabicPeriod"/>
          </a:pPr>
          <a:r>
            <a:rPr lang="en-US" sz="2400" dirty="0">
              <a:latin typeface="Ubuntu" panose="020B0504030602030204" pitchFamily="34" charset="0"/>
            </a:rPr>
            <a:t>MEHAKVEER SINGH (40293616)</a:t>
          </a:r>
        </a:p>
      </dgm:t>
    </dgm:pt>
    <dgm:pt modelId="{9B494068-7360-4816-8C3A-F806E72F7401}" type="parTrans" cxnId="{B9639567-3ACA-4F26-A560-A1AD34C2E1B0}">
      <dgm:prSet/>
      <dgm:spPr/>
      <dgm:t>
        <a:bodyPr/>
        <a:lstStyle/>
        <a:p>
          <a:endParaRPr lang="en-US"/>
        </a:p>
      </dgm:t>
    </dgm:pt>
    <dgm:pt modelId="{B1A8957F-76CD-4E39-8F30-0D495E75471B}" type="sibTrans" cxnId="{B9639567-3ACA-4F26-A560-A1AD34C2E1B0}">
      <dgm:prSet/>
      <dgm:spPr/>
      <dgm:t>
        <a:bodyPr/>
        <a:lstStyle/>
        <a:p>
          <a:endParaRPr lang="en-US"/>
        </a:p>
      </dgm:t>
    </dgm:pt>
    <dgm:pt modelId="{826F799F-BFBD-4B23-A1A4-06B9FE76BBC2}">
      <dgm:prSet custT="1"/>
      <dgm:spPr/>
      <dgm:t>
        <a:bodyPr/>
        <a:lstStyle/>
        <a:p>
          <a:pPr>
            <a:buFont typeface="+mj-lt"/>
            <a:buAutoNum type="arabicPeriod"/>
          </a:pPr>
          <a:r>
            <a:rPr lang="en-US" sz="2400" dirty="0">
              <a:latin typeface="Ubuntu" panose="020B0504030602030204" pitchFamily="34" charset="0"/>
            </a:rPr>
            <a:t>PANKAJ KUMAR SHARMA (40269802)</a:t>
          </a:r>
        </a:p>
      </dgm:t>
    </dgm:pt>
    <dgm:pt modelId="{E4F622DA-878C-4DB3-9406-8BCD2E5FB682}" type="parTrans" cxnId="{E65DBA71-9E79-4028-86AA-4778DD2A7F50}">
      <dgm:prSet/>
      <dgm:spPr/>
      <dgm:t>
        <a:bodyPr/>
        <a:lstStyle/>
        <a:p>
          <a:endParaRPr lang="en-US"/>
        </a:p>
      </dgm:t>
    </dgm:pt>
    <dgm:pt modelId="{F16F215A-483F-4C79-9609-D5521CA16635}" type="sibTrans" cxnId="{E65DBA71-9E79-4028-86AA-4778DD2A7F50}">
      <dgm:prSet/>
      <dgm:spPr/>
      <dgm:t>
        <a:bodyPr/>
        <a:lstStyle/>
        <a:p>
          <a:endParaRPr lang="en-US"/>
        </a:p>
      </dgm:t>
    </dgm:pt>
    <dgm:pt modelId="{A03E9A39-B96E-4612-97A5-00A4AF6A42D1}">
      <dgm:prSet custT="1"/>
      <dgm:spPr/>
      <dgm:t>
        <a:bodyPr/>
        <a:lstStyle/>
        <a:p>
          <a:pPr>
            <a:buFont typeface="+mj-lt"/>
            <a:buAutoNum type="arabicPeriod"/>
          </a:pPr>
          <a:r>
            <a:rPr lang="en-US" sz="2400" dirty="0">
              <a:latin typeface="Ubuntu" panose="020B0504030602030204" pitchFamily="34" charset="0"/>
            </a:rPr>
            <a:t>PUNAMKUMAR VEKARIYA (40290462)</a:t>
          </a:r>
        </a:p>
      </dgm:t>
    </dgm:pt>
    <dgm:pt modelId="{CC5DCF53-84D1-4086-922B-50843BF860D1}" type="parTrans" cxnId="{E02E234B-18B0-47D2-AA02-4EC6176ABE31}">
      <dgm:prSet/>
      <dgm:spPr/>
      <dgm:t>
        <a:bodyPr/>
        <a:lstStyle/>
        <a:p>
          <a:endParaRPr lang="en-US"/>
        </a:p>
      </dgm:t>
    </dgm:pt>
    <dgm:pt modelId="{C8501088-2122-433F-B96D-916B6B64C60B}" type="sibTrans" cxnId="{E02E234B-18B0-47D2-AA02-4EC6176ABE31}">
      <dgm:prSet/>
      <dgm:spPr/>
      <dgm:t>
        <a:bodyPr/>
        <a:lstStyle/>
        <a:p>
          <a:endParaRPr lang="en-US"/>
        </a:p>
      </dgm:t>
    </dgm:pt>
    <dgm:pt modelId="{33EA5A9E-72E7-4B63-B46C-DDBB6E249165}" type="pres">
      <dgm:prSet presAssocID="{9FE04481-137E-4151-B752-BB5B3BA55BD0}" presName="linear" presStyleCnt="0">
        <dgm:presLayoutVars>
          <dgm:dir/>
          <dgm:animLvl val="lvl"/>
          <dgm:resizeHandles val="exact"/>
        </dgm:presLayoutVars>
      </dgm:prSet>
      <dgm:spPr/>
    </dgm:pt>
    <dgm:pt modelId="{4BA92C3D-6FA1-43E7-8706-DBB1FE8337F4}" type="pres">
      <dgm:prSet presAssocID="{70D262EE-2503-4461-AE19-94EF14C1E3A6}" presName="parentLin" presStyleCnt="0"/>
      <dgm:spPr/>
    </dgm:pt>
    <dgm:pt modelId="{4E2CE611-6149-4A55-B054-0E31B7B5F448}" type="pres">
      <dgm:prSet presAssocID="{70D262EE-2503-4461-AE19-94EF14C1E3A6}" presName="parentLeftMargin" presStyleLbl="node1" presStyleIdx="0" presStyleCnt="1"/>
      <dgm:spPr/>
    </dgm:pt>
    <dgm:pt modelId="{D8A3DA29-97C6-4755-BC9D-905A07178B18}" type="pres">
      <dgm:prSet presAssocID="{70D262EE-2503-4461-AE19-94EF14C1E3A6}" presName="parentText" presStyleLbl="node1" presStyleIdx="0" presStyleCnt="1" custScaleX="62328" custScaleY="75429">
        <dgm:presLayoutVars>
          <dgm:chMax val="0"/>
          <dgm:bulletEnabled val="1"/>
        </dgm:presLayoutVars>
      </dgm:prSet>
      <dgm:spPr/>
    </dgm:pt>
    <dgm:pt modelId="{DE09B852-D846-4D95-B89F-E65D1494EBEE}" type="pres">
      <dgm:prSet presAssocID="{70D262EE-2503-4461-AE19-94EF14C1E3A6}" presName="negativeSpace" presStyleCnt="0"/>
      <dgm:spPr/>
    </dgm:pt>
    <dgm:pt modelId="{E73BAA3B-705E-43ED-BAE2-7E9964C25A2D}" type="pres">
      <dgm:prSet presAssocID="{70D262EE-2503-4461-AE19-94EF14C1E3A6}" presName="childText" presStyleLbl="conFgAcc1" presStyleIdx="0" presStyleCnt="1">
        <dgm:presLayoutVars>
          <dgm:bulletEnabled val="1"/>
        </dgm:presLayoutVars>
      </dgm:prSet>
      <dgm:spPr/>
    </dgm:pt>
  </dgm:ptLst>
  <dgm:cxnLst>
    <dgm:cxn modelId="{26A82311-0FCA-46D8-9543-482C2D16DFDC}" type="presOf" srcId="{9FE04481-137E-4151-B752-BB5B3BA55BD0}" destId="{33EA5A9E-72E7-4B63-B46C-DDBB6E249165}" srcOrd="0" destOrd="0" presId="urn:microsoft.com/office/officeart/2005/8/layout/list1"/>
    <dgm:cxn modelId="{8A1FD637-297D-445B-B98C-8CC4542173F4}" type="presOf" srcId="{129869AA-B5D3-4A0B-A397-AD1EDD3DDA97}" destId="{E73BAA3B-705E-43ED-BAE2-7E9964C25A2D}" srcOrd="0" destOrd="0" presId="urn:microsoft.com/office/officeart/2005/8/layout/list1"/>
    <dgm:cxn modelId="{1E855462-9551-4E3C-8BC3-3154A70902F5}" type="presOf" srcId="{A03E9A39-B96E-4612-97A5-00A4AF6A42D1}" destId="{E73BAA3B-705E-43ED-BAE2-7E9964C25A2D}" srcOrd="0" destOrd="5" presId="urn:microsoft.com/office/officeart/2005/8/layout/list1"/>
    <dgm:cxn modelId="{B9639567-3ACA-4F26-A560-A1AD34C2E1B0}" srcId="{70D262EE-2503-4461-AE19-94EF14C1E3A6}" destId="{72D57E0F-71BA-4719-9F9A-C02DB08F984F}" srcOrd="3" destOrd="0" parTransId="{9B494068-7360-4816-8C3A-F806E72F7401}" sibTransId="{B1A8957F-76CD-4E39-8F30-0D495E75471B}"/>
    <dgm:cxn modelId="{E02E234B-18B0-47D2-AA02-4EC6176ABE31}" srcId="{70D262EE-2503-4461-AE19-94EF14C1E3A6}" destId="{A03E9A39-B96E-4612-97A5-00A4AF6A42D1}" srcOrd="5" destOrd="0" parTransId="{CC5DCF53-84D1-4086-922B-50843BF860D1}" sibTransId="{C8501088-2122-433F-B96D-916B6B64C60B}"/>
    <dgm:cxn modelId="{7F711E71-9C2C-4A2C-853A-90C2F0532DF9}" srcId="{70D262EE-2503-4461-AE19-94EF14C1E3A6}" destId="{51383950-92D3-4C13-98E4-FA6FC1C57E22}" srcOrd="2" destOrd="0" parTransId="{34BFB52F-D443-412A-B874-34CAA3E2498B}" sibTransId="{84BBCA03-A736-46BD-8309-07E2E0EED496}"/>
    <dgm:cxn modelId="{E65DBA71-9E79-4028-86AA-4778DD2A7F50}" srcId="{70D262EE-2503-4461-AE19-94EF14C1E3A6}" destId="{826F799F-BFBD-4B23-A1A4-06B9FE76BBC2}" srcOrd="4" destOrd="0" parTransId="{E4F622DA-878C-4DB3-9406-8BCD2E5FB682}" sibTransId="{F16F215A-483F-4C79-9609-D5521CA16635}"/>
    <dgm:cxn modelId="{F21ADE84-5592-45CB-A175-4B338A8501BC}" srcId="{70D262EE-2503-4461-AE19-94EF14C1E3A6}" destId="{129869AA-B5D3-4A0B-A397-AD1EDD3DDA97}" srcOrd="0" destOrd="0" parTransId="{63F66F3A-4279-4362-827D-44A13EA07589}" sibTransId="{0666C6C1-B3BB-4BEC-8233-3B0A3272B45F}"/>
    <dgm:cxn modelId="{147B7D8B-337E-4636-BFF4-B1A9C1806206}" srcId="{9FE04481-137E-4151-B752-BB5B3BA55BD0}" destId="{70D262EE-2503-4461-AE19-94EF14C1E3A6}" srcOrd="0" destOrd="0" parTransId="{603C1FB1-CE07-427A-A607-9A18189B4021}" sibTransId="{92898BAD-8B08-4439-95DC-70BFC87D0B69}"/>
    <dgm:cxn modelId="{B94BA694-2796-4C21-AF57-344AE809B615}" srcId="{70D262EE-2503-4461-AE19-94EF14C1E3A6}" destId="{C0C807CE-8F48-42D4-8773-3ACF38AFCC2B}" srcOrd="1" destOrd="0" parTransId="{013CDD70-63B8-4869-A1B3-5F0DAD561225}" sibTransId="{F2C6C44A-10B4-4789-8670-960C8D04B788}"/>
    <dgm:cxn modelId="{0F7ACE9F-D54E-46F3-BF4E-F8AE48ACB5D8}" type="presOf" srcId="{70D262EE-2503-4461-AE19-94EF14C1E3A6}" destId="{D8A3DA29-97C6-4755-BC9D-905A07178B18}" srcOrd="1" destOrd="0" presId="urn:microsoft.com/office/officeart/2005/8/layout/list1"/>
    <dgm:cxn modelId="{9A7D33B1-6C8C-42AE-A7FB-728B890B64C8}" type="presOf" srcId="{C0C807CE-8F48-42D4-8773-3ACF38AFCC2B}" destId="{E73BAA3B-705E-43ED-BAE2-7E9964C25A2D}" srcOrd="0" destOrd="1" presId="urn:microsoft.com/office/officeart/2005/8/layout/list1"/>
    <dgm:cxn modelId="{56DEE0C4-E170-4085-AD15-4FF65AAC39E8}" type="presOf" srcId="{72D57E0F-71BA-4719-9F9A-C02DB08F984F}" destId="{E73BAA3B-705E-43ED-BAE2-7E9964C25A2D}" srcOrd="0" destOrd="3" presId="urn:microsoft.com/office/officeart/2005/8/layout/list1"/>
    <dgm:cxn modelId="{7B9198C6-2F4E-429E-A89B-703E2EA517A6}" type="presOf" srcId="{826F799F-BFBD-4B23-A1A4-06B9FE76BBC2}" destId="{E73BAA3B-705E-43ED-BAE2-7E9964C25A2D}" srcOrd="0" destOrd="4" presId="urn:microsoft.com/office/officeart/2005/8/layout/list1"/>
    <dgm:cxn modelId="{1B1EC1C8-9563-4949-AB88-234D016802F7}" type="presOf" srcId="{70D262EE-2503-4461-AE19-94EF14C1E3A6}" destId="{4E2CE611-6149-4A55-B054-0E31B7B5F448}" srcOrd="0" destOrd="0" presId="urn:microsoft.com/office/officeart/2005/8/layout/list1"/>
    <dgm:cxn modelId="{320FB8D7-99B4-48BE-82E3-67BEA81A7A9B}" type="presOf" srcId="{51383950-92D3-4C13-98E4-FA6FC1C57E22}" destId="{E73BAA3B-705E-43ED-BAE2-7E9964C25A2D}" srcOrd="0" destOrd="2" presId="urn:microsoft.com/office/officeart/2005/8/layout/list1"/>
    <dgm:cxn modelId="{5A849809-F3F6-466B-AEFD-3180A20F23D3}" type="presParOf" srcId="{33EA5A9E-72E7-4B63-B46C-DDBB6E249165}" destId="{4BA92C3D-6FA1-43E7-8706-DBB1FE8337F4}" srcOrd="0" destOrd="0" presId="urn:microsoft.com/office/officeart/2005/8/layout/list1"/>
    <dgm:cxn modelId="{D6DD0802-10DE-43A4-8DBC-FDA052DDB5D6}" type="presParOf" srcId="{4BA92C3D-6FA1-43E7-8706-DBB1FE8337F4}" destId="{4E2CE611-6149-4A55-B054-0E31B7B5F448}" srcOrd="0" destOrd="0" presId="urn:microsoft.com/office/officeart/2005/8/layout/list1"/>
    <dgm:cxn modelId="{B1FCA93E-8510-4B9D-8558-7BCB8CC64CE1}" type="presParOf" srcId="{4BA92C3D-6FA1-43E7-8706-DBB1FE8337F4}" destId="{D8A3DA29-97C6-4755-BC9D-905A07178B18}" srcOrd="1" destOrd="0" presId="urn:microsoft.com/office/officeart/2005/8/layout/list1"/>
    <dgm:cxn modelId="{CFB35042-DF3A-4C00-BB56-D0C89C1EC94F}" type="presParOf" srcId="{33EA5A9E-72E7-4B63-B46C-DDBB6E249165}" destId="{DE09B852-D846-4D95-B89F-E65D1494EBEE}" srcOrd="1" destOrd="0" presId="urn:microsoft.com/office/officeart/2005/8/layout/list1"/>
    <dgm:cxn modelId="{4C6F55D7-039F-4595-971E-B35E530CB0C0}" type="presParOf" srcId="{33EA5A9E-72E7-4B63-B46C-DDBB6E249165}" destId="{E73BAA3B-705E-43ED-BAE2-7E9964C25A2D}"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E2358A-21F4-4EF4-8471-F215E42D5CF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AA93EBE-E7A3-4EA5-A026-FF2D398E3B54}">
      <dgm:prSet/>
      <dgm:spPr/>
      <dgm:t>
        <a:bodyPr/>
        <a:lstStyle/>
        <a:p>
          <a:pPr>
            <a:lnSpc>
              <a:spcPct val="100000"/>
            </a:lnSpc>
          </a:pPr>
          <a:r>
            <a:rPr lang="en-IN" dirty="0">
              <a:solidFill>
                <a:schemeClr val="tx1"/>
              </a:solidFill>
              <a:latin typeface="Ubuntu" panose="020B0504030602030204" pitchFamily="34" charset="0"/>
            </a:rPr>
            <a:t>Model  It represents the business layer of application. It is an object to carry the data that can also contain the logic to update controller if data is changed.</a:t>
          </a:r>
          <a:endParaRPr lang="en-US" dirty="0">
            <a:solidFill>
              <a:schemeClr val="tx1"/>
            </a:solidFill>
            <a:latin typeface="Ubuntu" panose="020B0504030602030204" pitchFamily="34" charset="0"/>
          </a:endParaRPr>
        </a:p>
      </dgm:t>
    </dgm:pt>
    <dgm:pt modelId="{18EE2E55-489B-443F-BC8F-22138D8FA53B}" type="parTrans" cxnId="{09CC4D6C-0850-47CC-990D-3BE59C62C720}">
      <dgm:prSet/>
      <dgm:spPr/>
      <dgm:t>
        <a:bodyPr/>
        <a:lstStyle/>
        <a:p>
          <a:endParaRPr lang="en-US"/>
        </a:p>
      </dgm:t>
    </dgm:pt>
    <dgm:pt modelId="{4FF04C63-BE63-41BF-9AE7-3623C95DED86}" type="sibTrans" cxnId="{09CC4D6C-0850-47CC-990D-3BE59C62C720}">
      <dgm:prSet/>
      <dgm:spPr/>
      <dgm:t>
        <a:bodyPr/>
        <a:lstStyle/>
        <a:p>
          <a:endParaRPr lang="en-US"/>
        </a:p>
      </dgm:t>
    </dgm:pt>
    <dgm:pt modelId="{89C0378A-4442-4366-8D50-85632D23C199}">
      <dgm:prSet/>
      <dgm:spPr/>
      <dgm:t>
        <a:bodyPr/>
        <a:lstStyle/>
        <a:p>
          <a:pPr>
            <a:lnSpc>
              <a:spcPct val="100000"/>
            </a:lnSpc>
          </a:pPr>
          <a:r>
            <a:rPr lang="en-IN" dirty="0">
              <a:solidFill>
                <a:schemeClr val="tx1"/>
              </a:solidFill>
              <a:latin typeface="Ubuntu" panose="020B0504030602030204" pitchFamily="34" charset="0"/>
            </a:rPr>
            <a:t>View  It represents the presentation layer of application. It is used to visualize the data that the model contains. </a:t>
          </a:r>
          <a:endParaRPr lang="en-US" dirty="0">
            <a:solidFill>
              <a:schemeClr val="tx1"/>
            </a:solidFill>
            <a:latin typeface="Ubuntu" panose="020B0504030602030204" pitchFamily="34" charset="0"/>
          </a:endParaRPr>
        </a:p>
      </dgm:t>
    </dgm:pt>
    <dgm:pt modelId="{6729E378-2AD6-4599-84DB-9E27018FEC88}" type="parTrans" cxnId="{298CF7D0-7B75-4C4C-88C5-8170F61B7700}">
      <dgm:prSet/>
      <dgm:spPr/>
      <dgm:t>
        <a:bodyPr/>
        <a:lstStyle/>
        <a:p>
          <a:endParaRPr lang="en-US"/>
        </a:p>
      </dgm:t>
    </dgm:pt>
    <dgm:pt modelId="{D5B9A90A-FD59-4A33-9C56-50E3CA792C07}" type="sibTrans" cxnId="{298CF7D0-7B75-4C4C-88C5-8170F61B7700}">
      <dgm:prSet/>
      <dgm:spPr/>
      <dgm:t>
        <a:bodyPr/>
        <a:lstStyle/>
        <a:p>
          <a:endParaRPr lang="en-US"/>
        </a:p>
      </dgm:t>
    </dgm:pt>
    <dgm:pt modelId="{8CEA0321-8364-452C-961C-A5F7EA027D3A}">
      <dgm:prSet/>
      <dgm:spPr/>
      <dgm:t>
        <a:bodyPr/>
        <a:lstStyle/>
        <a:p>
          <a:pPr>
            <a:lnSpc>
              <a:spcPct val="100000"/>
            </a:lnSpc>
          </a:pPr>
          <a:r>
            <a:rPr lang="en-IN" dirty="0">
              <a:solidFill>
                <a:schemeClr val="tx1"/>
              </a:solidFill>
              <a:latin typeface="Ubuntu" panose="020B0504030602030204" pitchFamily="34" charset="0"/>
            </a:rPr>
            <a:t>Controller  It works on both the model and view. It is used to manage the flow of application, i.e., data flow in the model object and to update the view whenever data is changed. </a:t>
          </a:r>
          <a:endParaRPr lang="en-US" dirty="0">
            <a:solidFill>
              <a:schemeClr val="tx1"/>
            </a:solidFill>
            <a:latin typeface="Ubuntu" panose="020B0504030602030204" pitchFamily="34" charset="0"/>
          </a:endParaRPr>
        </a:p>
      </dgm:t>
    </dgm:pt>
    <dgm:pt modelId="{DCD4D4AC-4DFA-4270-8F7F-7E3645E8A705}" type="parTrans" cxnId="{88033A88-00CD-4ED1-957C-4893924EE00E}">
      <dgm:prSet/>
      <dgm:spPr/>
      <dgm:t>
        <a:bodyPr/>
        <a:lstStyle/>
        <a:p>
          <a:endParaRPr lang="en-US"/>
        </a:p>
      </dgm:t>
    </dgm:pt>
    <dgm:pt modelId="{333C76F7-3E5D-4766-8F82-99C09BC53C22}" type="sibTrans" cxnId="{88033A88-00CD-4ED1-957C-4893924EE00E}">
      <dgm:prSet/>
      <dgm:spPr/>
      <dgm:t>
        <a:bodyPr/>
        <a:lstStyle/>
        <a:p>
          <a:endParaRPr lang="en-US"/>
        </a:p>
      </dgm:t>
    </dgm:pt>
    <dgm:pt modelId="{DE02646D-FC6F-4A94-827D-A2BEC9C110CB}" type="pres">
      <dgm:prSet presAssocID="{4CE2358A-21F4-4EF4-8471-F215E42D5CFC}" presName="root" presStyleCnt="0">
        <dgm:presLayoutVars>
          <dgm:dir/>
          <dgm:resizeHandles val="exact"/>
        </dgm:presLayoutVars>
      </dgm:prSet>
      <dgm:spPr/>
    </dgm:pt>
    <dgm:pt modelId="{DB5B548E-CA0C-4DD5-B7F8-E9A7D869808D}" type="pres">
      <dgm:prSet presAssocID="{9AA93EBE-E7A3-4EA5-A026-FF2D398E3B54}" presName="compNode" presStyleCnt="0"/>
      <dgm:spPr/>
    </dgm:pt>
    <dgm:pt modelId="{CD4EC4CE-CFC1-450E-BEF2-6D6E4A85922F}" type="pres">
      <dgm:prSet presAssocID="{9AA93EBE-E7A3-4EA5-A026-FF2D398E3B54}" presName="bgRect" presStyleLbl="bgShp" presStyleIdx="0" presStyleCnt="3" custLinFactNeighborX="-257" custLinFactNeighborY="-909"/>
      <dgm:spPr/>
    </dgm:pt>
    <dgm:pt modelId="{CE33DCAC-4487-415D-867A-C980E6CF1D5B}" type="pres">
      <dgm:prSet presAssocID="{9AA93EBE-E7A3-4EA5-A026-FF2D398E3B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CFF996BB-56E2-4759-8981-7D2D5CDD8F6D}" type="pres">
      <dgm:prSet presAssocID="{9AA93EBE-E7A3-4EA5-A026-FF2D398E3B54}" presName="spaceRect" presStyleCnt="0"/>
      <dgm:spPr/>
    </dgm:pt>
    <dgm:pt modelId="{A93261B7-4D4D-4C1C-BA7F-7DFAE2A011D7}" type="pres">
      <dgm:prSet presAssocID="{9AA93EBE-E7A3-4EA5-A026-FF2D398E3B54}" presName="parTx" presStyleLbl="revTx" presStyleIdx="0" presStyleCnt="3">
        <dgm:presLayoutVars>
          <dgm:chMax val="0"/>
          <dgm:chPref val="0"/>
        </dgm:presLayoutVars>
      </dgm:prSet>
      <dgm:spPr/>
    </dgm:pt>
    <dgm:pt modelId="{A943BBEF-DB5F-4F91-A67C-AF950C29578F}" type="pres">
      <dgm:prSet presAssocID="{4FF04C63-BE63-41BF-9AE7-3623C95DED86}" presName="sibTrans" presStyleCnt="0"/>
      <dgm:spPr/>
    </dgm:pt>
    <dgm:pt modelId="{BFB69A05-EB81-4854-BCDF-9A58E53CFBE2}" type="pres">
      <dgm:prSet presAssocID="{89C0378A-4442-4366-8D50-85632D23C199}" presName="compNode" presStyleCnt="0"/>
      <dgm:spPr/>
    </dgm:pt>
    <dgm:pt modelId="{9A5A1073-38EC-4405-BB0F-65C91F71F5F2}" type="pres">
      <dgm:prSet presAssocID="{89C0378A-4442-4366-8D50-85632D23C199}" presName="bgRect" presStyleLbl="bgShp" presStyleIdx="1" presStyleCnt="3" custLinFactNeighborX="161"/>
      <dgm:spPr/>
    </dgm:pt>
    <dgm:pt modelId="{E690B607-F411-4182-925B-757996CAD35C}" type="pres">
      <dgm:prSet presAssocID="{89C0378A-4442-4366-8D50-85632D23C1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1AD017FA-A977-4102-B209-F5F50788DFA6}" type="pres">
      <dgm:prSet presAssocID="{89C0378A-4442-4366-8D50-85632D23C199}" presName="spaceRect" presStyleCnt="0"/>
      <dgm:spPr/>
    </dgm:pt>
    <dgm:pt modelId="{E056A4CE-A0F7-4C42-9D50-C308824C6804}" type="pres">
      <dgm:prSet presAssocID="{89C0378A-4442-4366-8D50-85632D23C199}" presName="parTx" presStyleLbl="revTx" presStyleIdx="1" presStyleCnt="3">
        <dgm:presLayoutVars>
          <dgm:chMax val="0"/>
          <dgm:chPref val="0"/>
        </dgm:presLayoutVars>
      </dgm:prSet>
      <dgm:spPr/>
    </dgm:pt>
    <dgm:pt modelId="{522679EC-BD44-454F-80EB-F6125FF1FAE3}" type="pres">
      <dgm:prSet presAssocID="{D5B9A90A-FD59-4A33-9C56-50E3CA792C07}" presName="sibTrans" presStyleCnt="0"/>
      <dgm:spPr/>
    </dgm:pt>
    <dgm:pt modelId="{6BEAE59F-E135-4A70-829B-08E7266C9A78}" type="pres">
      <dgm:prSet presAssocID="{8CEA0321-8364-452C-961C-A5F7EA027D3A}" presName="compNode" presStyleCnt="0"/>
      <dgm:spPr/>
    </dgm:pt>
    <dgm:pt modelId="{C041B836-A98A-4816-ABE6-7D164B62AB69}" type="pres">
      <dgm:prSet presAssocID="{8CEA0321-8364-452C-961C-A5F7EA027D3A}" presName="bgRect" presStyleLbl="bgShp" presStyleIdx="2" presStyleCnt="3"/>
      <dgm:spPr/>
    </dgm:pt>
    <dgm:pt modelId="{D89FFA1D-B00E-47BB-91AE-D199D14C7BF3}" type="pres">
      <dgm:prSet presAssocID="{8CEA0321-8364-452C-961C-A5F7EA027D3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me controller"/>
        </a:ext>
      </dgm:extLst>
    </dgm:pt>
    <dgm:pt modelId="{67DE59BD-6A7E-46DC-A90C-937BAADF2759}" type="pres">
      <dgm:prSet presAssocID="{8CEA0321-8364-452C-961C-A5F7EA027D3A}" presName="spaceRect" presStyleCnt="0"/>
      <dgm:spPr/>
    </dgm:pt>
    <dgm:pt modelId="{3D5BA5D5-21B8-4C6C-8CF4-324F283BF9ED}" type="pres">
      <dgm:prSet presAssocID="{8CEA0321-8364-452C-961C-A5F7EA027D3A}" presName="parTx" presStyleLbl="revTx" presStyleIdx="2" presStyleCnt="3">
        <dgm:presLayoutVars>
          <dgm:chMax val="0"/>
          <dgm:chPref val="0"/>
        </dgm:presLayoutVars>
      </dgm:prSet>
      <dgm:spPr/>
    </dgm:pt>
  </dgm:ptLst>
  <dgm:cxnLst>
    <dgm:cxn modelId="{AE5B2C07-7E6E-4544-8964-CA29279A6AED}" type="presOf" srcId="{9AA93EBE-E7A3-4EA5-A026-FF2D398E3B54}" destId="{A93261B7-4D4D-4C1C-BA7F-7DFAE2A011D7}" srcOrd="0" destOrd="0" presId="urn:microsoft.com/office/officeart/2018/2/layout/IconVerticalSolidList"/>
    <dgm:cxn modelId="{595FEE0A-8CAF-49BA-802D-703F733ABA83}" type="presOf" srcId="{8CEA0321-8364-452C-961C-A5F7EA027D3A}" destId="{3D5BA5D5-21B8-4C6C-8CF4-324F283BF9ED}" srcOrd="0" destOrd="0" presId="urn:microsoft.com/office/officeart/2018/2/layout/IconVerticalSolidList"/>
    <dgm:cxn modelId="{09CC4D6C-0850-47CC-990D-3BE59C62C720}" srcId="{4CE2358A-21F4-4EF4-8471-F215E42D5CFC}" destId="{9AA93EBE-E7A3-4EA5-A026-FF2D398E3B54}" srcOrd="0" destOrd="0" parTransId="{18EE2E55-489B-443F-BC8F-22138D8FA53B}" sibTransId="{4FF04C63-BE63-41BF-9AE7-3623C95DED86}"/>
    <dgm:cxn modelId="{88033A88-00CD-4ED1-957C-4893924EE00E}" srcId="{4CE2358A-21F4-4EF4-8471-F215E42D5CFC}" destId="{8CEA0321-8364-452C-961C-A5F7EA027D3A}" srcOrd="2" destOrd="0" parTransId="{DCD4D4AC-4DFA-4270-8F7F-7E3645E8A705}" sibTransId="{333C76F7-3E5D-4766-8F82-99C09BC53C22}"/>
    <dgm:cxn modelId="{3D630CAA-15DB-4F3C-A063-2A797BAFFED5}" type="presOf" srcId="{89C0378A-4442-4366-8D50-85632D23C199}" destId="{E056A4CE-A0F7-4C42-9D50-C308824C6804}" srcOrd="0" destOrd="0" presId="urn:microsoft.com/office/officeart/2018/2/layout/IconVerticalSolidList"/>
    <dgm:cxn modelId="{CB5EA2AF-FAB6-44F4-A194-71CEC22941B3}" type="presOf" srcId="{4CE2358A-21F4-4EF4-8471-F215E42D5CFC}" destId="{DE02646D-FC6F-4A94-827D-A2BEC9C110CB}" srcOrd="0" destOrd="0" presId="urn:microsoft.com/office/officeart/2018/2/layout/IconVerticalSolidList"/>
    <dgm:cxn modelId="{298CF7D0-7B75-4C4C-88C5-8170F61B7700}" srcId="{4CE2358A-21F4-4EF4-8471-F215E42D5CFC}" destId="{89C0378A-4442-4366-8D50-85632D23C199}" srcOrd="1" destOrd="0" parTransId="{6729E378-2AD6-4599-84DB-9E27018FEC88}" sibTransId="{D5B9A90A-FD59-4A33-9C56-50E3CA792C07}"/>
    <dgm:cxn modelId="{7210DA9F-9135-4B28-A5D8-13004CC78F14}" type="presParOf" srcId="{DE02646D-FC6F-4A94-827D-A2BEC9C110CB}" destId="{DB5B548E-CA0C-4DD5-B7F8-E9A7D869808D}" srcOrd="0" destOrd="0" presId="urn:microsoft.com/office/officeart/2018/2/layout/IconVerticalSolidList"/>
    <dgm:cxn modelId="{6B7F71A9-8267-4EE1-AB5B-853EEEA3EFEC}" type="presParOf" srcId="{DB5B548E-CA0C-4DD5-B7F8-E9A7D869808D}" destId="{CD4EC4CE-CFC1-450E-BEF2-6D6E4A85922F}" srcOrd="0" destOrd="0" presId="urn:microsoft.com/office/officeart/2018/2/layout/IconVerticalSolidList"/>
    <dgm:cxn modelId="{23974337-AE0D-45C1-98AA-CE907F973B6C}" type="presParOf" srcId="{DB5B548E-CA0C-4DD5-B7F8-E9A7D869808D}" destId="{CE33DCAC-4487-415D-867A-C980E6CF1D5B}" srcOrd="1" destOrd="0" presId="urn:microsoft.com/office/officeart/2018/2/layout/IconVerticalSolidList"/>
    <dgm:cxn modelId="{6048B7DB-232A-4DFD-A32F-935C7AF65978}" type="presParOf" srcId="{DB5B548E-CA0C-4DD5-B7F8-E9A7D869808D}" destId="{CFF996BB-56E2-4759-8981-7D2D5CDD8F6D}" srcOrd="2" destOrd="0" presId="urn:microsoft.com/office/officeart/2018/2/layout/IconVerticalSolidList"/>
    <dgm:cxn modelId="{E2421CEB-6D50-427A-AB35-D446F4BEF5EB}" type="presParOf" srcId="{DB5B548E-CA0C-4DD5-B7F8-E9A7D869808D}" destId="{A93261B7-4D4D-4C1C-BA7F-7DFAE2A011D7}" srcOrd="3" destOrd="0" presId="urn:microsoft.com/office/officeart/2018/2/layout/IconVerticalSolidList"/>
    <dgm:cxn modelId="{1141D47E-96AC-45B4-84F8-AE3D23118207}" type="presParOf" srcId="{DE02646D-FC6F-4A94-827D-A2BEC9C110CB}" destId="{A943BBEF-DB5F-4F91-A67C-AF950C29578F}" srcOrd="1" destOrd="0" presId="urn:microsoft.com/office/officeart/2018/2/layout/IconVerticalSolidList"/>
    <dgm:cxn modelId="{8F706623-1EBF-4663-A501-0763D6E51566}" type="presParOf" srcId="{DE02646D-FC6F-4A94-827D-A2BEC9C110CB}" destId="{BFB69A05-EB81-4854-BCDF-9A58E53CFBE2}" srcOrd="2" destOrd="0" presId="urn:microsoft.com/office/officeart/2018/2/layout/IconVerticalSolidList"/>
    <dgm:cxn modelId="{8A992694-CEEB-4949-96F3-1D3266883553}" type="presParOf" srcId="{BFB69A05-EB81-4854-BCDF-9A58E53CFBE2}" destId="{9A5A1073-38EC-4405-BB0F-65C91F71F5F2}" srcOrd="0" destOrd="0" presId="urn:microsoft.com/office/officeart/2018/2/layout/IconVerticalSolidList"/>
    <dgm:cxn modelId="{2DB0E34A-A331-4821-954E-9AC46246A0AC}" type="presParOf" srcId="{BFB69A05-EB81-4854-BCDF-9A58E53CFBE2}" destId="{E690B607-F411-4182-925B-757996CAD35C}" srcOrd="1" destOrd="0" presId="urn:microsoft.com/office/officeart/2018/2/layout/IconVerticalSolidList"/>
    <dgm:cxn modelId="{4F2C6BD7-A95B-47B9-96AC-4B162426DB5D}" type="presParOf" srcId="{BFB69A05-EB81-4854-BCDF-9A58E53CFBE2}" destId="{1AD017FA-A977-4102-B209-F5F50788DFA6}" srcOrd="2" destOrd="0" presId="urn:microsoft.com/office/officeart/2018/2/layout/IconVerticalSolidList"/>
    <dgm:cxn modelId="{813266CE-44D8-4947-B102-2C5D3D3F51B1}" type="presParOf" srcId="{BFB69A05-EB81-4854-BCDF-9A58E53CFBE2}" destId="{E056A4CE-A0F7-4C42-9D50-C308824C6804}" srcOrd="3" destOrd="0" presId="urn:microsoft.com/office/officeart/2018/2/layout/IconVerticalSolidList"/>
    <dgm:cxn modelId="{EAC773DC-6907-413A-AB1A-ED979A4511D7}" type="presParOf" srcId="{DE02646D-FC6F-4A94-827D-A2BEC9C110CB}" destId="{522679EC-BD44-454F-80EB-F6125FF1FAE3}" srcOrd="3" destOrd="0" presId="urn:microsoft.com/office/officeart/2018/2/layout/IconVerticalSolidList"/>
    <dgm:cxn modelId="{51199F74-2E3B-4023-A1C3-D305D29955A9}" type="presParOf" srcId="{DE02646D-FC6F-4A94-827D-A2BEC9C110CB}" destId="{6BEAE59F-E135-4A70-829B-08E7266C9A78}" srcOrd="4" destOrd="0" presId="urn:microsoft.com/office/officeart/2018/2/layout/IconVerticalSolidList"/>
    <dgm:cxn modelId="{A940215C-65FD-4ECD-B2A0-6207D1E6BF53}" type="presParOf" srcId="{6BEAE59F-E135-4A70-829B-08E7266C9A78}" destId="{C041B836-A98A-4816-ABE6-7D164B62AB69}" srcOrd="0" destOrd="0" presId="urn:microsoft.com/office/officeart/2018/2/layout/IconVerticalSolidList"/>
    <dgm:cxn modelId="{E38EAA13-0E66-4F53-9A9D-1253DC632D9B}" type="presParOf" srcId="{6BEAE59F-E135-4A70-829B-08E7266C9A78}" destId="{D89FFA1D-B00E-47BB-91AE-D199D14C7BF3}" srcOrd="1" destOrd="0" presId="urn:microsoft.com/office/officeart/2018/2/layout/IconVerticalSolidList"/>
    <dgm:cxn modelId="{9BB1AEC4-14BC-411C-9C3C-6B27BEC56D8E}" type="presParOf" srcId="{6BEAE59F-E135-4A70-829B-08E7266C9A78}" destId="{67DE59BD-6A7E-46DC-A90C-937BAADF2759}" srcOrd="2" destOrd="0" presId="urn:microsoft.com/office/officeart/2018/2/layout/IconVerticalSolidList"/>
    <dgm:cxn modelId="{F5B90515-D140-4CCF-80D6-CDCBD4F94DA0}" type="presParOf" srcId="{6BEAE59F-E135-4A70-829B-08E7266C9A78}" destId="{3D5BA5D5-21B8-4C6C-8CF4-324F283BF9E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00BE9F-7F77-4EE1-99DB-6215AFBE83F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1340F57-13B4-4F76-BE7C-D71BDF486FB9}">
      <dgm:prSet/>
      <dgm:spPr/>
      <dgm:t>
        <a:bodyPr/>
        <a:lstStyle/>
        <a:p>
          <a:pPr>
            <a:lnSpc>
              <a:spcPct val="100000"/>
            </a:lnSpc>
          </a:pPr>
          <a:r>
            <a:rPr lang="en-US" dirty="0"/>
            <a:t>Data Members, Member Functions &amp; Methods Parameter</a:t>
          </a:r>
        </a:p>
      </dgm:t>
    </dgm:pt>
    <dgm:pt modelId="{BA7BFA8D-ED3F-421E-BFCC-1E1EA022A7E7}" type="parTrans" cxnId="{A7FE2EDF-A3AD-43D0-A61D-2E18AE237CAC}">
      <dgm:prSet/>
      <dgm:spPr/>
      <dgm:t>
        <a:bodyPr/>
        <a:lstStyle/>
        <a:p>
          <a:endParaRPr lang="en-US"/>
        </a:p>
      </dgm:t>
    </dgm:pt>
    <dgm:pt modelId="{3FE03939-60DD-4145-9E49-1DB178E15222}" type="sibTrans" cxnId="{A7FE2EDF-A3AD-43D0-A61D-2E18AE237CAC}">
      <dgm:prSet/>
      <dgm:spPr/>
      <dgm:t>
        <a:bodyPr/>
        <a:lstStyle/>
        <a:p>
          <a:endParaRPr lang="en-US"/>
        </a:p>
      </dgm:t>
    </dgm:pt>
    <dgm:pt modelId="{AF9CFCC3-AA99-4BDC-983A-E54EF3F02B15}">
      <dgm:prSet/>
      <dgm:spPr/>
      <dgm:t>
        <a:bodyPr/>
        <a:lstStyle/>
        <a:p>
          <a:pPr>
            <a:lnSpc>
              <a:spcPct val="100000"/>
            </a:lnSpc>
          </a:pPr>
          <a:r>
            <a:rPr lang="en-IN" b="1" dirty="0"/>
            <a:t>All are in lower camelCase like int addCountryNeighbour (int p_neighbourID)  </a:t>
          </a:r>
          <a:endParaRPr lang="en-US" b="1" dirty="0"/>
        </a:p>
      </dgm:t>
    </dgm:pt>
    <dgm:pt modelId="{56F0729A-FAFA-4E26-B8F7-8A219352E9D7}" type="parTrans" cxnId="{83282A42-D799-4036-A800-E9FCC5FE7BE0}">
      <dgm:prSet/>
      <dgm:spPr/>
      <dgm:t>
        <a:bodyPr/>
        <a:lstStyle/>
        <a:p>
          <a:endParaRPr lang="en-US"/>
        </a:p>
      </dgm:t>
    </dgm:pt>
    <dgm:pt modelId="{C37F26EE-BE24-4B8E-AD0A-86C3F7FFA9A3}" type="sibTrans" cxnId="{83282A42-D799-4036-A800-E9FCC5FE7BE0}">
      <dgm:prSet/>
      <dgm:spPr/>
      <dgm:t>
        <a:bodyPr/>
        <a:lstStyle/>
        <a:p>
          <a:endParaRPr lang="en-US"/>
        </a:p>
      </dgm:t>
    </dgm:pt>
    <dgm:pt modelId="{B533BBAA-79C5-4AE0-BDFD-0AB3C7010050}">
      <dgm:prSet/>
      <dgm:spPr/>
      <dgm:t>
        <a:bodyPr/>
        <a:lstStyle/>
        <a:p>
          <a:pPr>
            <a:lnSpc>
              <a:spcPct val="100000"/>
            </a:lnSpc>
          </a:pPr>
          <a:r>
            <a:rPr lang="en-IN" b="1" dirty="0"/>
            <a:t>And data members like int d_countryName</a:t>
          </a:r>
          <a:endParaRPr lang="en-US" b="1" dirty="0"/>
        </a:p>
      </dgm:t>
    </dgm:pt>
    <dgm:pt modelId="{FE3E4506-767A-4B74-B00F-D9644680F147}" type="parTrans" cxnId="{C430D6B2-FDFE-46FA-BB5C-AA68A541FA31}">
      <dgm:prSet/>
      <dgm:spPr/>
      <dgm:t>
        <a:bodyPr/>
        <a:lstStyle/>
        <a:p>
          <a:endParaRPr lang="en-US"/>
        </a:p>
      </dgm:t>
    </dgm:pt>
    <dgm:pt modelId="{D9447076-1B2D-4D96-A477-63505C3C38C6}" type="sibTrans" cxnId="{C430D6B2-FDFE-46FA-BB5C-AA68A541FA31}">
      <dgm:prSet/>
      <dgm:spPr/>
      <dgm:t>
        <a:bodyPr/>
        <a:lstStyle/>
        <a:p>
          <a:endParaRPr lang="en-US"/>
        </a:p>
      </dgm:t>
    </dgm:pt>
    <dgm:pt modelId="{9AEAC378-DEB7-4ABE-9FB9-A6ECF27A2CEF}">
      <dgm:prSet/>
      <dgm:spPr/>
      <dgm:t>
        <a:bodyPr/>
        <a:lstStyle/>
        <a:p>
          <a:pPr>
            <a:lnSpc>
              <a:spcPct val="100000"/>
            </a:lnSpc>
          </a:pPr>
          <a:r>
            <a:rPr lang="en-US" dirty="0"/>
            <a:t>Classes</a:t>
          </a:r>
        </a:p>
      </dgm:t>
    </dgm:pt>
    <dgm:pt modelId="{8058DE7D-C67D-4078-B41B-F10D77FFD232}" type="parTrans" cxnId="{020880F2-1E15-4818-9C04-65D2E2574D3A}">
      <dgm:prSet/>
      <dgm:spPr/>
      <dgm:t>
        <a:bodyPr/>
        <a:lstStyle/>
        <a:p>
          <a:endParaRPr lang="en-US"/>
        </a:p>
      </dgm:t>
    </dgm:pt>
    <dgm:pt modelId="{F6E82FD1-69DD-456C-A7D6-3DDEC2B1CFE5}" type="sibTrans" cxnId="{020880F2-1E15-4818-9C04-65D2E2574D3A}">
      <dgm:prSet/>
      <dgm:spPr/>
      <dgm:t>
        <a:bodyPr/>
        <a:lstStyle/>
        <a:p>
          <a:endParaRPr lang="en-US"/>
        </a:p>
      </dgm:t>
    </dgm:pt>
    <dgm:pt modelId="{24B2D14B-9E3B-45B5-A19D-89DB61CC4311}">
      <dgm:prSet/>
      <dgm:spPr/>
      <dgm:t>
        <a:bodyPr/>
        <a:lstStyle/>
        <a:p>
          <a:pPr>
            <a:lnSpc>
              <a:spcPct val="100000"/>
            </a:lnSpc>
          </a:pPr>
          <a:r>
            <a:rPr lang="en-IN" b="1" dirty="0"/>
            <a:t>Class names are in upper CamelCase like </a:t>
          </a:r>
          <a:endParaRPr lang="en-US" b="1" dirty="0"/>
        </a:p>
      </dgm:t>
    </dgm:pt>
    <dgm:pt modelId="{785FB871-5A52-43AE-9CEE-5F34438EB31F}" type="parTrans" cxnId="{7C94647B-D48E-489E-8941-3BE8AF9FF8A7}">
      <dgm:prSet/>
      <dgm:spPr/>
      <dgm:t>
        <a:bodyPr/>
        <a:lstStyle/>
        <a:p>
          <a:endParaRPr lang="en-US"/>
        </a:p>
      </dgm:t>
    </dgm:pt>
    <dgm:pt modelId="{AE85886B-8445-4924-8575-E77EDB8283E2}" type="sibTrans" cxnId="{7C94647B-D48E-489E-8941-3BE8AF9FF8A7}">
      <dgm:prSet/>
      <dgm:spPr/>
      <dgm:t>
        <a:bodyPr/>
        <a:lstStyle/>
        <a:p>
          <a:endParaRPr lang="en-US"/>
        </a:p>
      </dgm:t>
    </dgm:pt>
    <dgm:pt modelId="{3B7FB625-A3CC-4BC8-91E9-51902EA8EB33}">
      <dgm:prSet/>
      <dgm:spPr/>
      <dgm:t>
        <a:bodyPr/>
        <a:lstStyle/>
        <a:p>
          <a:pPr>
            <a:lnSpc>
              <a:spcPct val="100000"/>
            </a:lnSpc>
          </a:pPr>
          <a:r>
            <a:rPr lang="en-IN" b="0" dirty="0"/>
            <a:t>MainGameEngine.java </a:t>
          </a:r>
          <a:endParaRPr lang="en-US" b="0" dirty="0"/>
        </a:p>
      </dgm:t>
    </dgm:pt>
    <dgm:pt modelId="{E774D1A3-3D44-4BE8-BA45-7572AC177F47}" type="parTrans" cxnId="{E713C3F9-4055-4270-AB81-D45F9F48C854}">
      <dgm:prSet/>
      <dgm:spPr/>
      <dgm:t>
        <a:bodyPr/>
        <a:lstStyle/>
        <a:p>
          <a:endParaRPr lang="en-US"/>
        </a:p>
      </dgm:t>
    </dgm:pt>
    <dgm:pt modelId="{A3F125BA-FA51-46E7-8BBE-B9B4E023B31D}" type="sibTrans" cxnId="{E713C3F9-4055-4270-AB81-D45F9F48C854}">
      <dgm:prSet/>
      <dgm:spPr/>
      <dgm:t>
        <a:bodyPr/>
        <a:lstStyle/>
        <a:p>
          <a:endParaRPr lang="en-US"/>
        </a:p>
      </dgm:t>
    </dgm:pt>
    <dgm:pt modelId="{5111F8C1-F84F-4F90-B0B6-85681FA64B97}">
      <dgm:prSet/>
      <dgm:spPr/>
      <dgm:t>
        <a:bodyPr/>
        <a:lstStyle/>
        <a:p>
          <a:pPr>
            <a:lnSpc>
              <a:spcPct val="100000"/>
            </a:lnSpc>
          </a:pPr>
          <a:r>
            <a:rPr lang="en-IN" dirty="0"/>
            <a:t>Local Variables</a:t>
          </a:r>
          <a:endParaRPr lang="en-US" dirty="0"/>
        </a:p>
      </dgm:t>
    </dgm:pt>
    <dgm:pt modelId="{755B1992-299C-4C55-AE13-488A11FD4491}" type="parTrans" cxnId="{30BEA85A-4AA9-402C-8AC2-7B65E02099C8}">
      <dgm:prSet/>
      <dgm:spPr/>
      <dgm:t>
        <a:bodyPr/>
        <a:lstStyle/>
        <a:p>
          <a:endParaRPr lang="en-US"/>
        </a:p>
      </dgm:t>
    </dgm:pt>
    <dgm:pt modelId="{64C61C85-2F74-4F16-A2AF-8F61D8B8BBB4}" type="sibTrans" cxnId="{30BEA85A-4AA9-402C-8AC2-7B65E02099C8}">
      <dgm:prSet/>
      <dgm:spPr/>
      <dgm:t>
        <a:bodyPr/>
        <a:lstStyle/>
        <a:p>
          <a:endParaRPr lang="en-US"/>
        </a:p>
      </dgm:t>
    </dgm:pt>
    <dgm:pt modelId="{409463DA-0FB2-4D44-8792-79EBF17E5592}">
      <dgm:prSet/>
      <dgm:spPr/>
      <dgm:t>
        <a:bodyPr/>
        <a:lstStyle/>
        <a:p>
          <a:pPr>
            <a:lnSpc>
              <a:spcPct val="100000"/>
            </a:lnSpc>
          </a:pPr>
          <a:r>
            <a:rPr lang="en-IN" b="1" dirty="0"/>
            <a:t>They follow lower camelCase along with "I_." stating it is a local variable like      </a:t>
          </a:r>
          <a:endParaRPr lang="en-US" b="1" dirty="0"/>
        </a:p>
      </dgm:t>
    </dgm:pt>
    <dgm:pt modelId="{0FD746BA-29B3-4138-94CF-CF9C38BEB5AC}" type="parTrans" cxnId="{944A5D8E-4CD1-4C58-AA00-28FCC5269F7F}">
      <dgm:prSet/>
      <dgm:spPr/>
      <dgm:t>
        <a:bodyPr/>
        <a:lstStyle/>
        <a:p>
          <a:endParaRPr lang="en-US"/>
        </a:p>
      </dgm:t>
    </dgm:pt>
    <dgm:pt modelId="{2BB277C0-BB1F-487F-B58E-EBA7110559E2}" type="sibTrans" cxnId="{944A5D8E-4CD1-4C58-AA00-28FCC5269F7F}">
      <dgm:prSet/>
      <dgm:spPr/>
      <dgm:t>
        <a:bodyPr/>
        <a:lstStyle/>
        <a:p>
          <a:endParaRPr lang="en-US"/>
        </a:p>
      </dgm:t>
    </dgm:pt>
    <dgm:pt modelId="{0AB6AE5B-2F10-441A-AE5F-5E1ADA3DA640}">
      <dgm:prSet/>
      <dgm:spPr/>
      <dgm:t>
        <a:bodyPr/>
        <a:lstStyle/>
        <a:p>
          <a:pPr>
            <a:lnSpc>
              <a:spcPct val="100000"/>
            </a:lnSpc>
          </a:pPr>
          <a:r>
            <a:rPr lang="en-IN" b="0" dirty="0"/>
            <a:t>boolean l_isPresent = true;</a:t>
          </a:r>
          <a:endParaRPr lang="en-US" b="0" dirty="0"/>
        </a:p>
      </dgm:t>
    </dgm:pt>
    <dgm:pt modelId="{5768694F-AD51-46C7-AC4A-5E24A9B2E96A}" type="parTrans" cxnId="{B5104C92-5983-4E71-B811-10417A2E1D8B}">
      <dgm:prSet/>
      <dgm:spPr/>
      <dgm:t>
        <a:bodyPr/>
        <a:lstStyle/>
        <a:p>
          <a:endParaRPr lang="en-US"/>
        </a:p>
      </dgm:t>
    </dgm:pt>
    <dgm:pt modelId="{413843A7-8A2B-4664-9DFF-DA56F9120FDA}" type="sibTrans" cxnId="{B5104C92-5983-4E71-B811-10417A2E1D8B}">
      <dgm:prSet/>
      <dgm:spPr/>
      <dgm:t>
        <a:bodyPr/>
        <a:lstStyle/>
        <a:p>
          <a:endParaRPr lang="en-US"/>
        </a:p>
      </dgm:t>
    </dgm:pt>
    <dgm:pt modelId="{4B569C6A-1EC7-44E4-8BEB-1A0979E74216}">
      <dgm:prSet/>
      <dgm:spPr/>
      <dgm:t>
        <a:bodyPr/>
        <a:lstStyle/>
        <a:p>
          <a:pPr>
            <a:lnSpc>
              <a:spcPct val="100000"/>
            </a:lnSpc>
          </a:pPr>
          <a:r>
            <a:rPr lang="en-US" dirty="0"/>
            <a:t>Static Members/Constants</a:t>
          </a:r>
        </a:p>
      </dgm:t>
    </dgm:pt>
    <dgm:pt modelId="{47C51621-A12C-4BA2-A12B-66F4C503EFE5}" type="parTrans" cxnId="{028EABB6-A697-4F41-81FC-D9DA0D42EA46}">
      <dgm:prSet/>
      <dgm:spPr/>
      <dgm:t>
        <a:bodyPr/>
        <a:lstStyle/>
        <a:p>
          <a:endParaRPr lang="en-US"/>
        </a:p>
      </dgm:t>
    </dgm:pt>
    <dgm:pt modelId="{F9CBA455-F264-4BA8-9DF1-45AD182E914C}" type="sibTrans" cxnId="{028EABB6-A697-4F41-81FC-D9DA0D42EA46}">
      <dgm:prSet/>
      <dgm:spPr/>
      <dgm:t>
        <a:bodyPr/>
        <a:lstStyle/>
        <a:p>
          <a:endParaRPr lang="en-US"/>
        </a:p>
      </dgm:t>
    </dgm:pt>
    <dgm:pt modelId="{7F78F264-DC45-47D0-B93C-F76C3819E068}">
      <dgm:prSet/>
      <dgm:spPr/>
      <dgm:t>
        <a:bodyPr/>
        <a:lstStyle/>
        <a:p>
          <a:pPr>
            <a:lnSpc>
              <a:spcPct val="100000"/>
            </a:lnSpc>
          </a:pPr>
          <a:r>
            <a:rPr lang="en-US" b="1" dirty="0"/>
            <a:t>All static members are in UPPER_SNAKE_CASE letters with underscores in between the words like </a:t>
          </a:r>
          <a:r>
            <a:rPr lang="nl-NL" i="1" dirty="0">
              <a:latin typeface="Ubuntu" panose="020B0504030602030204" pitchFamily="34" charset="0"/>
            </a:rPr>
            <a:t>VALID_MAP </a:t>
          </a:r>
          <a:r>
            <a:rPr lang="nl-NL" dirty="0">
              <a:latin typeface="Ubuntu" panose="020B0504030602030204" pitchFamily="34" charset="0"/>
            </a:rPr>
            <a:t>= "Map is Valid"</a:t>
          </a:r>
          <a:endParaRPr lang="en-US" b="1" dirty="0">
            <a:latin typeface="Ubuntu" panose="020B0504030602030204" pitchFamily="34" charset="0"/>
          </a:endParaRPr>
        </a:p>
      </dgm:t>
    </dgm:pt>
    <dgm:pt modelId="{77E521F2-CC22-42E1-825B-B3AACF93FCC9}" type="parTrans" cxnId="{E5F6F3F5-60EF-49B7-9398-294E623EF5D2}">
      <dgm:prSet/>
      <dgm:spPr/>
      <dgm:t>
        <a:bodyPr/>
        <a:lstStyle/>
        <a:p>
          <a:endParaRPr lang="en-US"/>
        </a:p>
      </dgm:t>
    </dgm:pt>
    <dgm:pt modelId="{F5F1F26A-E358-4D2C-BB81-CECA1498AF0A}" type="sibTrans" cxnId="{E5F6F3F5-60EF-49B7-9398-294E623EF5D2}">
      <dgm:prSet/>
      <dgm:spPr/>
      <dgm:t>
        <a:bodyPr/>
        <a:lstStyle/>
        <a:p>
          <a:endParaRPr lang="en-US"/>
        </a:p>
      </dgm:t>
    </dgm:pt>
    <dgm:pt modelId="{9DB81B27-DF55-41BC-9E77-9C3C6E747C72}" type="pres">
      <dgm:prSet presAssocID="{D900BE9F-7F77-4EE1-99DB-6215AFBE83FF}" presName="root" presStyleCnt="0">
        <dgm:presLayoutVars>
          <dgm:dir/>
          <dgm:resizeHandles val="exact"/>
        </dgm:presLayoutVars>
      </dgm:prSet>
      <dgm:spPr/>
    </dgm:pt>
    <dgm:pt modelId="{AB928F96-3A89-43F9-BFCA-8FFC225CBC06}" type="pres">
      <dgm:prSet presAssocID="{31340F57-13B4-4F76-BE7C-D71BDF486FB9}" presName="compNode" presStyleCnt="0"/>
      <dgm:spPr/>
    </dgm:pt>
    <dgm:pt modelId="{9B7D26EA-C1CC-4DD3-89DF-27E7F695CF77}" type="pres">
      <dgm:prSet presAssocID="{31340F57-13B4-4F76-BE7C-D71BDF486FB9}" presName="bgRect" presStyleLbl="bgShp" presStyleIdx="0" presStyleCnt="4" custLinFactNeighborX="711"/>
      <dgm:spPr/>
    </dgm:pt>
    <dgm:pt modelId="{502F32A4-4DD9-4A9A-B39B-1AB54245EBAE}" type="pres">
      <dgm:prSet presAssocID="{31340F57-13B4-4F76-BE7C-D71BDF486FB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DD28F6CF-0901-4230-8DEF-75716761026B}" type="pres">
      <dgm:prSet presAssocID="{31340F57-13B4-4F76-BE7C-D71BDF486FB9}" presName="spaceRect" presStyleCnt="0"/>
      <dgm:spPr/>
    </dgm:pt>
    <dgm:pt modelId="{46FB5255-C60A-4EC7-97CD-180E88427D65}" type="pres">
      <dgm:prSet presAssocID="{31340F57-13B4-4F76-BE7C-D71BDF486FB9}" presName="parTx" presStyleLbl="revTx" presStyleIdx="0" presStyleCnt="8">
        <dgm:presLayoutVars>
          <dgm:chMax val="0"/>
          <dgm:chPref val="0"/>
        </dgm:presLayoutVars>
      </dgm:prSet>
      <dgm:spPr/>
    </dgm:pt>
    <dgm:pt modelId="{99F9CB67-BFC1-432F-A625-6FE6872BEC7A}" type="pres">
      <dgm:prSet presAssocID="{31340F57-13B4-4F76-BE7C-D71BDF486FB9}" presName="desTx" presStyleLbl="revTx" presStyleIdx="1" presStyleCnt="8">
        <dgm:presLayoutVars/>
      </dgm:prSet>
      <dgm:spPr/>
    </dgm:pt>
    <dgm:pt modelId="{A1DFF4BF-F95A-4AEE-88F2-D9FF487E7B62}" type="pres">
      <dgm:prSet presAssocID="{3FE03939-60DD-4145-9E49-1DB178E15222}" presName="sibTrans" presStyleCnt="0"/>
      <dgm:spPr/>
    </dgm:pt>
    <dgm:pt modelId="{96C4C11A-7143-4DFF-AB85-5515AEB62833}" type="pres">
      <dgm:prSet presAssocID="{9AEAC378-DEB7-4ABE-9FB9-A6ECF27A2CEF}" presName="compNode" presStyleCnt="0"/>
      <dgm:spPr/>
    </dgm:pt>
    <dgm:pt modelId="{10324E07-A70E-4A62-AAC7-6C738C22F5E5}" type="pres">
      <dgm:prSet presAssocID="{9AEAC378-DEB7-4ABE-9FB9-A6ECF27A2CEF}" presName="bgRect" presStyleLbl="bgShp" presStyleIdx="1" presStyleCnt="4"/>
      <dgm:spPr/>
    </dgm:pt>
    <dgm:pt modelId="{41DCE395-9595-4A6F-B63F-47A3DC6E1EFE}" type="pres">
      <dgm:prSet presAssocID="{9AEAC378-DEB7-4ABE-9FB9-A6ECF27A2CE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encil"/>
        </a:ext>
      </dgm:extLst>
    </dgm:pt>
    <dgm:pt modelId="{77710DEC-39FB-4D68-84DD-A35B6AF22B99}" type="pres">
      <dgm:prSet presAssocID="{9AEAC378-DEB7-4ABE-9FB9-A6ECF27A2CEF}" presName="spaceRect" presStyleCnt="0"/>
      <dgm:spPr/>
    </dgm:pt>
    <dgm:pt modelId="{B3D03153-B55F-4F58-8C7A-737CC7687652}" type="pres">
      <dgm:prSet presAssocID="{9AEAC378-DEB7-4ABE-9FB9-A6ECF27A2CEF}" presName="parTx" presStyleLbl="revTx" presStyleIdx="2" presStyleCnt="8">
        <dgm:presLayoutVars>
          <dgm:chMax val="0"/>
          <dgm:chPref val="0"/>
        </dgm:presLayoutVars>
      </dgm:prSet>
      <dgm:spPr/>
    </dgm:pt>
    <dgm:pt modelId="{3BB5AAB7-B40D-439C-8F3A-9E5AAE958396}" type="pres">
      <dgm:prSet presAssocID="{9AEAC378-DEB7-4ABE-9FB9-A6ECF27A2CEF}" presName="desTx" presStyleLbl="revTx" presStyleIdx="3" presStyleCnt="8">
        <dgm:presLayoutVars/>
      </dgm:prSet>
      <dgm:spPr/>
    </dgm:pt>
    <dgm:pt modelId="{7AB462BA-18B5-43D0-B8B1-455A9AADBA71}" type="pres">
      <dgm:prSet presAssocID="{F6E82FD1-69DD-456C-A7D6-3DDEC2B1CFE5}" presName="sibTrans" presStyleCnt="0"/>
      <dgm:spPr/>
    </dgm:pt>
    <dgm:pt modelId="{859C5CE8-74CD-4542-A590-F6A8191533F1}" type="pres">
      <dgm:prSet presAssocID="{5111F8C1-F84F-4F90-B0B6-85681FA64B97}" presName="compNode" presStyleCnt="0"/>
      <dgm:spPr/>
    </dgm:pt>
    <dgm:pt modelId="{F30CEB24-23A3-4AFE-BA9E-5C348736B64E}" type="pres">
      <dgm:prSet presAssocID="{5111F8C1-F84F-4F90-B0B6-85681FA64B97}" presName="bgRect" presStyleLbl="bgShp" presStyleIdx="2" presStyleCnt="4"/>
      <dgm:spPr/>
    </dgm:pt>
    <dgm:pt modelId="{00CAFB68-C84F-453B-953A-4DE9853DC9AF}" type="pres">
      <dgm:prSet presAssocID="{5111F8C1-F84F-4F90-B0B6-85681FA64B9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ce"/>
        </a:ext>
      </dgm:extLst>
    </dgm:pt>
    <dgm:pt modelId="{0A9F439B-E707-44BB-9900-87E7FC1D6CF1}" type="pres">
      <dgm:prSet presAssocID="{5111F8C1-F84F-4F90-B0B6-85681FA64B97}" presName="spaceRect" presStyleCnt="0"/>
      <dgm:spPr/>
    </dgm:pt>
    <dgm:pt modelId="{2FEF6A02-24D8-42DF-B6A6-5BFCD076A2CB}" type="pres">
      <dgm:prSet presAssocID="{5111F8C1-F84F-4F90-B0B6-85681FA64B97}" presName="parTx" presStyleLbl="revTx" presStyleIdx="4" presStyleCnt="8">
        <dgm:presLayoutVars>
          <dgm:chMax val="0"/>
          <dgm:chPref val="0"/>
        </dgm:presLayoutVars>
      </dgm:prSet>
      <dgm:spPr/>
    </dgm:pt>
    <dgm:pt modelId="{25C9CB04-3102-4FD0-93B8-46EFD7A3074C}" type="pres">
      <dgm:prSet presAssocID="{5111F8C1-F84F-4F90-B0B6-85681FA64B97}" presName="desTx" presStyleLbl="revTx" presStyleIdx="5" presStyleCnt="8">
        <dgm:presLayoutVars/>
      </dgm:prSet>
      <dgm:spPr/>
    </dgm:pt>
    <dgm:pt modelId="{C98E6E4B-4924-4B38-A007-7B462D9BA312}" type="pres">
      <dgm:prSet presAssocID="{64C61C85-2F74-4F16-A2AF-8F61D8B8BBB4}" presName="sibTrans" presStyleCnt="0"/>
      <dgm:spPr/>
    </dgm:pt>
    <dgm:pt modelId="{96EACC3E-6769-45A8-BBEF-6DBF20FA3B39}" type="pres">
      <dgm:prSet presAssocID="{4B569C6A-1EC7-44E4-8BEB-1A0979E74216}" presName="compNode" presStyleCnt="0"/>
      <dgm:spPr/>
    </dgm:pt>
    <dgm:pt modelId="{4BA7B697-8AE4-4440-96D7-D3F1DEBBCECE}" type="pres">
      <dgm:prSet presAssocID="{4B569C6A-1EC7-44E4-8BEB-1A0979E74216}" presName="bgRect" presStyleLbl="bgShp" presStyleIdx="3" presStyleCnt="4"/>
      <dgm:spPr/>
    </dgm:pt>
    <dgm:pt modelId="{B2A5AE20-4BA4-4134-9268-DA4DD251C490}" type="pres">
      <dgm:prSet presAssocID="{4B569C6A-1EC7-44E4-8BEB-1A0979E7421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nake"/>
        </a:ext>
      </dgm:extLst>
    </dgm:pt>
    <dgm:pt modelId="{9B1533A0-AF02-4B8E-B09C-4F9E90CBEE9D}" type="pres">
      <dgm:prSet presAssocID="{4B569C6A-1EC7-44E4-8BEB-1A0979E74216}" presName="spaceRect" presStyleCnt="0"/>
      <dgm:spPr/>
    </dgm:pt>
    <dgm:pt modelId="{69100657-3638-428D-B4D0-5D996EB6BE0D}" type="pres">
      <dgm:prSet presAssocID="{4B569C6A-1EC7-44E4-8BEB-1A0979E74216}" presName="parTx" presStyleLbl="revTx" presStyleIdx="6" presStyleCnt="8">
        <dgm:presLayoutVars>
          <dgm:chMax val="0"/>
          <dgm:chPref val="0"/>
        </dgm:presLayoutVars>
      </dgm:prSet>
      <dgm:spPr/>
    </dgm:pt>
    <dgm:pt modelId="{A544AA14-C0C9-4DF1-87BF-2487A9861554}" type="pres">
      <dgm:prSet presAssocID="{4B569C6A-1EC7-44E4-8BEB-1A0979E74216}" presName="desTx" presStyleLbl="revTx" presStyleIdx="7" presStyleCnt="8">
        <dgm:presLayoutVars/>
      </dgm:prSet>
      <dgm:spPr/>
    </dgm:pt>
  </dgm:ptLst>
  <dgm:cxnLst>
    <dgm:cxn modelId="{193C4602-4A09-407A-9D59-4591FB12C826}" type="presOf" srcId="{AF9CFCC3-AA99-4BDC-983A-E54EF3F02B15}" destId="{99F9CB67-BFC1-432F-A625-6FE6872BEC7A}" srcOrd="0" destOrd="0" presId="urn:microsoft.com/office/officeart/2018/2/layout/IconVerticalSolidList"/>
    <dgm:cxn modelId="{DDF5BB18-153A-4991-A874-8F8EEF5CEE5E}" type="presOf" srcId="{9AEAC378-DEB7-4ABE-9FB9-A6ECF27A2CEF}" destId="{B3D03153-B55F-4F58-8C7A-737CC7687652}" srcOrd="0" destOrd="0" presId="urn:microsoft.com/office/officeart/2018/2/layout/IconVerticalSolidList"/>
    <dgm:cxn modelId="{19457F1B-F55F-4BAB-9282-94838DFD468D}" type="presOf" srcId="{31340F57-13B4-4F76-BE7C-D71BDF486FB9}" destId="{46FB5255-C60A-4EC7-97CD-180E88427D65}" srcOrd="0" destOrd="0" presId="urn:microsoft.com/office/officeart/2018/2/layout/IconVerticalSolidList"/>
    <dgm:cxn modelId="{F2F08D1B-583E-4CDD-A305-8523D55404BC}" type="presOf" srcId="{4B569C6A-1EC7-44E4-8BEB-1A0979E74216}" destId="{69100657-3638-428D-B4D0-5D996EB6BE0D}" srcOrd="0" destOrd="0" presId="urn:microsoft.com/office/officeart/2018/2/layout/IconVerticalSolidList"/>
    <dgm:cxn modelId="{3612AF22-AB1B-43F5-BB81-89BBA23B6455}" type="presOf" srcId="{D900BE9F-7F77-4EE1-99DB-6215AFBE83FF}" destId="{9DB81B27-DF55-41BC-9E77-9C3C6E747C72}" srcOrd="0" destOrd="0" presId="urn:microsoft.com/office/officeart/2018/2/layout/IconVerticalSolidList"/>
    <dgm:cxn modelId="{AF537529-C996-4869-AD25-9EA72D879949}" type="presOf" srcId="{7F78F264-DC45-47D0-B93C-F76C3819E068}" destId="{A544AA14-C0C9-4DF1-87BF-2487A9861554}" srcOrd="0" destOrd="0" presId="urn:microsoft.com/office/officeart/2018/2/layout/IconVerticalSolidList"/>
    <dgm:cxn modelId="{61D8CC2F-F98A-4F41-8A0A-DCA88B24514F}" type="presOf" srcId="{24B2D14B-9E3B-45B5-A19D-89DB61CC4311}" destId="{3BB5AAB7-B40D-439C-8F3A-9E5AAE958396}" srcOrd="0" destOrd="0" presId="urn:microsoft.com/office/officeart/2018/2/layout/IconVerticalSolidList"/>
    <dgm:cxn modelId="{CF4DEF35-E32D-4EE9-93FE-A24E4E199797}" type="presOf" srcId="{B533BBAA-79C5-4AE0-BDFD-0AB3C7010050}" destId="{99F9CB67-BFC1-432F-A625-6FE6872BEC7A}" srcOrd="0" destOrd="1" presId="urn:microsoft.com/office/officeart/2018/2/layout/IconVerticalSolidList"/>
    <dgm:cxn modelId="{6D7C5261-AE39-4C0D-BCDE-EB10C921DC07}" type="presOf" srcId="{5111F8C1-F84F-4F90-B0B6-85681FA64B97}" destId="{2FEF6A02-24D8-42DF-B6A6-5BFCD076A2CB}" srcOrd="0" destOrd="0" presId="urn:microsoft.com/office/officeart/2018/2/layout/IconVerticalSolidList"/>
    <dgm:cxn modelId="{83282A42-D799-4036-A800-E9FCC5FE7BE0}" srcId="{31340F57-13B4-4F76-BE7C-D71BDF486FB9}" destId="{AF9CFCC3-AA99-4BDC-983A-E54EF3F02B15}" srcOrd="0" destOrd="0" parTransId="{56F0729A-FAFA-4E26-B8F7-8A219352E9D7}" sibTransId="{C37F26EE-BE24-4B8E-AD0A-86C3F7FFA9A3}"/>
    <dgm:cxn modelId="{591ABF76-2C86-47D4-98CB-D6DE38228614}" type="presOf" srcId="{0AB6AE5B-2F10-441A-AE5F-5E1ADA3DA640}" destId="{25C9CB04-3102-4FD0-93B8-46EFD7A3074C}" srcOrd="0" destOrd="1" presId="urn:microsoft.com/office/officeart/2018/2/layout/IconVerticalSolidList"/>
    <dgm:cxn modelId="{30BEA85A-4AA9-402C-8AC2-7B65E02099C8}" srcId="{D900BE9F-7F77-4EE1-99DB-6215AFBE83FF}" destId="{5111F8C1-F84F-4F90-B0B6-85681FA64B97}" srcOrd="2" destOrd="0" parTransId="{755B1992-299C-4C55-AE13-488A11FD4491}" sibTransId="{64C61C85-2F74-4F16-A2AF-8F61D8B8BBB4}"/>
    <dgm:cxn modelId="{7C94647B-D48E-489E-8941-3BE8AF9FF8A7}" srcId="{9AEAC378-DEB7-4ABE-9FB9-A6ECF27A2CEF}" destId="{24B2D14B-9E3B-45B5-A19D-89DB61CC4311}" srcOrd="0" destOrd="0" parTransId="{785FB871-5A52-43AE-9CEE-5F34438EB31F}" sibTransId="{AE85886B-8445-4924-8575-E77EDB8283E2}"/>
    <dgm:cxn modelId="{944A5D8E-4CD1-4C58-AA00-28FCC5269F7F}" srcId="{5111F8C1-F84F-4F90-B0B6-85681FA64B97}" destId="{409463DA-0FB2-4D44-8792-79EBF17E5592}" srcOrd="0" destOrd="0" parTransId="{0FD746BA-29B3-4138-94CF-CF9C38BEB5AC}" sibTransId="{2BB277C0-BB1F-487F-B58E-EBA7110559E2}"/>
    <dgm:cxn modelId="{B5104C92-5983-4E71-B811-10417A2E1D8B}" srcId="{5111F8C1-F84F-4F90-B0B6-85681FA64B97}" destId="{0AB6AE5B-2F10-441A-AE5F-5E1ADA3DA640}" srcOrd="1" destOrd="0" parTransId="{5768694F-AD51-46C7-AC4A-5E24A9B2E96A}" sibTransId="{413843A7-8A2B-4664-9DFF-DA56F9120FDA}"/>
    <dgm:cxn modelId="{C430D6B2-FDFE-46FA-BB5C-AA68A541FA31}" srcId="{31340F57-13B4-4F76-BE7C-D71BDF486FB9}" destId="{B533BBAA-79C5-4AE0-BDFD-0AB3C7010050}" srcOrd="1" destOrd="0" parTransId="{FE3E4506-767A-4B74-B00F-D9644680F147}" sibTransId="{D9447076-1B2D-4D96-A477-63505C3C38C6}"/>
    <dgm:cxn modelId="{028EABB6-A697-4F41-81FC-D9DA0D42EA46}" srcId="{D900BE9F-7F77-4EE1-99DB-6215AFBE83FF}" destId="{4B569C6A-1EC7-44E4-8BEB-1A0979E74216}" srcOrd="3" destOrd="0" parTransId="{47C51621-A12C-4BA2-A12B-66F4C503EFE5}" sibTransId="{F9CBA455-F264-4BA8-9DF1-45AD182E914C}"/>
    <dgm:cxn modelId="{F73367D4-B98A-44AD-8FEB-D1ED61073479}" type="presOf" srcId="{3B7FB625-A3CC-4BC8-91E9-51902EA8EB33}" destId="{3BB5AAB7-B40D-439C-8F3A-9E5AAE958396}" srcOrd="0" destOrd="1" presId="urn:microsoft.com/office/officeart/2018/2/layout/IconVerticalSolidList"/>
    <dgm:cxn modelId="{A7FE2EDF-A3AD-43D0-A61D-2E18AE237CAC}" srcId="{D900BE9F-7F77-4EE1-99DB-6215AFBE83FF}" destId="{31340F57-13B4-4F76-BE7C-D71BDF486FB9}" srcOrd="0" destOrd="0" parTransId="{BA7BFA8D-ED3F-421E-BFCC-1E1EA022A7E7}" sibTransId="{3FE03939-60DD-4145-9E49-1DB178E15222}"/>
    <dgm:cxn modelId="{020880F2-1E15-4818-9C04-65D2E2574D3A}" srcId="{D900BE9F-7F77-4EE1-99DB-6215AFBE83FF}" destId="{9AEAC378-DEB7-4ABE-9FB9-A6ECF27A2CEF}" srcOrd="1" destOrd="0" parTransId="{8058DE7D-C67D-4078-B41B-F10D77FFD232}" sibTransId="{F6E82FD1-69DD-456C-A7D6-3DDEC2B1CFE5}"/>
    <dgm:cxn modelId="{E5F6F3F5-60EF-49B7-9398-294E623EF5D2}" srcId="{4B569C6A-1EC7-44E4-8BEB-1A0979E74216}" destId="{7F78F264-DC45-47D0-B93C-F76C3819E068}" srcOrd="0" destOrd="0" parTransId="{77E521F2-CC22-42E1-825B-B3AACF93FCC9}" sibTransId="{F5F1F26A-E358-4D2C-BB81-CECA1498AF0A}"/>
    <dgm:cxn modelId="{E713C3F9-4055-4270-AB81-D45F9F48C854}" srcId="{9AEAC378-DEB7-4ABE-9FB9-A6ECF27A2CEF}" destId="{3B7FB625-A3CC-4BC8-91E9-51902EA8EB33}" srcOrd="1" destOrd="0" parTransId="{E774D1A3-3D44-4BE8-BA45-7572AC177F47}" sibTransId="{A3F125BA-FA51-46E7-8BBE-B9B4E023B31D}"/>
    <dgm:cxn modelId="{E7A04EFD-A960-4364-9487-9B4A556A282E}" type="presOf" srcId="{409463DA-0FB2-4D44-8792-79EBF17E5592}" destId="{25C9CB04-3102-4FD0-93B8-46EFD7A3074C}" srcOrd="0" destOrd="0" presId="urn:microsoft.com/office/officeart/2018/2/layout/IconVerticalSolidList"/>
    <dgm:cxn modelId="{3C0E12C1-9160-4F72-B738-9B6D37A56446}" type="presParOf" srcId="{9DB81B27-DF55-41BC-9E77-9C3C6E747C72}" destId="{AB928F96-3A89-43F9-BFCA-8FFC225CBC06}" srcOrd="0" destOrd="0" presId="urn:microsoft.com/office/officeart/2018/2/layout/IconVerticalSolidList"/>
    <dgm:cxn modelId="{6EB7F3C7-36CD-45BC-A661-5EF817CD25B4}" type="presParOf" srcId="{AB928F96-3A89-43F9-BFCA-8FFC225CBC06}" destId="{9B7D26EA-C1CC-4DD3-89DF-27E7F695CF77}" srcOrd="0" destOrd="0" presId="urn:microsoft.com/office/officeart/2018/2/layout/IconVerticalSolidList"/>
    <dgm:cxn modelId="{765AFF7A-16EF-4268-9B57-7A0BA79FD39D}" type="presParOf" srcId="{AB928F96-3A89-43F9-BFCA-8FFC225CBC06}" destId="{502F32A4-4DD9-4A9A-B39B-1AB54245EBAE}" srcOrd="1" destOrd="0" presId="urn:microsoft.com/office/officeart/2018/2/layout/IconVerticalSolidList"/>
    <dgm:cxn modelId="{FE95EB2B-CCDA-4855-9CD6-FFA36C85728E}" type="presParOf" srcId="{AB928F96-3A89-43F9-BFCA-8FFC225CBC06}" destId="{DD28F6CF-0901-4230-8DEF-75716761026B}" srcOrd="2" destOrd="0" presId="urn:microsoft.com/office/officeart/2018/2/layout/IconVerticalSolidList"/>
    <dgm:cxn modelId="{F8CEFD73-E859-45A8-BCE5-48F1D9719437}" type="presParOf" srcId="{AB928F96-3A89-43F9-BFCA-8FFC225CBC06}" destId="{46FB5255-C60A-4EC7-97CD-180E88427D65}" srcOrd="3" destOrd="0" presId="urn:microsoft.com/office/officeart/2018/2/layout/IconVerticalSolidList"/>
    <dgm:cxn modelId="{BA5A0E36-1D9D-4F98-9ED9-4740DC376623}" type="presParOf" srcId="{AB928F96-3A89-43F9-BFCA-8FFC225CBC06}" destId="{99F9CB67-BFC1-432F-A625-6FE6872BEC7A}" srcOrd="4" destOrd="0" presId="urn:microsoft.com/office/officeart/2018/2/layout/IconVerticalSolidList"/>
    <dgm:cxn modelId="{53CF255E-80CE-4155-BC44-CC5C38B1C0C3}" type="presParOf" srcId="{9DB81B27-DF55-41BC-9E77-9C3C6E747C72}" destId="{A1DFF4BF-F95A-4AEE-88F2-D9FF487E7B62}" srcOrd="1" destOrd="0" presId="urn:microsoft.com/office/officeart/2018/2/layout/IconVerticalSolidList"/>
    <dgm:cxn modelId="{D72E5F90-18CB-43A1-8B7C-C79802D9231A}" type="presParOf" srcId="{9DB81B27-DF55-41BC-9E77-9C3C6E747C72}" destId="{96C4C11A-7143-4DFF-AB85-5515AEB62833}" srcOrd="2" destOrd="0" presId="urn:microsoft.com/office/officeart/2018/2/layout/IconVerticalSolidList"/>
    <dgm:cxn modelId="{7A66EDB9-FCF2-497C-B80F-B6856D37A723}" type="presParOf" srcId="{96C4C11A-7143-4DFF-AB85-5515AEB62833}" destId="{10324E07-A70E-4A62-AAC7-6C738C22F5E5}" srcOrd="0" destOrd="0" presId="urn:microsoft.com/office/officeart/2018/2/layout/IconVerticalSolidList"/>
    <dgm:cxn modelId="{A21F0C56-8670-43C1-938D-0FD5D1F0DF70}" type="presParOf" srcId="{96C4C11A-7143-4DFF-AB85-5515AEB62833}" destId="{41DCE395-9595-4A6F-B63F-47A3DC6E1EFE}" srcOrd="1" destOrd="0" presId="urn:microsoft.com/office/officeart/2018/2/layout/IconVerticalSolidList"/>
    <dgm:cxn modelId="{9DAAE9FC-BEB3-40DF-ABBD-174323326A42}" type="presParOf" srcId="{96C4C11A-7143-4DFF-AB85-5515AEB62833}" destId="{77710DEC-39FB-4D68-84DD-A35B6AF22B99}" srcOrd="2" destOrd="0" presId="urn:microsoft.com/office/officeart/2018/2/layout/IconVerticalSolidList"/>
    <dgm:cxn modelId="{00D6D94C-A953-44D8-B23F-AA150E9343A5}" type="presParOf" srcId="{96C4C11A-7143-4DFF-AB85-5515AEB62833}" destId="{B3D03153-B55F-4F58-8C7A-737CC7687652}" srcOrd="3" destOrd="0" presId="urn:microsoft.com/office/officeart/2018/2/layout/IconVerticalSolidList"/>
    <dgm:cxn modelId="{3E7A148B-FC44-4112-8F23-E855AFA808F1}" type="presParOf" srcId="{96C4C11A-7143-4DFF-AB85-5515AEB62833}" destId="{3BB5AAB7-B40D-439C-8F3A-9E5AAE958396}" srcOrd="4" destOrd="0" presId="urn:microsoft.com/office/officeart/2018/2/layout/IconVerticalSolidList"/>
    <dgm:cxn modelId="{7BAC34D9-ADBE-4311-9FDB-8A5032B74199}" type="presParOf" srcId="{9DB81B27-DF55-41BC-9E77-9C3C6E747C72}" destId="{7AB462BA-18B5-43D0-B8B1-455A9AADBA71}" srcOrd="3" destOrd="0" presId="urn:microsoft.com/office/officeart/2018/2/layout/IconVerticalSolidList"/>
    <dgm:cxn modelId="{8768F284-068F-44CE-8943-EFFF9FCA646B}" type="presParOf" srcId="{9DB81B27-DF55-41BC-9E77-9C3C6E747C72}" destId="{859C5CE8-74CD-4542-A590-F6A8191533F1}" srcOrd="4" destOrd="0" presId="urn:microsoft.com/office/officeart/2018/2/layout/IconVerticalSolidList"/>
    <dgm:cxn modelId="{53396AFC-8D13-4393-B5AD-3A15F156A063}" type="presParOf" srcId="{859C5CE8-74CD-4542-A590-F6A8191533F1}" destId="{F30CEB24-23A3-4AFE-BA9E-5C348736B64E}" srcOrd="0" destOrd="0" presId="urn:microsoft.com/office/officeart/2018/2/layout/IconVerticalSolidList"/>
    <dgm:cxn modelId="{5588BAA2-C134-447C-93A1-AC06D6C850E8}" type="presParOf" srcId="{859C5CE8-74CD-4542-A590-F6A8191533F1}" destId="{00CAFB68-C84F-453B-953A-4DE9853DC9AF}" srcOrd="1" destOrd="0" presId="urn:microsoft.com/office/officeart/2018/2/layout/IconVerticalSolidList"/>
    <dgm:cxn modelId="{15FE1DBF-13D2-4718-BB61-66299D3EFBE5}" type="presParOf" srcId="{859C5CE8-74CD-4542-A590-F6A8191533F1}" destId="{0A9F439B-E707-44BB-9900-87E7FC1D6CF1}" srcOrd="2" destOrd="0" presId="urn:microsoft.com/office/officeart/2018/2/layout/IconVerticalSolidList"/>
    <dgm:cxn modelId="{EC826F3A-00D1-4E43-A913-8498AA7E85C9}" type="presParOf" srcId="{859C5CE8-74CD-4542-A590-F6A8191533F1}" destId="{2FEF6A02-24D8-42DF-B6A6-5BFCD076A2CB}" srcOrd="3" destOrd="0" presId="urn:microsoft.com/office/officeart/2018/2/layout/IconVerticalSolidList"/>
    <dgm:cxn modelId="{6B0C5E33-A146-4F90-B372-C903CC6F86E6}" type="presParOf" srcId="{859C5CE8-74CD-4542-A590-F6A8191533F1}" destId="{25C9CB04-3102-4FD0-93B8-46EFD7A3074C}" srcOrd="4" destOrd="0" presId="urn:microsoft.com/office/officeart/2018/2/layout/IconVerticalSolidList"/>
    <dgm:cxn modelId="{F6C9FAA7-57D4-4B3C-A72A-6ECD0D247203}" type="presParOf" srcId="{9DB81B27-DF55-41BC-9E77-9C3C6E747C72}" destId="{C98E6E4B-4924-4B38-A007-7B462D9BA312}" srcOrd="5" destOrd="0" presId="urn:microsoft.com/office/officeart/2018/2/layout/IconVerticalSolidList"/>
    <dgm:cxn modelId="{5AA7AF8E-566B-4ACA-9D63-052BB5EA1FDF}" type="presParOf" srcId="{9DB81B27-DF55-41BC-9E77-9C3C6E747C72}" destId="{96EACC3E-6769-45A8-BBEF-6DBF20FA3B39}" srcOrd="6" destOrd="0" presId="urn:microsoft.com/office/officeart/2018/2/layout/IconVerticalSolidList"/>
    <dgm:cxn modelId="{B6586B6D-594C-44F8-A34E-6DAF735D3990}" type="presParOf" srcId="{96EACC3E-6769-45A8-BBEF-6DBF20FA3B39}" destId="{4BA7B697-8AE4-4440-96D7-D3F1DEBBCECE}" srcOrd="0" destOrd="0" presId="urn:microsoft.com/office/officeart/2018/2/layout/IconVerticalSolidList"/>
    <dgm:cxn modelId="{3016F9BE-6ACC-4761-BD67-F8F6B2C13B08}" type="presParOf" srcId="{96EACC3E-6769-45A8-BBEF-6DBF20FA3B39}" destId="{B2A5AE20-4BA4-4134-9268-DA4DD251C490}" srcOrd="1" destOrd="0" presId="urn:microsoft.com/office/officeart/2018/2/layout/IconVerticalSolidList"/>
    <dgm:cxn modelId="{4F4D8528-EAD3-4A67-BF76-B99E70571635}" type="presParOf" srcId="{96EACC3E-6769-45A8-BBEF-6DBF20FA3B39}" destId="{9B1533A0-AF02-4B8E-B09C-4F9E90CBEE9D}" srcOrd="2" destOrd="0" presId="urn:microsoft.com/office/officeart/2018/2/layout/IconVerticalSolidList"/>
    <dgm:cxn modelId="{810A602F-D375-463E-A93E-A51FFD1C3CBC}" type="presParOf" srcId="{96EACC3E-6769-45A8-BBEF-6DBF20FA3B39}" destId="{69100657-3638-428D-B4D0-5D996EB6BE0D}" srcOrd="3" destOrd="0" presId="urn:microsoft.com/office/officeart/2018/2/layout/IconVerticalSolidList"/>
    <dgm:cxn modelId="{3787F5A9-2287-4B7E-92CE-B443BCFFB352}" type="presParOf" srcId="{96EACC3E-6769-45A8-BBEF-6DBF20FA3B39}" destId="{A544AA14-C0C9-4DF1-87BF-2487A9861554}"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CD6CC5-6335-42A7-8248-7A36523FB8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BD01D37-381E-4D57-AD52-5EFE846A9857}">
      <dgm:prSet/>
      <dgm:spPr/>
      <dgm:t>
        <a:bodyPr/>
        <a:lstStyle/>
        <a:p>
          <a:pPr>
            <a:lnSpc>
              <a:spcPct val="100000"/>
            </a:lnSpc>
          </a:pPr>
          <a:r>
            <a:rPr lang="en-US" b="0" i="0" dirty="0">
              <a:solidFill>
                <a:schemeClr val="tx1"/>
              </a:solidFill>
            </a:rPr>
            <a:t>JUnit 4 is a widely used testing framework for Java programming.</a:t>
          </a:r>
        </a:p>
        <a:p>
          <a:pPr>
            <a:lnSpc>
              <a:spcPct val="100000"/>
            </a:lnSpc>
          </a:pPr>
          <a:r>
            <a:rPr lang="en-US" b="0" i="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It allows developers to write repeatable tests for their code, ensuring that the program logic works as expected</a:t>
          </a:r>
          <a:r>
            <a:rPr lang="en-US" b="0" i="0" dirty="0">
              <a:solidFill>
                <a:schemeClr val="tx1"/>
              </a:solidFill>
            </a:rPr>
            <a:t> .</a:t>
          </a:r>
          <a:endParaRPr lang="en-US" dirty="0">
            <a:solidFill>
              <a:schemeClr val="tx1"/>
            </a:solidFill>
          </a:endParaRPr>
        </a:p>
      </dgm:t>
    </dgm:pt>
    <dgm:pt modelId="{87BCC5ED-FB36-40F3-9BDF-2054B9C470E3}" type="parTrans" cxnId="{6DE485EA-C787-47BF-AF2B-37D7057D7990}">
      <dgm:prSet/>
      <dgm:spPr/>
      <dgm:t>
        <a:bodyPr/>
        <a:lstStyle/>
        <a:p>
          <a:endParaRPr lang="en-US"/>
        </a:p>
      </dgm:t>
    </dgm:pt>
    <dgm:pt modelId="{76F9A739-1A38-41DA-B12F-BA6D28FC7643}" type="sibTrans" cxnId="{6DE485EA-C787-47BF-AF2B-37D7057D7990}">
      <dgm:prSet/>
      <dgm:spPr/>
      <dgm:t>
        <a:bodyPr/>
        <a:lstStyle/>
        <a:p>
          <a:endParaRPr lang="en-US"/>
        </a:p>
      </dgm:t>
    </dgm:pt>
    <dgm:pt modelId="{52FA692D-32C3-487D-8A8B-176C066A6106}">
      <dgm:prSet/>
      <dgm:spPr/>
      <dgm:t>
        <a:bodyPr/>
        <a:lstStyle/>
        <a:p>
          <a:r>
            <a:rPr lang="en-US" b="0" i="0" dirty="0">
              <a:solidFill>
                <a:schemeClr val="tx1"/>
              </a:solidFill>
            </a:rPr>
            <a:t>JUnit 4 is a popular testing framework for Java that offers several benefits:</a:t>
          </a:r>
          <a:endParaRPr lang="en-US" dirty="0">
            <a:solidFill>
              <a:schemeClr val="tx1"/>
            </a:solidFill>
          </a:endParaRPr>
        </a:p>
      </dgm:t>
    </dgm:pt>
    <dgm:pt modelId="{792A8DC1-E02F-4AE8-860B-980DB1789C9E}" type="parTrans" cxnId="{31AC1AEE-B7F3-4429-BE92-E55D5CB14C65}">
      <dgm:prSet/>
      <dgm:spPr/>
      <dgm:t>
        <a:bodyPr/>
        <a:lstStyle/>
        <a:p>
          <a:endParaRPr lang="en-US"/>
        </a:p>
      </dgm:t>
    </dgm:pt>
    <dgm:pt modelId="{349C3EA1-A3AC-4E8C-A4C3-AB23583ADEBE}" type="sibTrans" cxnId="{31AC1AEE-B7F3-4429-BE92-E55D5CB14C65}">
      <dgm:prSet/>
      <dgm:spPr/>
      <dgm:t>
        <a:bodyPr/>
        <a:lstStyle/>
        <a:p>
          <a:endParaRPr lang="en-US"/>
        </a:p>
      </dgm:t>
    </dgm:pt>
    <dgm:pt modelId="{543AA3DC-FC69-4628-BBCF-AF9CA6332B12}">
      <dgm:prSet/>
      <dgm:spPr/>
      <dgm:t>
        <a:bodyPr/>
        <a:lstStyle/>
        <a:p>
          <a:r>
            <a:rPr lang="en-US" b="1" dirty="0"/>
            <a:t>Code Organization:</a:t>
          </a:r>
          <a:r>
            <a:rPr lang="en-US" dirty="0"/>
            <a:t> JUnit can help you keep your code organized and easy to read</a:t>
          </a:r>
          <a:r>
            <a:rPr lang="en-US" b="0" i="0" dirty="0"/>
            <a:t>.</a:t>
          </a:r>
          <a:endParaRPr lang="en-US" dirty="0"/>
        </a:p>
      </dgm:t>
    </dgm:pt>
    <dgm:pt modelId="{E2125FFA-10EA-4893-9A9B-3DD298C49828}" type="parTrans" cxnId="{3EFA969F-0591-4B15-A2EA-16864C83A164}">
      <dgm:prSet/>
      <dgm:spPr/>
      <dgm:t>
        <a:bodyPr/>
        <a:lstStyle/>
        <a:p>
          <a:endParaRPr lang="en-US"/>
        </a:p>
      </dgm:t>
    </dgm:pt>
    <dgm:pt modelId="{6D06727A-249C-4CB1-8D43-2243615811F9}" type="sibTrans" cxnId="{3EFA969F-0591-4B15-A2EA-16864C83A164}">
      <dgm:prSet/>
      <dgm:spPr/>
      <dgm:t>
        <a:bodyPr/>
        <a:lstStyle/>
        <a:p>
          <a:endParaRPr lang="en-US"/>
        </a:p>
      </dgm:t>
    </dgm:pt>
    <dgm:pt modelId="{CDECFFF0-4361-4EDD-A235-3E2A22F362BA}">
      <dgm:prSet/>
      <dgm:spPr/>
      <dgm:t>
        <a:bodyPr/>
        <a:lstStyle/>
        <a:p>
          <a:r>
            <a:rPr lang="en-US" b="1" dirty="0"/>
            <a:t>Error Detection:</a:t>
          </a:r>
          <a:r>
            <a:rPr lang="en-US" dirty="0"/>
            <a:t> JUnit can help you detect and fix errors in your code</a:t>
          </a:r>
          <a:r>
            <a:rPr lang="en-US" b="0" i="0" dirty="0"/>
            <a:t>.</a:t>
          </a:r>
          <a:endParaRPr lang="en-US" dirty="0"/>
        </a:p>
      </dgm:t>
    </dgm:pt>
    <dgm:pt modelId="{F7FFB808-4324-41F8-A3DB-F8CC89A7A048}" type="parTrans" cxnId="{80932ED4-CC90-4BB1-A7DB-81F96BC728CD}">
      <dgm:prSet/>
      <dgm:spPr/>
      <dgm:t>
        <a:bodyPr/>
        <a:lstStyle/>
        <a:p>
          <a:endParaRPr lang="en-US"/>
        </a:p>
      </dgm:t>
    </dgm:pt>
    <dgm:pt modelId="{C3EE91B4-104D-436F-AE3D-7C1BD47A0DFA}" type="sibTrans" cxnId="{80932ED4-CC90-4BB1-A7DB-81F96BC728CD}">
      <dgm:prSet/>
      <dgm:spPr/>
      <dgm:t>
        <a:bodyPr/>
        <a:lstStyle/>
        <a:p>
          <a:endParaRPr lang="en-US"/>
        </a:p>
      </dgm:t>
    </dgm:pt>
    <dgm:pt modelId="{D60C57BD-3A37-45B1-83F6-1A9F1340F1C9}">
      <dgm:prSet/>
      <dgm:spPr/>
      <dgm:t>
        <a:bodyPr/>
        <a:lstStyle/>
        <a:p>
          <a:r>
            <a:rPr lang="en-US" b="1" dirty="0"/>
            <a:t>Quality Improvement:</a:t>
          </a:r>
          <a:r>
            <a:rPr lang="en-US" dirty="0"/>
            <a:t> JUnit can help you improve the quality of your software</a:t>
          </a:r>
          <a:r>
            <a:rPr lang="en-US" b="0" i="0" dirty="0"/>
            <a:t>.</a:t>
          </a:r>
          <a:endParaRPr lang="en-US" dirty="0"/>
        </a:p>
      </dgm:t>
    </dgm:pt>
    <dgm:pt modelId="{8120648B-4FE3-4221-99C1-30260FE8B43E}" type="parTrans" cxnId="{E437132E-49C4-4FB2-909B-D04778838C66}">
      <dgm:prSet/>
      <dgm:spPr/>
      <dgm:t>
        <a:bodyPr/>
        <a:lstStyle/>
        <a:p>
          <a:endParaRPr lang="en-US"/>
        </a:p>
      </dgm:t>
    </dgm:pt>
    <dgm:pt modelId="{81516AE9-EC78-4D86-B0C7-7556D9BBA80F}" type="sibTrans" cxnId="{E437132E-49C4-4FB2-909B-D04778838C66}">
      <dgm:prSet/>
      <dgm:spPr/>
      <dgm:t>
        <a:bodyPr/>
        <a:lstStyle/>
        <a:p>
          <a:endParaRPr lang="en-US"/>
        </a:p>
      </dgm:t>
    </dgm:pt>
    <dgm:pt modelId="{E854FFEB-BC51-4D0A-9FC0-8299B8083E74}">
      <dgm:prSet/>
      <dgm:spPr/>
      <dgm:t>
        <a:bodyPr/>
        <a:lstStyle/>
        <a:p>
          <a:r>
            <a:rPr lang="en-US" b="1" dirty="0"/>
            <a:t>Efficiency: </a:t>
          </a:r>
          <a:r>
            <a:rPr lang="en-US" dirty="0"/>
            <a:t>Junit can help you work more efficiently and improve your testing process.</a:t>
          </a:r>
        </a:p>
      </dgm:t>
    </dgm:pt>
    <dgm:pt modelId="{0F9B8C57-2675-4F7E-BA52-2F2E6ACF6860}" type="parTrans" cxnId="{67EE01BA-1ED3-4EEC-9CBC-1C38FA1C060C}">
      <dgm:prSet/>
      <dgm:spPr/>
      <dgm:t>
        <a:bodyPr/>
        <a:lstStyle/>
        <a:p>
          <a:endParaRPr lang="en-US"/>
        </a:p>
      </dgm:t>
    </dgm:pt>
    <dgm:pt modelId="{2BAA2A26-7B72-471B-9A23-4AA277AE344D}" type="sibTrans" cxnId="{67EE01BA-1ED3-4EEC-9CBC-1C38FA1C060C}">
      <dgm:prSet/>
      <dgm:spPr/>
      <dgm:t>
        <a:bodyPr/>
        <a:lstStyle/>
        <a:p>
          <a:endParaRPr lang="en-US"/>
        </a:p>
      </dgm:t>
    </dgm:pt>
    <dgm:pt modelId="{B765DD4A-FDDE-4A91-914F-08CB76399C4D}" type="pres">
      <dgm:prSet presAssocID="{8FCD6CC5-6335-42A7-8248-7A36523FB815}" presName="linear" presStyleCnt="0">
        <dgm:presLayoutVars>
          <dgm:animLvl val="lvl"/>
          <dgm:resizeHandles val="exact"/>
        </dgm:presLayoutVars>
      </dgm:prSet>
      <dgm:spPr/>
    </dgm:pt>
    <dgm:pt modelId="{96AA3DB8-7B75-48AE-90AD-ED7E1BB43258}" type="pres">
      <dgm:prSet presAssocID="{2BD01D37-381E-4D57-AD52-5EFE846A9857}" presName="parentText" presStyleLbl="node1" presStyleIdx="0" presStyleCnt="2">
        <dgm:presLayoutVars>
          <dgm:chMax val="0"/>
          <dgm:bulletEnabled val="1"/>
        </dgm:presLayoutVars>
      </dgm:prSet>
      <dgm:spPr/>
    </dgm:pt>
    <dgm:pt modelId="{6868F47B-6112-4E32-9F97-4E9A5C242405}" type="pres">
      <dgm:prSet presAssocID="{76F9A739-1A38-41DA-B12F-BA6D28FC7643}" presName="spacer" presStyleCnt="0"/>
      <dgm:spPr/>
    </dgm:pt>
    <dgm:pt modelId="{C731BDB5-F039-44A8-AF13-E9950E5A5708}" type="pres">
      <dgm:prSet presAssocID="{52FA692D-32C3-487D-8A8B-176C066A6106}" presName="parentText" presStyleLbl="node1" presStyleIdx="1" presStyleCnt="2" custScaleY="51905">
        <dgm:presLayoutVars>
          <dgm:chMax val="0"/>
          <dgm:bulletEnabled val="1"/>
        </dgm:presLayoutVars>
      </dgm:prSet>
      <dgm:spPr/>
    </dgm:pt>
    <dgm:pt modelId="{470A7090-ABB8-4C36-BCF0-2018DC152852}" type="pres">
      <dgm:prSet presAssocID="{52FA692D-32C3-487D-8A8B-176C066A6106}" presName="childText" presStyleLbl="revTx" presStyleIdx="0" presStyleCnt="1">
        <dgm:presLayoutVars>
          <dgm:bulletEnabled val="1"/>
        </dgm:presLayoutVars>
      </dgm:prSet>
      <dgm:spPr/>
    </dgm:pt>
  </dgm:ptLst>
  <dgm:cxnLst>
    <dgm:cxn modelId="{53E3FC15-AE0D-4313-8FB9-DE3946AF26D1}" type="presOf" srcId="{2BD01D37-381E-4D57-AD52-5EFE846A9857}" destId="{96AA3DB8-7B75-48AE-90AD-ED7E1BB43258}" srcOrd="0" destOrd="0" presId="urn:microsoft.com/office/officeart/2005/8/layout/vList2"/>
    <dgm:cxn modelId="{5B028B1B-9659-4FB1-9A36-2449E3054773}" type="presOf" srcId="{52FA692D-32C3-487D-8A8B-176C066A6106}" destId="{C731BDB5-F039-44A8-AF13-E9950E5A5708}" srcOrd="0" destOrd="0" presId="urn:microsoft.com/office/officeart/2005/8/layout/vList2"/>
    <dgm:cxn modelId="{E437132E-49C4-4FB2-909B-D04778838C66}" srcId="{52FA692D-32C3-487D-8A8B-176C066A6106}" destId="{D60C57BD-3A37-45B1-83F6-1A9F1340F1C9}" srcOrd="2" destOrd="0" parTransId="{8120648B-4FE3-4221-99C1-30260FE8B43E}" sibTransId="{81516AE9-EC78-4D86-B0C7-7556D9BBA80F}"/>
    <dgm:cxn modelId="{21B03C6C-CF46-4522-B588-1EAAE806E62C}" type="presOf" srcId="{E854FFEB-BC51-4D0A-9FC0-8299B8083E74}" destId="{470A7090-ABB8-4C36-BCF0-2018DC152852}" srcOrd="0" destOrd="3" presId="urn:microsoft.com/office/officeart/2005/8/layout/vList2"/>
    <dgm:cxn modelId="{2C206C72-BF6D-4764-8D6F-8C1DEFC60D99}" type="presOf" srcId="{D60C57BD-3A37-45B1-83F6-1A9F1340F1C9}" destId="{470A7090-ABB8-4C36-BCF0-2018DC152852}" srcOrd="0" destOrd="2" presId="urn:microsoft.com/office/officeart/2005/8/layout/vList2"/>
    <dgm:cxn modelId="{A3E63277-E38D-444B-A8E1-E6CC5523A3B5}" type="presOf" srcId="{CDECFFF0-4361-4EDD-A235-3E2A22F362BA}" destId="{470A7090-ABB8-4C36-BCF0-2018DC152852}" srcOrd="0" destOrd="1" presId="urn:microsoft.com/office/officeart/2005/8/layout/vList2"/>
    <dgm:cxn modelId="{3EFA969F-0591-4B15-A2EA-16864C83A164}" srcId="{52FA692D-32C3-487D-8A8B-176C066A6106}" destId="{543AA3DC-FC69-4628-BBCF-AF9CA6332B12}" srcOrd="0" destOrd="0" parTransId="{E2125FFA-10EA-4893-9A9B-3DD298C49828}" sibTransId="{6D06727A-249C-4CB1-8D43-2243615811F9}"/>
    <dgm:cxn modelId="{67EE01BA-1ED3-4EEC-9CBC-1C38FA1C060C}" srcId="{52FA692D-32C3-487D-8A8B-176C066A6106}" destId="{E854FFEB-BC51-4D0A-9FC0-8299B8083E74}" srcOrd="3" destOrd="0" parTransId="{0F9B8C57-2675-4F7E-BA52-2F2E6ACF6860}" sibTransId="{2BAA2A26-7B72-471B-9A23-4AA277AE344D}"/>
    <dgm:cxn modelId="{80932ED4-CC90-4BB1-A7DB-81F96BC728CD}" srcId="{52FA692D-32C3-487D-8A8B-176C066A6106}" destId="{CDECFFF0-4361-4EDD-A235-3E2A22F362BA}" srcOrd="1" destOrd="0" parTransId="{F7FFB808-4324-41F8-A3DB-F8CC89A7A048}" sibTransId="{C3EE91B4-104D-436F-AE3D-7C1BD47A0DFA}"/>
    <dgm:cxn modelId="{FA134ED8-64AD-4ABC-9838-E0FCB9569CA5}" type="presOf" srcId="{543AA3DC-FC69-4628-BBCF-AF9CA6332B12}" destId="{470A7090-ABB8-4C36-BCF0-2018DC152852}" srcOrd="0" destOrd="0" presId="urn:microsoft.com/office/officeart/2005/8/layout/vList2"/>
    <dgm:cxn modelId="{6DE485EA-C787-47BF-AF2B-37D7057D7990}" srcId="{8FCD6CC5-6335-42A7-8248-7A36523FB815}" destId="{2BD01D37-381E-4D57-AD52-5EFE846A9857}" srcOrd="0" destOrd="0" parTransId="{87BCC5ED-FB36-40F3-9BDF-2054B9C470E3}" sibTransId="{76F9A739-1A38-41DA-B12F-BA6D28FC7643}"/>
    <dgm:cxn modelId="{31AC1AEE-B7F3-4429-BE92-E55D5CB14C65}" srcId="{8FCD6CC5-6335-42A7-8248-7A36523FB815}" destId="{52FA692D-32C3-487D-8A8B-176C066A6106}" srcOrd="1" destOrd="0" parTransId="{792A8DC1-E02F-4AE8-860B-980DB1789C9E}" sibTransId="{349C3EA1-A3AC-4E8C-A4C3-AB23583ADEBE}"/>
    <dgm:cxn modelId="{A50692F7-8D04-4B00-AB2B-BB9860AB4747}" type="presOf" srcId="{8FCD6CC5-6335-42A7-8248-7A36523FB815}" destId="{B765DD4A-FDDE-4A91-914F-08CB76399C4D}" srcOrd="0" destOrd="0" presId="urn:microsoft.com/office/officeart/2005/8/layout/vList2"/>
    <dgm:cxn modelId="{23E7C00D-07C9-4963-90EC-EDB63C970CE2}" type="presParOf" srcId="{B765DD4A-FDDE-4A91-914F-08CB76399C4D}" destId="{96AA3DB8-7B75-48AE-90AD-ED7E1BB43258}" srcOrd="0" destOrd="0" presId="urn:microsoft.com/office/officeart/2005/8/layout/vList2"/>
    <dgm:cxn modelId="{43654C32-CBBB-4E9B-8A21-CF0A1CDEFE1D}" type="presParOf" srcId="{B765DD4A-FDDE-4A91-914F-08CB76399C4D}" destId="{6868F47B-6112-4E32-9F97-4E9A5C242405}" srcOrd="1" destOrd="0" presId="urn:microsoft.com/office/officeart/2005/8/layout/vList2"/>
    <dgm:cxn modelId="{092509D7-B78E-463E-935C-ACFB980C7C2F}" type="presParOf" srcId="{B765DD4A-FDDE-4A91-914F-08CB76399C4D}" destId="{C731BDB5-F039-44A8-AF13-E9950E5A5708}" srcOrd="2" destOrd="0" presId="urn:microsoft.com/office/officeart/2005/8/layout/vList2"/>
    <dgm:cxn modelId="{14093B2A-E26E-43AD-99E7-A1963BB518FF}" type="presParOf" srcId="{B765DD4A-FDDE-4A91-914F-08CB76399C4D}" destId="{470A7090-ABB8-4C36-BCF0-2018DC15285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7A0D64-7ACF-4BE8-8D60-394D2ECE8A40}"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7F2C51C9-576D-4170-80E0-B0BCD0D3F67C}">
      <dgm:prSet/>
      <dgm:spPr/>
      <dgm:t>
        <a:bodyPr/>
        <a:lstStyle/>
        <a:p>
          <a:r>
            <a:rPr lang="en-US" dirty="0"/>
            <a:t>Map Validation: </a:t>
          </a:r>
        </a:p>
      </dgm:t>
    </dgm:pt>
    <dgm:pt modelId="{98E3188D-D330-4462-8F28-EA95ED90EA53}" type="parTrans" cxnId="{42237E65-0792-49B5-A354-11E04F19C16D}">
      <dgm:prSet/>
      <dgm:spPr/>
      <dgm:t>
        <a:bodyPr/>
        <a:lstStyle/>
        <a:p>
          <a:endParaRPr lang="en-US"/>
        </a:p>
      </dgm:t>
    </dgm:pt>
    <dgm:pt modelId="{DB97A54B-3050-4C22-9948-98292417DB66}" type="sibTrans" cxnId="{42237E65-0792-49B5-A354-11E04F19C16D}">
      <dgm:prSet/>
      <dgm:spPr/>
      <dgm:t>
        <a:bodyPr/>
        <a:lstStyle/>
        <a:p>
          <a:endParaRPr lang="en-US"/>
        </a:p>
      </dgm:t>
    </dgm:pt>
    <dgm:pt modelId="{134A677A-062B-4F66-B135-1F35C27156F3}">
      <dgm:prSet/>
      <dgm:spPr/>
      <dgm:t>
        <a:bodyPr/>
        <a:lstStyle/>
        <a:p>
          <a:r>
            <a:rPr lang="en-US"/>
            <a:t>Ensure map is a connected graph</a:t>
          </a:r>
        </a:p>
      </dgm:t>
    </dgm:pt>
    <dgm:pt modelId="{77473249-2A82-45FC-A38E-CDB3007BCA08}" type="parTrans" cxnId="{E26C7CD9-C689-485F-A922-D7E1D5A861EF}">
      <dgm:prSet/>
      <dgm:spPr/>
      <dgm:t>
        <a:bodyPr/>
        <a:lstStyle/>
        <a:p>
          <a:endParaRPr lang="en-US"/>
        </a:p>
      </dgm:t>
    </dgm:pt>
    <dgm:pt modelId="{470FD0CC-78C3-4138-9F9C-C52152F90305}" type="sibTrans" cxnId="{E26C7CD9-C689-485F-A922-D7E1D5A861EF}">
      <dgm:prSet/>
      <dgm:spPr/>
      <dgm:t>
        <a:bodyPr/>
        <a:lstStyle/>
        <a:p>
          <a:endParaRPr lang="en-US"/>
        </a:p>
      </dgm:t>
    </dgm:pt>
    <dgm:pt modelId="{DED2704A-2AEB-45CF-B0D8-F290ED7277A0}">
      <dgm:prSet/>
      <dgm:spPr/>
      <dgm:t>
        <a:bodyPr/>
        <a:lstStyle/>
        <a:p>
          <a:r>
            <a:rPr lang="en-US"/>
            <a:t>Reading an Invalid Map File: </a:t>
          </a:r>
        </a:p>
      </dgm:t>
    </dgm:pt>
    <dgm:pt modelId="{2CBA6532-D2F7-40A2-9C17-4F931ACD5CDA}" type="parTrans" cxnId="{F1FBFB0C-A892-423C-A4CE-A7CD0984CD9A}">
      <dgm:prSet/>
      <dgm:spPr/>
      <dgm:t>
        <a:bodyPr/>
        <a:lstStyle/>
        <a:p>
          <a:endParaRPr lang="en-US"/>
        </a:p>
      </dgm:t>
    </dgm:pt>
    <dgm:pt modelId="{491DBE74-DA05-4A28-A568-44A269841BDD}" type="sibTrans" cxnId="{F1FBFB0C-A892-423C-A4CE-A7CD0984CD9A}">
      <dgm:prSet/>
      <dgm:spPr/>
      <dgm:t>
        <a:bodyPr/>
        <a:lstStyle/>
        <a:p>
          <a:endParaRPr lang="en-US"/>
        </a:p>
      </dgm:t>
    </dgm:pt>
    <dgm:pt modelId="{42072BB3-E995-4032-924D-A4EC460BE634}">
      <dgm:prSet/>
      <dgm:spPr/>
      <dgm:t>
        <a:bodyPr/>
        <a:lstStyle/>
        <a:p>
          <a:r>
            <a:rPr lang="en-US"/>
            <a:t>Test reading a map file with invalid format</a:t>
          </a:r>
        </a:p>
      </dgm:t>
    </dgm:pt>
    <dgm:pt modelId="{EEE44F23-4A68-4F8F-BDEC-118EFD68A6C2}" type="parTrans" cxnId="{2E312A67-CA1D-45ED-BE42-2F9EB22132A4}">
      <dgm:prSet/>
      <dgm:spPr/>
      <dgm:t>
        <a:bodyPr/>
        <a:lstStyle/>
        <a:p>
          <a:endParaRPr lang="en-US"/>
        </a:p>
      </dgm:t>
    </dgm:pt>
    <dgm:pt modelId="{EFB01E3D-25AF-435D-ABD2-943B96BA67DF}" type="sibTrans" cxnId="{2E312A67-CA1D-45ED-BE42-2F9EB22132A4}">
      <dgm:prSet/>
      <dgm:spPr/>
      <dgm:t>
        <a:bodyPr/>
        <a:lstStyle/>
        <a:p>
          <a:endParaRPr lang="en-US"/>
        </a:p>
      </dgm:t>
    </dgm:pt>
    <dgm:pt modelId="{130FF1B6-C6C3-4DD1-801D-964C0356F02F}">
      <dgm:prSet/>
      <dgm:spPr/>
      <dgm:t>
        <a:bodyPr/>
        <a:lstStyle/>
        <a:p>
          <a:r>
            <a:rPr lang="en-US"/>
            <a:t>Validation of a Correct Startup Phase:</a:t>
          </a:r>
        </a:p>
      </dgm:t>
    </dgm:pt>
    <dgm:pt modelId="{62D10C78-DF4E-4B08-8669-0684D81B8731}" type="parTrans" cxnId="{D3364AEB-3C78-4BBF-8F1E-D622480AD3FC}">
      <dgm:prSet/>
      <dgm:spPr/>
      <dgm:t>
        <a:bodyPr/>
        <a:lstStyle/>
        <a:p>
          <a:endParaRPr lang="en-US"/>
        </a:p>
      </dgm:t>
    </dgm:pt>
    <dgm:pt modelId="{03889F71-12A2-4415-82D4-C7DB55D313A5}" type="sibTrans" cxnId="{D3364AEB-3C78-4BBF-8F1E-D622480AD3FC}">
      <dgm:prSet/>
      <dgm:spPr/>
      <dgm:t>
        <a:bodyPr/>
        <a:lstStyle/>
        <a:p>
          <a:endParaRPr lang="en-US"/>
        </a:p>
      </dgm:t>
    </dgm:pt>
    <dgm:pt modelId="{BF7AE71B-9FEC-4C77-98E2-85071DF243FD}">
      <dgm:prSet/>
      <dgm:spPr/>
      <dgm:t>
        <a:bodyPr/>
        <a:lstStyle/>
        <a:p>
          <a:r>
            <a:rPr lang="en-US"/>
            <a:t>Confirm correct allocation of initial armies</a:t>
          </a:r>
        </a:p>
      </dgm:t>
    </dgm:pt>
    <dgm:pt modelId="{4368A5FA-39D0-4A48-9BD6-32C114BB793A}" type="parTrans" cxnId="{E7AAD198-3E7B-478B-A51C-4A200872A6F4}">
      <dgm:prSet/>
      <dgm:spPr/>
      <dgm:t>
        <a:bodyPr/>
        <a:lstStyle/>
        <a:p>
          <a:endParaRPr lang="en-US"/>
        </a:p>
      </dgm:t>
    </dgm:pt>
    <dgm:pt modelId="{E06FD0D1-35F8-4CF6-A4A3-027022AFE861}" type="sibTrans" cxnId="{E7AAD198-3E7B-478B-A51C-4A200872A6F4}">
      <dgm:prSet/>
      <dgm:spPr/>
      <dgm:t>
        <a:bodyPr/>
        <a:lstStyle/>
        <a:p>
          <a:endParaRPr lang="en-US"/>
        </a:p>
      </dgm:t>
    </dgm:pt>
    <dgm:pt modelId="{CAD79696-E417-4909-B6DE-14415DF6BFCC}">
      <dgm:prSet/>
      <dgm:spPr/>
      <dgm:t>
        <a:bodyPr/>
        <a:lstStyle/>
        <a:p>
          <a:r>
            <a:rPr lang="en-US"/>
            <a:t>Test distribution of territories among players</a:t>
          </a:r>
        </a:p>
      </dgm:t>
    </dgm:pt>
    <dgm:pt modelId="{4603A660-BE8B-424A-809F-1E9C2A23EBD3}" type="parTrans" cxnId="{99FD12FC-39B6-4FD4-AE27-AB3FB9C73B2D}">
      <dgm:prSet/>
      <dgm:spPr/>
      <dgm:t>
        <a:bodyPr/>
        <a:lstStyle/>
        <a:p>
          <a:endParaRPr lang="en-US"/>
        </a:p>
      </dgm:t>
    </dgm:pt>
    <dgm:pt modelId="{5840B7E5-7BCF-4B92-8235-D74EE0FCF7C4}" type="sibTrans" cxnId="{99FD12FC-39B6-4FD4-AE27-AB3FB9C73B2D}">
      <dgm:prSet/>
      <dgm:spPr/>
      <dgm:t>
        <a:bodyPr/>
        <a:lstStyle/>
        <a:p>
          <a:endParaRPr lang="en-US"/>
        </a:p>
      </dgm:t>
    </dgm:pt>
    <dgm:pt modelId="{29C5BCCD-1C90-4D1E-B88D-4428F970725A}">
      <dgm:prSet/>
      <dgm:spPr/>
      <dgm:t>
        <a:bodyPr/>
        <a:lstStyle/>
        <a:p>
          <a:r>
            <a:rPr lang="en-US"/>
            <a:t>Calculation of Number of Reinforcement Armies:  </a:t>
          </a:r>
        </a:p>
      </dgm:t>
    </dgm:pt>
    <dgm:pt modelId="{12CCB2AC-6D39-49EA-AE11-D643267302A3}" type="parTrans" cxnId="{276F661F-6F0A-4E50-9046-BCC63DD582D0}">
      <dgm:prSet/>
      <dgm:spPr/>
      <dgm:t>
        <a:bodyPr/>
        <a:lstStyle/>
        <a:p>
          <a:endParaRPr lang="en-US"/>
        </a:p>
      </dgm:t>
    </dgm:pt>
    <dgm:pt modelId="{5AF425F0-C4D8-4762-8364-E4B658A40A7B}" type="sibTrans" cxnId="{276F661F-6F0A-4E50-9046-BCC63DD582D0}">
      <dgm:prSet/>
      <dgm:spPr/>
      <dgm:t>
        <a:bodyPr/>
        <a:lstStyle/>
        <a:p>
          <a:endParaRPr lang="en-US"/>
        </a:p>
      </dgm:t>
    </dgm:pt>
    <dgm:pt modelId="{853A3199-FACB-4472-B2C3-CB1F872F79B1}">
      <dgm:prSet/>
      <dgm:spPr/>
      <dgm:t>
        <a:bodyPr/>
        <a:lstStyle/>
        <a:p>
          <a:r>
            <a:rPr lang="en-US"/>
            <a:t>Validate calculation based on territories owned</a:t>
          </a:r>
        </a:p>
      </dgm:t>
    </dgm:pt>
    <dgm:pt modelId="{0E8A9550-2716-4D49-A929-05E439AAA042}" type="parTrans" cxnId="{00BCF218-3D41-46E5-81A4-7AD1494B02EB}">
      <dgm:prSet/>
      <dgm:spPr/>
      <dgm:t>
        <a:bodyPr/>
        <a:lstStyle/>
        <a:p>
          <a:endParaRPr lang="en-US"/>
        </a:p>
      </dgm:t>
    </dgm:pt>
    <dgm:pt modelId="{0B4E8491-F0B4-4D2D-995C-A5E2DEAE8B8F}" type="sibTrans" cxnId="{00BCF218-3D41-46E5-81A4-7AD1494B02EB}">
      <dgm:prSet/>
      <dgm:spPr/>
      <dgm:t>
        <a:bodyPr/>
        <a:lstStyle/>
        <a:p>
          <a:endParaRPr lang="en-US"/>
        </a:p>
      </dgm:t>
    </dgm:pt>
    <dgm:pt modelId="{1BB9036F-D4B0-4CAE-BCC5-039665AE15A6}">
      <dgm:prSet/>
      <dgm:spPr/>
      <dgm:t>
        <a:bodyPr/>
        <a:lstStyle/>
        <a:p>
          <a:r>
            <a:rPr lang="en-US"/>
            <a:t>Order Validation Upon Execution:</a:t>
          </a:r>
        </a:p>
      </dgm:t>
    </dgm:pt>
    <dgm:pt modelId="{B8ED2B80-BAA4-403D-95FE-B2D7A2061DBF}" type="parTrans" cxnId="{33C7FAC3-F11D-4085-A69F-36A86CF51D52}">
      <dgm:prSet/>
      <dgm:spPr/>
      <dgm:t>
        <a:bodyPr/>
        <a:lstStyle/>
        <a:p>
          <a:endParaRPr lang="en-US"/>
        </a:p>
      </dgm:t>
    </dgm:pt>
    <dgm:pt modelId="{455B7F5F-BE90-477D-B939-B4643F4637E4}" type="sibTrans" cxnId="{33C7FAC3-F11D-4085-A69F-36A86CF51D52}">
      <dgm:prSet/>
      <dgm:spPr/>
      <dgm:t>
        <a:bodyPr/>
        <a:lstStyle/>
        <a:p>
          <a:endParaRPr lang="en-US"/>
        </a:p>
      </dgm:t>
    </dgm:pt>
    <dgm:pt modelId="{3D0CB0A6-CD9B-4716-8FF9-04E6A515A379}">
      <dgm:prSet/>
      <dgm:spPr/>
      <dgm:t>
        <a:bodyPr/>
        <a:lstStyle/>
        <a:p>
          <a:r>
            <a:rPr lang="en-US"/>
            <a:t>Test source/target validation for each order type (e.g., bomb, airlift)</a:t>
          </a:r>
        </a:p>
      </dgm:t>
    </dgm:pt>
    <dgm:pt modelId="{79430E9E-82F4-4FBA-9006-7363FC322039}" type="parTrans" cxnId="{DD548CC5-EF10-4008-ACB3-CD1D24B655D8}">
      <dgm:prSet/>
      <dgm:spPr/>
      <dgm:t>
        <a:bodyPr/>
        <a:lstStyle/>
        <a:p>
          <a:endParaRPr lang="en-US"/>
        </a:p>
      </dgm:t>
    </dgm:pt>
    <dgm:pt modelId="{AC9042FF-D7E5-4D32-BBFF-025D3812511E}" type="sibTrans" cxnId="{DD548CC5-EF10-4008-ACB3-CD1D24B655D8}">
      <dgm:prSet/>
      <dgm:spPr/>
      <dgm:t>
        <a:bodyPr/>
        <a:lstStyle/>
        <a:p>
          <a:endParaRPr lang="en-US"/>
        </a:p>
      </dgm:t>
    </dgm:pt>
    <dgm:pt modelId="{0BBB2844-E777-44A7-AF28-635CCCBEE22D}">
      <dgm:prSet/>
      <dgm:spPr/>
      <dgm:t>
        <a:bodyPr/>
        <a:lstStyle/>
        <a:p>
          <a:r>
            <a:rPr lang="en-US"/>
            <a:t>Validate moving armies in the conquered country after conquering</a:t>
          </a:r>
        </a:p>
      </dgm:t>
    </dgm:pt>
    <dgm:pt modelId="{05B85080-0447-474A-9DFF-84056FEEFF50}" type="parTrans" cxnId="{96676302-8094-4A9D-B056-F7CDE6FB0F0D}">
      <dgm:prSet/>
      <dgm:spPr/>
      <dgm:t>
        <a:bodyPr/>
        <a:lstStyle/>
        <a:p>
          <a:endParaRPr lang="en-US"/>
        </a:p>
      </dgm:t>
    </dgm:pt>
    <dgm:pt modelId="{A683974C-BCFF-4EDC-9899-785A4026E0E1}" type="sibTrans" cxnId="{96676302-8094-4A9D-B056-F7CDE6FB0F0D}">
      <dgm:prSet/>
      <dgm:spPr/>
      <dgm:t>
        <a:bodyPr/>
        <a:lstStyle/>
        <a:p>
          <a:endParaRPr lang="en-US"/>
        </a:p>
      </dgm:t>
    </dgm:pt>
    <dgm:pt modelId="{D58F1EF4-83AC-4C4F-B03E-FE36FBA5E123}" type="pres">
      <dgm:prSet presAssocID="{037A0D64-7ACF-4BE8-8D60-394D2ECE8A40}" presName="linear" presStyleCnt="0">
        <dgm:presLayoutVars>
          <dgm:animLvl val="lvl"/>
          <dgm:resizeHandles val="exact"/>
        </dgm:presLayoutVars>
      </dgm:prSet>
      <dgm:spPr/>
    </dgm:pt>
    <dgm:pt modelId="{81A06AF0-BFA7-4A19-9319-F7E35A5E5078}" type="pres">
      <dgm:prSet presAssocID="{7F2C51C9-576D-4170-80E0-B0BCD0D3F67C}" presName="parentText" presStyleLbl="node1" presStyleIdx="0" presStyleCnt="5">
        <dgm:presLayoutVars>
          <dgm:chMax val="0"/>
          <dgm:bulletEnabled val="1"/>
        </dgm:presLayoutVars>
      </dgm:prSet>
      <dgm:spPr/>
    </dgm:pt>
    <dgm:pt modelId="{BEDC9EC8-1EC8-4D72-AC8E-01A73971F6A5}" type="pres">
      <dgm:prSet presAssocID="{7F2C51C9-576D-4170-80E0-B0BCD0D3F67C}" presName="childText" presStyleLbl="revTx" presStyleIdx="0" presStyleCnt="5">
        <dgm:presLayoutVars>
          <dgm:bulletEnabled val="1"/>
        </dgm:presLayoutVars>
      </dgm:prSet>
      <dgm:spPr/>
    </dgm:pt>
    <dgm:pt modelId="{8C0F18BF-7760-4871-8C74-BDB74119F9B6}" type="pres">
      <dgm:prSet presAssocID="{DED2704A-2AEB-45CF-B0D8-F290ED7277A0}" presName="parentText" presStyleLbl="node1" presStyleIdx="1" presStyleCnt="5">
        <dgm:presLayoutVars>
          <dgm:chMax val="0"/>
          <dgm:bulletEnabled val="1"/>
        </dgm:presLayoutVars>
      </dgm:prSet>
      <dgm:spPr/>
    </dgm:pt>
    <dgm:pt modelId="{8C8DC624-780F-4AA6-A60B-D01E9D67A1A3}" type="pres">
      <dgm:prSet presAssocID="{DED2704A-2AEB-45CF-B0D8-F290ED7277A0}" presName="childText" presStyleLbl="revTx" presStyleIdx="1" presStyleCnt="5">
        <dgm:presLayoutVars>
          <dgm:bulletEnabled val="1"/>
        </dgm:presLayoutVars>
      </dgm:prSet>
      <dgm:spPr/>
    </dgm:pt>
    <dgm:pt modelId="{4C8DC7F7-7382-4EDE-91E5-3506C41455BF}" type="pres">
      <dgm:prSet presAssocID="{130FF1B6-C6C3-4DD1-801D-964C0356F02F}" presName="parentText" presStyleLbl="node1" presStyleIdx="2" presStyleCnt="5">
        <dgm:presLayoutVars>
          <dgm:chMax val="0"/>
          <dgm:bulletEnabled val="1"/>
        </dgm:presLayoutVars>
      </dgm:prSet>
      <dgm:spPr/>
    </dgm:pt>
    <dgm:pt modelId="{2A7988B9-3D6C-459A-8C0B-2715999AE490}" type="pres">
      <dgm:prSet presAssocID="{130FF1B6-C6C3-4DD1-801D-964C0356F02F}" presName="childText" presStyleLbl="revTx" presStyleIdx="2" presStyleCnt="5">
        <dgm:presLayoutVars>
          <dgm:bulletEnabled val="1"/>
        </dgm:presLayoutVars>
      </dgm:prSet>
      <dgm:spPr/>
    </dgm:pt>
    <dgm:pt modelId="{7BB883E0-D0A4-43EE-BCA3-A587C8100BCA}" type="pres">
      <dgm:prSet presAssocID="{29C5BCCD-1C90-4D1E-B88D-4428F970725A}" presName="parentText" presStyleLbl="node1" presStyleIdx="3" presStyleCnt="5">
        <dgm:presLayoutVars>
          <dgm:chMax val="0"/>
          <dgm:bulletEnabled val="1"/>
        </dgm:presLayoutVars>
      </dgm:prSet>
      <dgm:spPr/>
    </dgm:pt>
    <dgm:pt modelId="{D9ACE4D1-34BA-4891-B080-6FCC5DB15533}" type="pres">
      <dgm:prSet presAssocID="{29C5BCCD-1C90-4D1E-B88D-4428F970725A}" presName="childText" presStyleLbl="revTx" presStyleIdx="3" presStyleCnt="5">
        <dgm:presLayoutVars>
          <dgm:bulletEnabled val="1"/>
        </dgm:presLayoutVars>
      </dgm:prSet>
      <dgm:spPr/>
    </dgm:pt>
    <dgm:pt modelId="{BB94004A-66BC-49F1-9548-E36AA6F9DC0D}" type="pres">
      <dgm:prSet presAssocID="{1BB9036F-D4B0-4CAE-BCC5-039665AE15A6}" presName="parentText" presStyleLbl="node1" presStyleIdx="4" presStyleCnt="5">
        <dgm:presLayoutVars>
          <dgm:chMax val="0"/>
          <dgm:bulletEnabled val="1"/>
        </dgm:presLayoutVars>
      </dgm:prSet>
      <dgm:spPr/>
    </dgm:pt>
    <dgm:pt modelId="{EFBCE0E1-6438-42BF-8D69-EDE1F8F0A0A0}" type="pres">
      <dgm:prSet presAssocID="{1BB9036F-D4B0-4CAE-BCC5-039665AE15A6}" presName="childText" presStyleLbl="revTx" presStyleIdx="4" presStyleCnt="5">
        <dgm:presLayoutVars>
          <dgm:bulletEnabled val="1"/>
        </dgm:presLayoutVars>
      </dgm:prSet>
      <dgm:spPr/>
    </dgm:pt>
  </dgm:ptLst>
  <dgm:cxnLst>
    <dgm:cxn modelId="{96676302-8094-4A9D-B056-F7CDE6FB0F0D}" srcId="{1BB9036F-D4B0-4CAE-BCC5-039665AE15A6}" destId="{0BBB2844-E777-44A7-AF28-635CCCBEE22D}" srcOrd="1" destOrd="0" parTransId="{05B85080-0447-474A-9DFF-84056FEEFF50}" sibTransId="{A683974C-BCFF-4EDC-9899-785A4026E0E1}"/>
    <dgm:cxn modelId="{BD37CA06-8943-4763-820D-FC8D59C6DEFB}" type="presOf" srcId="{DED2704A-2AEB-45CF-B0D8-F290ED7277A0}" destId="{8C0F18BF-7760-4871-8C74-BDB74119F9B6}" srcOrd="0" destOrd="0" presId="urn:microsoft.com/office/officeart/2005/8/layout/vList2"/>
    <dgm:cxn modelId="{F1FBFB0C-A892-423C-A4CE-A7CD0984CD9A}" srcId="{037A0D64-7ACF-4BE8-8D60-394D2ECE8A40}" destId="{DED2704A-2AEB-45CF-B0D8-F290ED7277A0}" srcOrd="1" destOrd="0" parTransId="{2CBA6532-D2F7-40A2-9C17-4F931ACD5CDA}" sibTransId="{491DBE74-DA05-4A28-A568-44A269841BDD}"/>
    <dgm:cxn modelId="{00BCF218-3D41-46E5-81A4-7AD1494B02EB}" srcId="{29C5BCCD-1C90-4D1E-B88D-4428F970725A}" destId="{853A3199-FACB-4472-B2C3-CB1F872F79B1}" srcOrd="0" destOrd="0" parTransId="{0E8A9550-2716-4D49-A929-05E439AAA042}" sibTransId="{0B4E8491-F0B4-4D2D-995C-A5E2DEAE8B8F}"/>
    <dgm:cxn modelId="{05ABFA18-D278-4474-A3D3-0BDC789770FF}" type="presOf" srcId="{42072BB3-E995-4032-924D-A4EC460BE634}" destId="{8C8DC624-780F-4AA6-A60B-D01E9D67A1A3}" srcOrd="0" destOrd="0" presId="urn:microsoft.com/office/officeart/2005/8/layout/vList2"/>
    <dgm:cxn modelId="{276F661F-6F0A-4E50-9046-BCC63DD582D0}" srcId="{037A0D64-7ACF-4BE8-8D60-394D2ECE8A40}" destId="{29C5BCCD-1C90-4D1E-B88D-4428F970725A}" srcOrd="3" destOrd="0" parTransId="{12CCB2AC-6D39-49EA-AE11-D643267302A3}" sibTransId="{5AF425F0-C4D8-4762-8364-E4B658A40A7B}"/>
    <dgm:cxn modelId="{2FB0EB2F-83E4-41EE-8FB4-CD12665CB318}" type="presOf" srcId="{134A677A-062B-4F66-B135-1F35C27156F3}" destId="{BEDC9EC8-1EC8-4D72-AC8E-01A73971F6A5}" srcOrd="0" destOrd="0" presId="urn:microsoft.com/office/officeart/2005/8/layout/vList2"/>
    <dgm:cxn modelId="{72FDA23A-0097-4B63-B958-5037FF75DC83}" type="presOf" srcId="{29C5BCCD-1C90-4D1E-B88D-4428F970725A}" destId="{7BB883E0-D0A4-43EE-BCA3-A587C8100BCA}" srcOrd="0" destOrd="0" presId="urn:microsoft.com/office/officeart/2005/8/layout/vList2"/>
    <dgm:cxn modelId="{42237E65-0792-49B5-A354-11E04F19C16D}" srcId="{037A0D64-7ACF-4BE8-8D60-394D2ECE8A40}" destId="{7F2C51C9-576D-4170-80E0-B0BCD0D3F67C}" srcOrd="0" destOrd="0" parTransId="{98E3188D-D330-4462-8F28-EA95ED90EA53}" sibTransId="{DB97A54B-3050-4C22-9948-98292417DB66}"/>
    <dgm:cxn modelId="{2E312A67-CA1D-45ED-BE42-2F9EB22132A4}" srcId="{DED2704A-2AEB-45CF-B0D8-F290ED7277A0}" destId="{42072BB3-E995-4032-924D-A4EC460BE634}" srcOrd="0" destOrd="0" parTransId="{EEE44F23-4A68-4F8F-BDEC-118EFD68A6C2}" sibTransId="{EFB01E3D-25AF-435D-ABD2-943B96BA67DF}"/>
    <dgm:cxn modelId="{086ED669-475A-4E91-867F-E364660A2452}" type="presOf" srcId="{7F2C51C9-576D-4170-80E0-B0BCD0D3F67C}" destId="{81A06AF0-BFA7-4A19-9319-F7E35A5E5078}" srcOrd="0" destOrd="0" presId="urn:microsoft.com/office/officeart/2005/8/layout/vList2"/>
    <dgm:cxn modelId="{9C007254-4E49-40B3-BB2E-B7E8E66F303E}" type="presOf" srcId="{853A3199-FACB-4472-B2C3-CB1F872F79B1}" destId="{D9ACE4D1-34BA-4891-B080-6FCC5DB15533}" srcOrd="0" destOrd="0" presId="urn:microsoft.com/office/officeart/2005/8/layout/vList2"/>
    <dgm:cxn modelId="{3E5BFD85-2403-4B5D-8276-3FD8C0F9B127}" type="presOf" srcId="{CAD79696-E417-4909-B6DE-14415DF6BFCC}" destId="{2A7988B9-3D6C-459A-8C0B-2715999AE490}" srcOrd="0" destOrd="1" presId="urn:microsoft.com/office/officeart/2005/8/layout/vList2"/>
    <dgm:cxn modelId="{943F6D89-6F91-4E91-B4DC-7E0C7C91ECFC}" type="presOf" srcId="{037A0D64-7ACF-4BE8-8D60-394D2ECE8A40}" destId="{D58F1EF4-83AC-4C4F-B03E-FE36FBA5E123}" srcOrd="0" destOrd="0" presId="urn:microsoft.com/office/officeart/2005/8/layout/vList2"/>
    <dgm:cxn modelId="{3F66B792-4289-41FE-8B1D-AD2E31AAFC42}" type="presOf" srcId="{0BBB2844-E777-44A7-AF28-635CCCBEE22D}" destId="{EFBCE0E1-6438-42BF-8D69-EDE1F8F0A0A0}" srcOrd="0" destOrd="1" presId="urn:microsoft.com/office/officeart/2005/8/layout/vList2"/>
    <dgm:cxn modelId="{E7AAD198-3E7B-478B-A51C-4A200872A6F4}" srcId="{130FF1B6-C6C3-4DD1-801D-964C0356F02F}" destId="{BF7AE71B-9FEC-4C77-98E2-85071DF243FD}" srcOrd="0" destOrd="0" parTransId="{4368A5FA-39D0-4A48-9BD6-32C114BB793A}" sibTransId="{E06FD0D1-35F8-4CF6-A4A3-027022AFE861}"/>
    <dgm:cxn modelId="{E2BEC0A3-DE0F-47B4-9893-264872B2D4EF}" type="presOf" srcId="{3D0CB0A6-CD9B-4716-8FF9-04E6A515A379}" destId="{EFBCE0E1-6438-42BF-8D69-EDE1F8F0A0A0}" srcOrd="0" destOrd="0" presId="urn:microsoft.com/office/officeart/2005/8/layout/vList2"/>
    <dgm:cxn modelId="{9449F6AD-030C-47BE-87A4-A06B8714990E}" type="presOf" srcId="{130FF1B6-C6C3-4DD1-801D-964C0356F02F}" destId="{4C8DC7F7-7382-4EDE-91E5-3506C41455BF}" srcOrd="0" destOrd="0" presId="urn:microsoft.com/office/officeart/2005/8/layout/vList2"/>
    <dgm:cxn modelId="{E3063DBE-87D8-47D5-A0FA-382BAE303E82}" type="presOf" srcId="{BF7AE71B-9FEC-4C77-98E2-85071DF243FD}" destId="{2A7988B9-3D6C-459A-8C0B-2715999AE490}" srcOrd="0" destOrd="0" presId="urn:microsoft.com/office/officeart/2005/8/layout/vList2"/>
    <dgm:cxn modelId="{33C7FAC3-F11D-4085-A69F-36A86CF51D52}" srcId="{037A0D64-7ACF-4BE8-8D60-394D2ECE8A40}" destId="{1BB9036F-D4B0-4CAE-BCC5-039665AE15A6}" srcOrd="4" destOrd="0" parTransId="{B8ED2B80-BAA4-403D-95FE-B2D7A2061DBF}" sibTransId="{455B7F5F-BE90-477D-B939-B4643F4637E4}"/>
    <dgm:cxn modelId="{DD548CC5-EF10-4008-ACB3-CD1D24B655D8}" srcId="{1BB9036F-D4B0-4CAE-BCC5-039665AE15A6}" destId="{3D0CB0A6-CD9B-4716-8FF9-04E6A515A379}" srcOrd="0" destOrd="0" parTransId="{79430E9E-82F4-4FBA-9006-7363FC322039}" sibTransId="{AC9042FF-D7E5-4D32-BBFF-025D3812511E}"/>
    <dgm:cxn modelId="{4DE2A5CA-7024-43BB-A6C9-03BB0F23F46F}" type="presOf" srcId="{1BB9036F-D4B0-4CAE-BCC5-039665AE15A6}" destId="{BB94004A-66BC-49F1-9548-E36AA6F9DC0D}" srcOrd="0" destOrd="0" presId="urn:microsoft.com/office/officeart/2005/8/layout/vList2"/>
    <dgm:cxn modelId="{E26C7CD9-C689-485F-A922-D7E1D5A861EF}" srcId="{7F2C51C9-576D-4170-80E0-B0BCD0D3F67C}" destId="{134A677A-062B-4F66-B135-1F35C27156F3}" srcOrd="0" destOrd="0" parTransId="{77473249-2A82-45FC-A38E-CDB3007BCA08}" sibTransId="{470FD0CC-78C3-4138-9F9C-C52152F90305}"/>
    <dgm:cxn modelId="{D3364AEB-3C78-4BBF-8F1E-D622480AD3FC}" srcId="{037A0D64-7ACF-4BE8-8D60-394D2ECE8A40}" destId="{130FF1B6-C6C3-4DD1-801D-964C0356F02F}" srcOrd="2" destOrd="0" parTransId="{62D10C78-DF4E-4B08-8669-0684D81B8731}" sibTransId="{03889F71-12A2-4415-82D4-C7DB55D313A5}"/>
    <dgm:cxn modelId="{99FD12FC-39B6-4FD4-AE27-AB3FB9C73B2D}" srcId="{130FF1B6-C6C3-4DD1-801D-964C0356F02F}" destId="{CAD79696-E417-4909-B6DE-14415DF6BFCC}" srcOrd="1" destOrd="0" parTransId="{4603A660-BE8B-424A-809F-1E9C2A23EBD3}" sibTransId="{5840B7E5-7BCF-4B92-8235-D74EE0FCF7C4}"/>
    <dgm:cxn modelId="{C084E94D-B99E-44BD-9863-D799F853E84D}" type="presParOf" srcId="{D58F1EF4-83AC-4C4F-B03E-FE36FBA5E123}" destId="{81A06AF0-BFA7-4A19-9319-F7E35A5E5078}" srcOrd="0" destOrd="0" presId="urn:microsoft.com/office/officeart/2005/8/layout/vList2"/>
    <dgm:cxn modelId="{64E57130-98D4-4AB1-8EFD-BD115709BB44}" type="presParOf" srcId="{D58F1EF4-83AC-4C4F-B03E-FE36FBA5E123}" destId="{BEDC9EC8-1EC8-4D72-AC8E-01A73971F6A5}" srcOrd="1" destOrd="0" presId="urn:microsoft.com/office/officeart/2005/8/layout/vList2"/>
    <dgm:cxn modelId="{602213B3-EFE5-4AC6-98A7-FFE5BA87B65D}" type="presParOf" srcId="{D58F1EF4-83AC-4C4F-B03E-FE36FBA5E123}" destId="{8C0F18BF-7760-4871-8C74-BDB74119F9B6}" srcOrd="2" destOrd="0" presId="urn:microsoft.com/office/officeart/2005/8/layout/vList2"/>
    <dgm:cxn modelId="{ED17747F-8DA7-4998-98DB-C32891B66EBA}" type="presParOf" srcId="{D58F1EF4-83AC-4C4F-B03E-FE36FBA5E123}" destId="{8C8DC624-780F-4AA6-A60B-D01E9D67A1A3}" srcOrd="3" destOrd="0" presId="urn:microsoft.com/office/officeart/2005/8/layout/vList2"/>
    <dgm:cxn modelId="{A364AED2-E86E-4483-BA7C-09F2B2CDDF78}" type="presParOf" srcId="{D58F1EF4-83AC-4C4F-B03E-FE36FBA5E123}" destId="{4C8DC7F7-7382-4EDE-91E5-3506C41455BF}" srcOrd="4" destOrd="0" presId="urn:microsoft.com/office/officeart/2005/8/layout/vList2"/>
    <dgm:cxn modelId="{DCB3891E-AAD7-4A1F-9EAA-40583163986C}" type="presParOf" srcId="{D58F1EF4-83AC-4C4F-B03E-FE36FBA5E123}" destId="{2A7988B9-3D6C-459A-8C0B-2715999AE490}" srcOrd="5" destOrd="0" presId="urn:microsoft.com/office/officeart/2005/8/layout/vList2"/>
    <dgm:cxn modelId="{450A9837-869E-42B2-8840-BA788A71454C}" type="presParOf" srcId="{D58F1EF4-83AC-4C4F-B03E-FE36FBA5E123}" destId="{7BB883E0-D0A4-43EE-BCA3-A587C8100BCA}" srcOrd="6" destOrd="0" presId="urn:microsoft.com/office/officeart/2005/8/layout/vList2"/>
    <dgm:cxn modelId="{BC3338E6-33AD-46FE-9112-C5A5418E7C30}" type="presParOf" srcId="{D58F1EF4-83AC-4C4F-B03E-FE36FBA5E123}" destId="{D9ACE4D1-34BA-4891-B080-6FCC5DB15533}" srcOrd="7" destOrd="0" presId="urn:microsoft.com/office/officeart/2005/8/layout/vList2"/>
    <dgm:cxn modelId="{90630018-B777-440A-8FE1-37AB029BD90A}" type="presParOf" srcId="{D58F1EF4-83AC-4C4F-B03E-FE36FBA5E123}" destId="{BB94004A-66BC-49F1-9548-E36AA6F9DC0D}" srcOrd="8" destOrd="0" presId="urn:microsoft.com/office/officeart/2005/8/layout/vList2"/>
    <dgm:cxn modelId="{773B384E-EB43-458D-A9C6-ADA053144667}" type="presParOf" srcId="{D58F1EF4-83AC-4C4F-B03E-FE36FBA5E123}" destId="{EFBCE0E1-6438-42BF-8D69-EDE1F8F0A0A0}"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37A0D64-7ACF-4BE8-8D60-394D2ECE8A40}"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7F2C51C9-576D-4170-80E0-B0BCD0D3F67C}">
      <dgm:prSet/>
      <dgm:spPr/>
      <dgm:t>
        <a:bodyPr/>
        <a:lstStyle/>
        <a:p>
          <a:r>
            <a:rPr lang="en-US" dirty="0"/>
            <a:t>Load</a:t>
          </a:r>
          <a:r>
            <a:rPr lang="en-US" baseline="0" dirty="0"/>
            <a:t> Game:</a:t>
          </a:r>
          <a:endParaRPr lang="en-US" dirty="0"/>
        </a:p>
      </dgm:t>
    </dgm:pt>
    <dgm:pt modelId="{98E3188D-D330-4462-8F28-EA95ED90EA53}" type="parTrans" cxnId="{42237E65-0792-49B5-A354-11E04F19C16D}">
      <dgm:prSet/>
      <dgm:spPr/>
      <dgm:t>
        <a:bodyPr/>
        <a:lstStyle/>
        <a:p>
          <a:endParaRPr lang="en-US"/>
        </a:p>
      </dgm:t>
    </dgm:pt>
    <dgm:pt modelId="{DB97A54B-3050-4C22-9948-98292417DB66}" type="sibTrans" cxnId="{42237E65-0792-49B5-A354-11E04F19C16D}">
      <dgm:prSet/>
      <dgm:spPr/>
      <dgm:t>
        <a:bodyPr/>
        <a:lstStyle/>
        <a:p>
          <a:endParaRPr lang="en-US"/>
        </a:p>
      </dgm:t>
    </dgm:pt>
    <dgm:pt modelId="{134A677A-062B-4F66-B135-1F35C27156F3}">
      <dgm:prSet/>
      <dgm:spPr/>
      <dgm:t>
        <a:bodyPr/>
        <a:lstStyle/>
        <a:p>
          <a:r>
            <a:rPr lang="en-US" dirty="0"/>
            <a:t>Test Function to Load a Game from Saved File</a:t>
          </a:r>
        </a:p>
      </dgm:t>
    </dgm:pt>
    <dgm:pt modelId="{77473249-2A82-45FC-A38E-CDB3007BCA08}" type="parTrans" cxnId="{E26C7CD9-C689-485F-A922-D7E1D5A861EF}">
      <dgm:prSet/>
      <dgm:spPr/>
      <dgm:t>
        <a:bodyPr/>
        <a:lstStyle/>
        <a:p>
          <a:endParaRPr lang="en-US"/>
        </a:p>
      </dgm:t>
    </dgm:pt>
    <dgm:pt modelId="{470FD0CC-78C3-4138-9F9C-C52152F90305}" type="sibTrans" cxnId="{E26C7CD9-C689-485F-A922-D7E1D5A861EF}">
      <dgm:prSet/>
      <dgm:spPr/>
      <dgm:t>
        <a:bodyPr/>
        <a:lstStyle/>
        <a:p>
          <a:endParaRPr lang="en-US"/>
        </a:p>
      </dgm:t>
    </dgm:pt>
    <dgm:pt modelId="{DED2704A-2AEB-45CF-B0D8-F290ED7277A0}">
      <dgm:prSet/>
      <dgm:spPr/>
      <dgm:t>
        <a:bodyPr/>
        <a:lstStyle/>
        <a:p>
          <a:r>
            <a:rPr lang="en-US" dirty="0"/>
            <a:t>Save Game: </a:t>
          </a:r>
        </a:p>
      </dgm:t>
    </dgm:pt>
    <dgm:pt modelId="{2CBA6532-D2F7-40A2-9C17-4F931ACD5CDA}" type="parTrans" cxnId="{F1FBFB0C-A892-423C-A4CE-A7CD0984CD9A}">
      <dgm:prSet/>
      <dgm:spPr/>
      <dgm:t>
        <a:bodyPr/>
        <a:lstStyle/>
        <a:p>
          <a:endParaRPr lang="en-US"/>
        </a:p>
      </dgm:t>
    </dgm:pt>
    <dgm:pt modelId="{491DBE74-DA05-4A28-A568-44A269841BDD}" type="sibTrans" cxnId="{F1FBFB0C-A892-423C-A4CE-A7CD0984CD9A}">
      <dgm:prSet/>
      <dgm:spPr/>
      <dgm:t>
        <a:bodyPr/>
        <a:lstStyle/>
        <a:p>
          <a:endParaRPr lang="en-US"/>
        </a:p>
      </dgm:t>
    </dgm:pt>
    <dgm:pt modelId="{42072BB3-E995-4032-924D-A4EC460BE634}">
      <dgm:prSet/>
      <dgm:spPr/>
      <dgm:t>
        <a:bodyPr/>
        <a:lstStyle/>
        <a:p>
          <a:r>
            <a:rPr lang="en-US" dirty="0"/>
            <a:t>Test Function to Save current Game into a File.</a:t>
          </a:r>
        </a:p>
      </dgm:t>
    </dgm:pt>
    <dgm:pt modelId="{EEE44F23-4A68-4F8F-BDEC-118EFD68A6C2}" type="parTrans" cxnId="{2E312A67-CA1D-45ED-BE42-2F9EB22132A4}">
      <dgm:prSet/>
      <dgm:spPr/>
      <dgm:t>
        <a:bodyPr/>
        <a:lstStyle/>
        <a:p>
          <a:endParaRPr lang="en-US"/>
        </a:p>
      </dgm:t>
    </dgm:pt>
    <dgm:pt modelId="{EFB01E3D-25AF-435D-ABD2-943B96BA67DF}" type="sibTrans" cxnId="{2E312A67-CA1D-45ED-BE42-2F9EB22132A4}">
      <dgm:prSet/>
      <dgm:spPr/>
      <dgm:t>
        <a:bodyPr/>
        <a:lstStyle/>
        <a:p>
          <a:endParaRPr lang="en-US"/>
        </a:p>
      </dgm:t>
    </dgm:pt>
    <dgm:pt modelId="{130FF1B6-C6C3-4DD1-801D-964C0356F02F}">
      <dgm:prSet/>
      <dgm:spPr/>
      <dgm:t>
        <a:bodyPr/>
        <a:lstStyle/>
        <a:p>
          <a:r>
            <a:rPr lang="en-US" dirty="0"/>
            <a:t>Tournament Mode:</a:t>
          </a:r>
        </a:p>
      </dgm:t>
    </dgm:pt>
    <dgm:pt modelId="{62D10C78-DF4E-4B08-8669-0684D81B8731}" type="parTrans" cxnId="{D3364AEB-3C78-4BBF-8F1E-D622480AD3FC}">
      <dgm:prSet/>
      <dgm:spPr/>
      <dgm:t>
        <a:bodyPr/>
        <a:lstStyle/>
        <a:p>
          <a:endParaRPr lang="en-US"/>
        </a:p>
      </dgm:t>
    </dgm:pt>
    <dgm:pt modelId="{03889F71-12A2-4415-82D4-C7DB55D313A5}" type="sibTrans" cxnId="{D3364AEB-3C78-4BBF-8F1E-D622480AD3FC}">
      <dgm:prSet/>
      <dgm:spPr/>
      <dgm:t>
        <a:bodyPr/>
        <a:lstStyle/>
        <a:p>
          <a:endParaRPr lang="en-US"/>
        </a:p>
      </dgm:t>
    </dgm:pt>
    <dgm:pt modelId="{BF7AE71B-9FEC-4C77-98E2-85071DF243FD}">
      <dgm:prSet/>
      <dgm:spPr/>
      <dgm:t>
        <a:bodyPr/>
        <a:lstStyle/>
        <a:p>
          <a:r>
            <a:rPr lang="en-US" dirty="0"/>
            <a:t>Test Function for the execution of Tournament mode.</a:t>
          </a:r>
        </a:p>
      </dgm:t>
    </dgm:pt>
    <dgm:pt modelId="{4368A5FA-39D0-4A48-9BD6-32C114BB793A}" type="parTrans" cxnId="{E7AAD198-3E7B-478B-A51C-4A200872A6F4}">
      <dgm:prSet/>
      <dgm:spPr/>
      <dgm:t>
        <a:bodyPr/>
        <a:lstStyle/>
        <a:p>
          <a:endParaRPr lang="en-US"/>
        </a:p>
      </dgm:t>
    </dgm:pt>
    <dgm:pt modelId="{E06FD0D1-35F8-4CF6-A4A3-027022AFE861}" type="sibTrans" cxnId="{E7AAD198-3E7B-478B-A51C-4A200872A6F4}">
      <dgm:prSet/>
      <dgm:spPr/>
      <dgm:t>
        <a:bodyPr/>
        <a:lstStyle/>
        <a:p>
          <a:endParaRPr lang="en-US"/>
        </a:p>
      </dgm:t>
    </dgm:pt>
    <dgm:pt modelId="{D58F1EF4-83AC-4C4F-B03E-FE36FBA5E123}" type="pres">
      <dgm:prSet presAssocID="{037A0D64-7ACF-4BE8-8D60-394D2ECE8A40}" presName="linear" presStyleCnt="0">
        <dgm:presLayoutVars>
          <dgm:animLvl val="lvl"/>
          <dgm:resizeHandles val="exact"/>
        </dgm:presLayoutVars>
      </dgm:prSet>
      <dgm:spPr/>
    </dgm:pt>
    <dgm:pt modelId="{81A06AF0-BFA7-4A19-9319-F7E35A5E5078}" type="pres">
      <dgm:prSet presAssocID="{7F2C51C9-576D-4170-80E0-B0BCD0D3F67C}" presName="parentText" presStyleLbl="node1" presStyleIdx="0" presStyleCnt="3">
        <dgm:presLayoutVars>
          <dgm:chMax val="0"/>
          <dgm:bulletEnabled val="1"/>
        </dgm:presLayoutVars>
      </dgm:prSet>
      <dgm:spPr/>
    </dgm:pt>
    <dgm:pt modelId="{BEDC9EC8-1EC8-4D72-AC8E-01A73971F6A5}" type="pres">
      <dgm:prSet presAssocID="{7F2C51C9-576D-4170-80E0-B0BCD0D3F67C}" presName="childText" presStyleLbl="revTx" presStyleIdx="0" presStyleCnt="3">
        <dgm:presLayoutVars>
          <dgm:bulletEnabled val="1"/>
        </dgm:presLayoutVars>
      </dgm:prSet>
      <dgm:spPr/>
    </dgm:pt>
    <dgm:pt modelId="{8C0F18BF-7760-4871-8C74-BDB74119F9B6}" type="pres">
      <dgm:prSet presAssocID="{DED2704A-2AEB-45CF-B0D8-F290ED7277A0}" presName="parentText" presStyleLbl="node1" presStyleIdx="1" presStyleCnt="3">
        <dgm:presLayoutVars>
          <dgm:chMax val="0"/>
          <dgm:bulletEnabled val="1"/>
        </dgm:presLayoutVars>
      </dgm:prSet>
      <dgm:spPr/>
    </dgm:pt>
    <dgm:pt modelId="{8C8DC624-780F-4AA6-A60B-D01E9D67A1A3}" type="pres">
      <dgm:prSet presAssocID="{DED2704A-2AEB-45CF-B0D8-F290ED7277A0}" presName="childText" presStyleLbl="revTx" presStyleIdx="1" presStyleCnt="3">
        <dgm:presLayoutVars>
          <dgm:bulletEnabled val="1"/>
        </dgm:presLayoutVars>
      </dgm:prSet>
      <dgm:spPr/>
    </dgm:pt>
    <dgm:pt modelId="{4C8DC7F7-7382-4EDE-91E5-3506C41455BF}" type="pres">
      <dgm:prSet presAssocID="{130FF1B6-C6C3-4DD1-801D-964C0356F02F}" presName="parentText" presStyleLbl="node1" presStyleIdx="2" presStyleCnt="3">
        <dgm:presLayoutVars>
          <dgm:chMax val="0"/>
          <dgm:bulletEnabled val="1"/>
        </dgm:presLayoutVars>
      </dgm:prSet>
      <dgm:spPr/>
    </dgm:pt>
    <dgm:pt modelId="{2A7988B9-3D6C-459A-8C0B-2715999AE490}" type="pres">
      <dgm:prSet presAssocID="{130FF1B6-C6C3-4DD1-801D-964C0356F02F}" presName="childText" presStyleLbl="revTx" presStyleIdx="2" presStyleCnt="3">
        <dgm:presLayoutVars>
          <dgm:bulletEnabled val="1"/>
        </dgm:presLayoutVars>
      </dgm:prSet>
      <dgm:spPr/>
    </dgm:pt>
  </dgm:ptLst>
  <dgm:cxnLst>
    <dgm:cxn modelId="{BD37CA06-8943-4763-820D-FC8D59C6DEFB}" type="presOf" srcId="{DED2704A-2AEB-45CF-B0D8-F290ED7277A0}" destId="{8C0F18BF-7760-4871-8C74-BDB74119F9B6}" srcOrd="0" destOrd="0" presId="urn:microsoft.com/office/officeart/2005/8/layout/vList2"/>
    <dgm:cxn modelId="{F1FBFB0C-A892-423C-A4CE-A7CD0984CD9A}" srcId="{037A0D64-7ACF-4BE8-8D60-394D2ECE8A40}" destId="{DED2704A-2AEB-45CF-B0D8-F290ED7277A0}" srcOrd="1" destOrd="0" parTransId="{2CBA6532-D2F7-40A2-9C17-4F931ACD5CDA}" sibTransId="{491DBE74-DA05-4A28-A568-44A269841BDD}"/>
    <dgm:cxn modelId="{05ABFA18-D278-4474-A3D3-0BDC789770FF}" type="presOf" srcId="{42072BB3-E995-4032-924D-A4EC460BE634}" destId="{8C8DC624-780F-4AA6-A60B-D01E9D67A1A3}" srcOrd="0" destOrd="0" presId="urn:microsoft.com/office/officeart/2005/8/layout/vList2"/>
    <dgm:cxn modelId="{2FB0EB2F-83E4-41EE-8FB4-CD12665CB318}" type="presOf" srcId="{134A677A-062B-4F66-B135-1F35C27156F3}" destId="{BEDC9EC8-1EC8-4D72-AC8E-01A73971F6A5}" srcOrd="0" destOrd="0" presId="urn:microsoft.com/office/officeart/2005/8/layout/vList2"/>
    <dgm:cxn modelId="{42237E65-0792-49B5-A354-11E04F19C16D}" srcId="{037A0D64-7ACF-4BE8-8D60-394D2ECE8A40}" destId="{7F2C51C9-576D-4170-80E0-B0BCD0D3F67C}" srcOrd="0" destOrd="0" parTransId="{98E3188D-D330-4462-8F28-EA95ED90EA53}" sibTransId="{DB97A54B-3050-4C22-9948-98292417DB66}"/>
    <dgm:cxn modelId="{2E312A67-CA1D-45ED-BE42-2F9EB22132A4}" srcId="{DED2704A-2AEB-45CF-B0D8-F290ED7277A0}" destId="{42072BB3-E995-4032-924D-A4EC460BE634}" srcOrd="0" destOrd="0" parTransId="{EEE44F23-4A68-4F8F-BDEC-118EFD68A6C2}" sibTransId="{EFB01E3D-25AF-435D-ABD2-943B96BA67DF}"/>
    <dgm:cxn modelId="{086ED669-475A-4E91-867F-E364660A2452}" type="presOf" srcId="{7F2C51C9-576D-4170-80E0-B0BCD0D3F67C}" destId="{81A06AF0-BFA7-4A19-9319-F7E35A5E5078}" srcOrd="0" destOrd="0" presId="urn:microsoft.com/office/officeart/2005/8/layout/vList2"/>
    <dgm:cxn modelId="{943F6D89-6F91-4E91-B4DC-7E0C7C91ECFC}" type="presOf" srcId="{037A0D64-7ACF-4BE8-8D60-394D2ECE8A40}" destId="{D58F1EF4-83AC-4C4F-B03E-FE36FBA5E123}" srcOrd="0" destOrd="0" presId="urn:microsoft.com/office/officeart/2005/8/layout/vList2"/>
    <dgm:cxn modelId="{E7AAD198-3E7B-478B-A51C-4A200872A6F4}" srcId="{130FF1B6-C6C3-4DD1-801D-964C0356F02F}" destId="{BF7AE71B-9FEC-4C77-98E2-85071DF243FD}" srcOrd="0" destOrd="0" parTransId="{4368A5FA-39D0-4A48-9BD6-32C114BB793A}" sibTransId="{E06FD0D1-35F8-4CF6-A4A3-027022AFE861}"/>
    <dgm:cxn modelId="{9449F6AD-030C-47BE-87A4-A06B8714990E}" type="presOf" srcId="{130FF1B6-C6C3-4DD1-801D-964C0356F02F}" destId="{4C8DC7F7-7382-4EDE-91E5-3506C41455BF}" srcOrd="0" destOrd="0" presId="urn:microsoft.com/office/officeart/2005/8/layout/vList2"/>
    <dgm:cxn modelId="{E3063DBE-87D8-47D5-A0FA-382BAE303E82}" type="presOf" srcId="{BF7AE71B-9FEC-4C77-98E2-85071DF243FD}" destId="{2A7988B9-3D6C-459A-8C0B-2715999AE490}" srcOrd="0" destOrd="0" presId="urn:microsoft.com/office/officeart/2005/8/layout/vList2"/>
    <dgm:cxn modelId="{E26C7CD9-C689-485F-A922-D7E1D5A861EF}" srcId="{7F2C51C9-576D-4170-80E0-B0BCD0D3F67C}" destId="{134A677A-062B-4F66-B135-1F35C27156F3}" srcOrd="0" destOrd="0" parTransId="{77473249-2A82-45FC-A38E-CDB3007BCA08}" sibTransId="{470FD0CC-78C3-4138-9F9C-C52152F90305}"/>
    <dgm:cxn modelId="{D3364AEB-3C78-4BBF-8F1E-D622480AD3FC}" srcId="{037A0D64-7ACF-4BE8-8D60-394D2ECE8A40}" destId="{130FF1B6-C6C3-4DD1-801D-964C0356F02F}" srcOrd="2" destOrd="0" parTransId="{62D10C78-DF4E-4B08-8669-0684D81B8731}" sibTransId="{03889F71-12A2-4415-82D4-C7DB55D313A5}"/>
    <dgm:cxn modelId="{C084E94D-B99E-44BD-9863-D799F853E84D}" type="presParOf" srcId="{D58F1EF4-83AC-4C4F-B03E-FE36FBA5E123}" destId="{81A06AF0-BFA7-4A19-9319-F7E35A5E5078}" srcOrd="0" destOrd="0" presId="urn:microsoft.com/office/officeart/2005/8/layout/vList2"/>
    <dgm:cxn modelId="{64E57130-98D4-4AB1-8EFD-BD115709BB44}" type="presParOf" srcId="{D58F1EF4-83AC-4C4F-B03E-FE36FBA5E123}" destId="{BEDC9EC8-1EC8-4D72-AC8E-01A73971F6A5}" srcOrd="1" destOrd="0" presId="urn:microsoft.com/office/officeart/2005/8/layout/vList2"/>
    <dgm:cxn modelId="{602213B3-EFE5-4AC6-98A7-FFE5BA87B65D}" type="presParOf" srcId="{D58F1EF4-83AC-4C4F-B03E-FE36FBA5E123}" destId="{8C0F18BF-7760-4871-8C74-BDB74119F9B6}" srcOrd="2" destOrd="0" presId="urn:microsoft.com/office/officeart/2005/8/layout/vList2"/>
    <dgm:cxn modelId="{ED17747F-8DA7-4998-98DB-C32891B66EBA}" type="presParOf" srcId="{D58F1EF4-83AC-4C4F-B03E-FE36FBA5E123}" destId="{8C8DC624-780F-4AA6-A60B-D01E9D67A1A3}" srcOrd="3" destOrd="0" presId="urn:microsoft.com/office/officeart/2005/8/layout/vList2"/>
    <dgm:cxn modelId="{A364AED2-E86E-4483-BA7C-09F2B2CDDF78}" type="presParOf" srcId="{D58F1EF4-83AC-4C4F-B03E-FE36FBA5E123}" destId="{4C8DC7F7-7382-4EDE-91E5-3506C41455BF}" srcOrd="4" destOrd="0" presId="urn:microsoft.com/office/officeart/2005/8/layout/vList2"/>
    <dgm:cxn modelId="{DCB3891E-AAD7-4A1F-9EAA-40583163986C}" type="presParOf" srcId="{D58F1EF4-83AC-4C4F-B03E-FE36FBA5E123}" destId="{2A7988B9-3D6C-459A-8C0B-2715999AE490}"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3BAA3B-705E-43ED-BAE2-7E9964C25A2D}">
      <dsp:nvSpPr>
        <dsp:cNvPr id="0" name=""/>
        <dsp:cNvSpPr/>
      </dsp:nvSpPr>
      <dsp:spPr>
        <a:xfrm>
          <a:off x="0" y="393276"/>
          <a:ext cx="9872663" cy="33862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6228" tIns="1041400" rIns="766228" bIns="170688" numCol="1" spcCol="1270" anchor="t" anchorCtr="0">
          <a:noAutofit/>
        </a:bodyPr>
        <a:lstStyle/>
        <a:p>
          <a:pPr marL="228600" lvl="1" indent="-228600" algn="l" defTabSz="1066800">
            <a:lnSpc>
              <a:spcPct val="90000"/>
            </a:lnSpc>
            <a:spcBef>
              <a:spcPct val="0"/>
            </a:spcBef>
            <a:spcAft>
              <a:spcPct val="15000"/>
            </a:spcAft>
            <a:buFont typeface="+mj-lt"/>
            <a:buAutoNum type="arabicPeriod"/>
          </a:pPr>
          <a:r>
            <a:rPr lang="en-US" sz="2400" kern="1200" dirty="0">
              <a:latin typeface="Ubuntu" panose="020B0504030602030204" pitchFamily="34" charset="0"/>
            </a:rPr>
            <a:t>AMIR ASIF (40290282)</a:t>
          </a:r>
        </a:p>
        <a:p>
          <a:pPr marL="228600" lvl="1" indent="-228600" algn="l" defTabSz="1066800">
            <a:lnSpc>
              <a:spcPct val="90000"/>
            </a:lnSpc>
            <a:spcBef>
              <a:spcPct val="0"/>
            </a:spcBef>
            <a:spcAft>
              <a:spcPct val="15000"/>
            </a:spcAft>
            <a:buFont typeface="+mj-lt"/>
            <a:buAutoNum type="arabicPeriod"/>
          </a:pPr>
          <a:r>
            <a:rPr lang="en-US" sz="2400" kern="1200" dirty="0">
              <a:latin typeface="Ubuntu" panose="020B0504030602030204" pitchFamily="34" charset="0"/>
            </a:rPr>
            <a:t>HEEBA SHAIKH (40278184)</a:t>
          </a:r>
        </a:p>
        <a:p>
          <a:pPr marL="228600" lvl="1" indent="-228600" algn="l" defTabSz="1066800">
            <a:lnSpc>
              <a:spcPct val="90000"/>
            </a:lnSpc>
            <a:spcBef>
              <a:spcPct val="0"/>
            </a:spcBef>
            <a:spcAft>
              <a:spcPct val="15000"/>
            </a:spcAft>
            <a:buFont typeface="+mj-lt"/>
            <a:buAutoNum type="arabicPeriod"/>
          </a:pPr>
          <a:r>
            <a:rPr lang="en-US" sz="2400" kern="1200" dirty="0">
              <a:latin typeface="Ubuntu" panose="020B0504030602030204" pitchFamily="34" charset="0"/>
            </a:rPr>
            <a:t>JAIWANT SINGH MAHUN (40270569)</a:t>
          </a:r>
        </a:p>
        <a:p>
          <a:pPr marL="228600" lvl="1" indent="-228600" algn="l" defTabSz="1066800">
            <a:lnSpc>
              <a:spcPct val="90000"/>
            </a:lnSpc>
            <a:spcBef>
              <a:spcPct val="0"/>
            </a:spcBef>
            <a:spcAft>
              <a:spcPct val="15000"/>
            </a:spcAft>
            <a:buFont typeface="+mj-lt"/>
            <a:buAutoNum type="arabicPeriod"/>
          </a:pPr>
          <a:r>
            <a:rPr lang="en-US" sz="2400" kern="1200" dirty="0">
              <a:latin typeface="Ubuntu" panose="020B0504030602030204" pitchFamily="34" charset="0"/>
            </a:rPr>
            <a:t>MEHAKVEER SINGH (40293616)</a:t>
          </a:r>
        </a:p>
        <a:p>
          <a:pPr marL="228600" lvl="1" indent="-228600" algn="l" defTabSz="1066800">
            <a:lnSpc>
              <a:spcPct val="90000"/>
            </a:lnSpc>
            <a:spcBef>
              <a:spcPct val="0"/>
            </a:spcBef>
            <a:spcAft>
              <a:spcPct val="15000"/>
            </a:spcAft>
            <a:buFont typeface="+mj-lt"/>
            <a:buAutoNum type="arabicPeriod"/>
          </a:pPr>
          <a:r>
            <a:rPr lang="en-US" sz="2400" kern="1200" dirty="0">
              <a:latin typeface="Ubuntu" panose="020B0504030602030204" pitchFamily="34" charset="0"/>
            </a:rPr>
            <a:t>PANKAJ KUMAR SHARMA (40269802)</a:t>
          </a:r>
        </a:p>
        <a:p>
          <a:pPr marL="228600" lvl="1" indent="-228600" algn="l" defTabSz="1066800">
            <a:lnSpc>
              <a:spcPct val="90000"/>
            </a:lnSpc>
            <a:spcBef>
              <a:spcPct val="0"/>
            </a:spcBef>
            <a:spcAft>
              <a:spcPct val="15000"/>
            </a:spcAft>
            <a:buFont typeface="+mj-lt"/>
            <a:buAutoNum type="arabicPeriod"/>
          </a:pPr>
          <a:r>
            <a:rPr lang="en-US" sz="2400" kern="1200" dirty="0">
              <a:latin typeface="Ubuntu" panose="020B0504030602030204" pitchFamily="34" charset="0"/>
            </a:rPr>
            <a:t>PUNAMKUMAR VEKARIYA (40290462)</a:t>
          </a:r>
        </a:p>
      </dsp:txBody>
      <dsp:txXfrm>
        <a:off x="0" y="393276"/>
        <a:ext cx="9872663" cy="3386250"/>
      </dsp:txXfrm>
    </dsp:sp>
    <dsp:sp modelId="{D8A3DA29-97C6-4755-BC9D-905A07178B18}">
      <dsp:nvSpPr>
        <dsp:cNvPr id="0" name=""/>
        <dsp:cNvSpPr/>
      </dsp:nvSpPr>
      <dsp:spPr>
        <a:xfrm>
          <a:off x="493633" y="17943"/>
          <a:ext cx="4307403" cy="111333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1214" tIns="0" rIns="261214" bIns="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Ubuntu" panose="020B0504030602030204" pitchFamily="34" charset="0"/>
            </a:rPr>
            <a:t>MADE BY TEAM 15</a:t>
          </a:r>
        </a:p>
      </dsp:txBody>
      <dsp:txXfrm>
        <a:off x="547981" y="72291"/>
        <a:ext cx="4198707" cy="1004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EC4CE-CFC1-450E-BEF2-6D6E4A85922F}">
      <dsp:nvSpPr>
        <dsp:cNvPr id="0" name=""/>
        <dsp:cNvSpPr/>
      </dsp:nvSpPr>
      <dsp:spPr>
        <a:xfrm>
          <a:off x="0" y="0"/>
          <a:ext cx="6109854" cy="10813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33DCAC-4487-415D-867A-C980E6CF1D5B}">
      <dsp:nvSpPr>
        <dsp:cNvPr id="0" name=""/>
        <dsp:cNvSpPr/>
      </dsp:nvSpPr>
      <dsp:spPr>
        <a:xfrm>
          <a:off x="327108" y="243766"/>
          <a:ext cx="594742" cy="5947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261B7-4D4D-4C1C-BA7F-7DFAE2A011D7}">
      <dsp:nvSpPr>
        <dsp:cNvPr id="0" name=""/>
        <dsp:cNvSpPr/>
      </dsp:nvSpPr>
      <dsp:spPr>
        <a:xfrm>
          <a:off x="1248960" y="462"/>
          <a:ext cx="4860893" cy="1081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43" tIns="114443" rIns="114443" bIns="114443" numCol="1" spcCol="1270" anchor="ctr" anchorCtr="0">
          <a:noAutofit/>
        </a:bodyPr>
        <a:lstStyle/>
        <a:p>
          <a:pPr marL="0" lvl="0" indent="0" algn="l" defTabSz="622300">
            <a:lnSpc>
              <a:spcPct val="100000"/>
            </a:lnSpc>
            <a:spcBef>
              <a:spcPct val="0"/>
            </a:spcBef>
            <a:spcAft>
              <a:spcPct val="35000"/>
            </a:spcAft>
            <a:buNone/>
          </a:pPr>
          <a:r>
            <a:rPr lang="en-IN" sz="1400" kern="1200" dirty="0">
              <a:solidFill>
                <a:schemeClr val="tx1"/>
              </a:solidFill>
              <a:latin typeface="Ubuntu" panose="020B0504030602030204" pitchFamily="34" charset="0"/>
            </a:rPr>
            <a:t>Model  It represents the business layer of application. It is an object to carry the data that can also contain the logic to update controller if data is changed.</a:t>
          </a:r>
          <a:endParaRPr lang="en-US" sz="1400" kern="1200" dirty="0">
            <a:solidFill>
              <a:schemeClr val="tx1"/>
            </a:solidFill>
            <a:latin typeface="Ubuntu" panose="020B0504030602030204" pitchFamily="34" charset="0"/>
          </a:endParaRPr>
        </a:p>
      </dsp:txBody>
      <dsp:txXfrm>
        <a:off x="1248960" y="462"/>
        <a:ext cx="4860893" cy="1081350"/>
      </dsp:txXfrm>
    </dsp:sp>
    <dsp:sp modelId="{9A5A1073-38EC-4405-BB0F-65C91F71F5F2}">
      <dsp:nvSpPr>
        <dsp:cNvPr id="0" name=""/>
        <dsp:cNvSpPr/>
      </dsp:nvSpPr>
      <dsp:spPr>
        <a:xfrm>
          <a:off x="0" y="1352150"/>
          <a:ext cx="6109854" cy="10813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90B607-F411-4182-925B-757996CAD35C}">
      <dsp:nvSpPr>
        <dsp:cNvPr id="0" name=""/>
        <dsp:cNvSpPr/>
      </dsp:nvSpPr>
      <dsp:spPr>
        <a:xfrm>
          <a:off x="327108" y="1595454"/>
          <a:ext cx="594742" cy="5947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56A4CE-A0F7-4C42-9D50-C308824C6804}">
      <dsp:nvSpPr>
        <dsp:cNvPr id="0" name=""/>
        <dsp:cNvSpPr/>
      </dsp:nvSpPr>
      <dsp:spPr>
        <a:xfrm>
          <a:off x="1248960" y="1352150"/>
          <a:ext cx="4860893" cy="1081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43" tIns="114443" rIns="114443" bIns="114443" numCol="1" spcCol="1270" anchor="ctr" anchorCtr="0">
          <a:noAutofit/>
        </a:bodyPr>
        <a:lstStyle/>
        <a:p>
          <a:pPr marL="0" lvl="0" indent="0" algn="l" defTabSz="622300">
            <a:lnSpc>
              <a:spcPct val="100000"/>
            </a:lnSpc>
            <a:spcBef>
              <a:spcPct val="0"/>
            </a:spcBef>
            <a:spcAft>
              <a:spcPct val="35000"/>
            </a:spcAft>
            <a:buNone/>
          </a:pPr>
          <a:r>
            <a:rPr lang="en-IN" sz="1400" kern="1200" dirty="0">
              <a:solidFill>
                <a:schemeClr val="tx1"/>
              </a:solidFill>
              <a:latin typeface="Ubuntu" panose="020B0504030602030204" pitchFamily="34" charset="0"/>
            </a:rPr>
            <a:t>View  It represents the presentation layer of application. It is used to visualize the data that the model contains. </a:t>
          </a:r>
          <a:endParaRPr lang="en-US" sz="1400" kern="1200" dirty="0">
            <a:solidFill>
              <a:schemeClr val="tx1"/>
            </a:solidFill>
            <a:latin typeface="Ubuntu" panose="020B0504030602030204" pitchFamily="34" charset="0"/>
          </a:endParaRPr>
        </a:p>
      </dsp:txBody>
      <dsp:txXfrm>
        <a:off x="1248960" y="1352150"/>
        <a:ext cx="4860893" cy="1081350"/>
      </dsp:txXfrm>
    </dsp:sp>
    <dsp:sp modelId="{C041B836-A98A-4816-ABE6-7D164B62AB69}">
      <dsp:nvSpPr>
        <dsp:cNvPr id="0" name=""/>
        <dsp:cNvSpPr/>
      </dsp:nvSpPr>
      <dsp:spPr>
        <a:xfrm>
          <a:off x="0" y="2703839"/>
          <a:ext cx="6109854" cy="10813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9FFA1D-B00E-47BB-91AE-D199D14C7BF3}">
      <dsp:nvSpPr>
        <dsp:cNvPr id="0" name=""/>
        <dsp:cNvSpPr/>
      </dsp:nvSpPr>
      <dsp:spPr>
        <a:xfrm>
          <a:off x="327108" y="2947143"/>
          <a:ext cx="594742" cy="5947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5BA5D5-21B8-4C6C-8CF4-324F283BF9ED}">
      <dsp:nvSpPr>
        <dsp:cNvPr id="0" name=""/>
        <dsp:cNvSpPr/>
      </dsp:nvSpPr>
      <dsp:spPr>
        <a:xfrm>
          <a:off x="1248960" y="2703839"/>
          <a:ext cx="4860893" cy="1081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43" tIns="114443" rIns="114443" bIns="114443" numCol="1" spcCol="1270" anchor="ctr" anchorCtr="0">
          <a:noAutofit/>
        </a:bodyPr>
        <a:lstStyle/>
        <a:p>
          <a:pPr marL="0" lvl="0" indent="0" algn="l" defTabSz="622300">
            <a:lnSpc>
              <a:spcPct val="100000"/>
            </a:lnSpc>
            <a:spcBef>
              <a:spcPct val="0"/>
            </a:spcBef>
            <a:spcAft>
              <a:spcPct val="35000"/>
            </a:spcAft>
            <a:buNone/>
          </a:pPr>
          <a:r>
            <a:rPr lang="en-IN" sz="1400" kern="1200" dirty="0">
              <a:solidFill>
                <a:schemeClr val="tx1"/>
              </a:solidFill>
              <a:latin typeface="Ubuntu" panose="020B0504030602030204" pitchFamily="34" charset="0"/>
            </a:rPr>
            <a:t>Controller  It works on both the model and view. It is used to manage the flow of application, i.e., data flow in the model object and to update the view whenever data is changed. </a:t>
          </a:r>
          <a:endParaRPr lang="en-US" sz="1400" kern="1200" dirty="0">
            <a:solidFill>
              <a:schemeClr val="tx1"/>
            </a:solidFill>
            <a:latin typeface="Ubuntu" panose="020B0504030602030204" pitchFamily="34" charset="0"/>
          </a:endParaRPr>
        </a:p>
      </dsp:txBody>
      <dsp:txXfrm>
        <a:off x="1248960" y="2703839"/>
        <a:ext cx="4860893" cy="10813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7D26EA-C1CC-4DD3-89DF-27E7F695CF77}">
      <dsp:nvSpPr>
        <dsp:cNvPr id="0" name=""/>
        <dsp:cNvSpPr/>
      </dsp:nvSpPr>
      <dsp:spPr>
        <a:xfrm>
          <a:off x="0" y="1935"/>
          <a:ext cx="9685913" cy="9811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2F32A4-4DD9-4A9A-B39B-1AB54245EBAE}">
      <dsp:nvSpPr>
        <dsp:cNvPr id="0" name=""/>
        <dsp:cNvSpPr/>
      </dsp:nvSpPr>
      <dsp:spPr>
        <a:xfrm>
          <a:off x="296799" y="222696"/>
          <a:ext cx="539635" cy="5396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FB5255-C60A-4EC7-97CD-180E88427D65}">
      <dsp:nvSpPr>
        <dsp:cNvPr id="0" name=""/>
        <dsp:cNvSpPr/>
      </dsp:nvSpPr>
      <dsp:spPr>
        <a:xfrm>
          <a:off x="1133235" y="1935"/>
          <a:ext cx="4358661" cy="981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39" tIns="103839" rIns="103839" bIns="103839" numCol="1" spcCol="1270" anchor="ctr" anchorCtr="0">
          <a:noAutofit/>
        </a:bodyPr>
        <a:lstStyle/>
        <a:p>
          <a:pPr marL="0" lvl="0" indent="0" algn="l" defTabSz="977900">
            <a:lnSpc>
              <a:spcPct val="100000"/>
            </a:lnSpc>
            <a:spcBef>
              <a:spcPct val="0"/>
            </a:spcBef>
            <a:spcAft>
              <a:spcPct val="35000"/>
            </a:spcAft>
            <a:buNone/>
          </a:pPr>
          <a:r>
            <a:rPr lang="en-US" sz="2200" kern="1200" dirty="0"/>
            <a:t>Data Members, Member Functions &amp; Methods Parameter</a:t>
          </a:r>
        </a:p>
      </dsp:txBody>
      <dsp:txXfrm>
        <a:off x="1133235" y="1935"/>
        <a:ext cx="4358661" cy="981156"/>
      </dsp:txXfrm>
    </dsp:sp>
    <dsp:sp modelId="{99F9CB67-BFC1-432F-A625-6FE6872BEC7A}">
      <dsp:nvSpPr>
        <dsp:cNvPr id="0" name=""/>
        <dsp:cNvSpPr/>
      </dsp:nvSpPr>
      <dsp:spPr>
        <a:xfrm>
          <a:off x="5491896" y="1935"/>
          <a:ext cx="4194017" cy="981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39" tIns="103839" rIns="103839" bIns="103839" numCol="1" spcCol="1270" anchor="ctr" anchorCtr="0">
          <a:noAutofit/>
        </a:bodyPr>
        <a:lstStyle/>
        <a:p>
          <a:pPr marL="0" lvl="0" indent="0" algn="l" defTabSz="622300">
            <a:lnSpc>
              <a:spcPct val="100000"/>
            </a:lnSpc>
            <a:spcBef>
              <a:spcPct val="0"/>
            </a:spcBef>
            <a:spcAft>
              <a:spcPct val="35000"/>
            </a:spcAft>
            <a:buNone/>
          </a:pPr>
          <a:r>
            <a:rPr lang="en-IN" sz="1400" b="1" kern="1200" dirty="0"/>
            <a:t>All are in lower camelCase like int addCountryNeighbour (int p_neighbourID)  </a:t>
          </a:r>
          <a:endParaRPr lang="en-US" sz="1400" b="1" kern="1200" dirty="0"/>
        </a:p>
        <a:p>
          <a:pPr marL="0" lvl="0" indent="0" algn="l" defTabSz="622300">
            <a:lnSpc>
              <a:spcPct val="100000"/>
            </a:lnSpc>
            <a:spcBef>
              <a:spcPct val="0"/>
            </a:spcBef>
            <a:spcAft>
              <a:spcPct val="35000"/>
            </a:spcAft>
            <a:buNone/>
          </a:pPr>
          <a:r>
            <a:rPr lang="en-IN" sz="1400" b="1" kern="1200" dirty="0"/>
            <a:t>And data members like int d_countryName</a:t>
          </a:r>
          <a:endParaRPr lang="en-US" sz="1400" b="1" kern="1200" dirty="0"/>
        </a:p>
      </dsp:txBody>
      <dsp:txXfrm>
        <a:off x="5491896" y="1935"/>
        <a:ext cx="4194017" cy="981156"/>
      </dsp:txXfrm>
    </dsp:sp>
    <dsp:sp modelId="{10324E07-A70E-4A62-AAC7-6C738C22F5E5}">
      <dsp:nvSpPr>
        <dsp:cNvPr id="0" name=""/>
        <dsp:cNvSpPr/>
      </dsp:nvSpPr>
      <dsp:spPr>
        <a:xfrm>
          <a:off x="0" y="1228381"/>
          <a:ext cx="9685913" cy="9811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DCE395-9595-4A6F-B63F-47A3DC6E1EFE}">
      <dsp:nvSpPr>
        <dsp:cNvPr id="0" name=""/>
        <dsp:cNvSpPr/>
      </dsp:nvSpPr>
      <dsp:spPr>
        <a:xfrm>
          <a:off x="296799" y="1449141"/>
          <a:ext cx="539635" cy="5396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D03153-B55F-4F58-8C7A-737CC7687652}">
      <dsp:nvSpPr>
        <dsp:cNvPr id="0" name=""/>
        <dsp:cNvSpPr/>
      </dsp:nvSpPr>
      <dsp:spPr>
        <a:xfrm>
          <a:off x="1133235" y="1228381"/>
          <a:ext cx="4358661" cy="981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39" tIns="103839" rIns="103839" bIns="103839" numCol="1" spcCol="1270" anchor="ctr" anchorCtr="0">
          <a:noAutofit/>
        </a:bodyPr>
        <a:lstStyle/>
        <a:p>
          <a:pPr marL="0" lvl="0" indent="0" algn="l" defTabSz="977900">
            <a:lnSpc>
              <a:spcPct val="100000"/>
            </a:lnSpc>
            <a:spcBef>
              <a:spcPct val="0"/>
            </a:spcBef>
            <a:spcAft>
              <a:spcPct val="35000"/>
            </a:spcAft>
            <a:buNone/>
          </a:pPr>
          <a:r>
            <a:rPr lang="en-US" sz="2200" kern="1200" dirty="0"/>
            <a:t>Classes</a:t>
          </a:r>
        </a:p>
      </dsp:txBody>
      <dsp:txXfrm>
        <a:off x="1133235" y="1228381"/>
        <a:ext cx="4358661" cy="981156"/>
      </dsp:txXfrm>
    </dsp:sp>
    <dsp:sp modelId="{3BB5AAB7-B40D-439C-8F3A-9E5AAE958396}">
      <dsp:nvSpPr>
        <dsp:cNvPr id="0" name=""/>
        <dsp:cNvSpPr/>
      </dsp:nvSpPr>
      <dsp:spPr>
        <a:xfrm>
          <a:off x="5491896" y="1228381"/>
          <a:ext cx="4194017" cy="981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39" tIns="103839" rIns="103839" bIns="103839" numCol="1" spcCol="1270" anchor="ctr" anchorCtr="0">
          <a:noAutofit/>
        </a:bodyPr>
        <a:lstStyle/>
        <a:p>
          <a:pPr marL="0" lvl="0" indent="0" algn="l" defTabSz="622300">
            <a:lnSpc>
              <a:spcPct val="100000"/>
            </a:lnSpc>
            <a:spcBef>
              <a:spcPct val="0"/>
            </a:spcBef>
            <a:spcAft>
              <a:spcPct val="35000"/>
            </a:spcAft>
            <a:buNone/>
          </a:pPr>
          <a:r>
            <a:rPr lang="en-IN" sz="1400" b="1" kern="1200" dirty="0"/>
            <a:t>Class names are in upper CamelCase like </a:t>
          </a:r>
          <a:endParaRPr lang="en-US" sz="1400" b="1" kern="1200" dirty="0"/>
        </a:p>
        <a:p>
          <a:pPr marL="0" lvl="0" indent="0" algn="l" defTabSz="622300">
            <a:lnSpc>
              <a:spcPct val="100000"/>
            </a:lnSpc>
            <a:spcBef>
              <a:spcPct val="0"/>
            </a:spcBef>
            <a:spcAft>
              <a:spcPct val="35000"/>
            </a:spcAft>
            <a:buNone/>
          </a:pPr>
          <a:r>
            <a:rPr lang="en-IN" sz="1400" b="0" kern="1200" dirty="0"/>
            <a:t>MainGameEngine.java </a:t>
          </a:r>
          <a:endParaRPr lang="en-US" sz="1400" b="0" kern="1200" dirty="0"/>
        </a:p>
      </dsp:txBody>
      <dsp:txXfrm>
        <a:off x="5491896" y="1228381"/>
        <a:ext cx="4194017" cy="981156"/>
      </dsp:txXfrm>
    </dsp:sp>
    <dsp:sp modelId="{F30CEB24-23A3-4AFE-BA9E-5C348736B64E}">
      <dsp:nvSpPr>
        <dsp:cNvPr id="0" name=""/>
        <dsp:cNvSpPr/>
      </dsp:nvSpPr>
      <dsp:spPr>
        <a:xfrm>
          <a:off x="0" y="2454826"/>
          <a:ext cx="9685913" cy="9811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CAFB68-C84F-453B-953A-4DE9853DC9AF}">
      <dsp:nvSpPr>
        <dsp:cNvPr id="0" name=""/>
        <dsp:cNvSpPr/>
      </dsp:nvSpPr>
      <dsp:spPr>
        <a:xfrm>
          <a:off x="296799" y="2675586"/>
          <a:ext cx="539635" cy="5396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EF6A02-24D8-42DF-B6A6-5BFCD076A2CB}">
      <dsp:nvSpPr>
        <dsp:cNvPr id="0" name=""/>
        <dsp:cNvSpPr/>
      </dsp:nvSpPr>
      <dsp:spPr>
        <a:xfrm>
          <a:off x="1133235" y="2454826"/>
          <a:ext cx="4358661" cy="981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39" tIns="103839" rIns="103839" bIns="103839" numCol="1" spcCol="1270" anchor="ctr" anchorCtr="0">
          <a:noAutofit/>
        </a:bodyPr>
        <a:lstStyle/>
        <a:p>
          <a:pPr marL="0" lvl="0" indent="0" algn="l" defTabSz="977900">
            <a:lnSpc>
              <a:spcPct val="100000"/>
            </a:lnSpc>
            <a:spcBef>
              <a:spcPct val="0"/>
            </a:spcBef>
            <a:spcAft>
              <a:spcPct val="35000"/>
            </a:spcAft>
            <a:buNone/>
          </a:pPr>
          <a:r>
            <a:rPr lang="en-IN" sz="2200" kern="1200" dirty="0"/>
            <a:t>Local Variables</a:t>
          </a:r>
          <a:endParaRPr lang="en-US" sz="2200" kern="1200" dirty="0"/>
        </a:p>
      </dsp:txBody>
      <dsp:txXfrm>
        <a:off x="1133235" y="2454826"/>
        <a:ext cx="4358661" cy="981156"/>
      </dsp:txXfrm>
    </dsp:sp>
    <dsp:sp modelId="{25C9CB04-3102-4FD0-93B8-46EFD7A3074C}">
      <dsp:nvSpPr>
        <dsp:cNvPr id="0" name=""/>
        <dsp:cNvSpPr/>
      </dsp:nvSpPr>
      <dsp:spPr>
        <a:xfrm>
          <a:off x="5491896" y="2454826"/>
          <a:ext cx="4194017" cy="981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39" tIns="103839" rIns="103839" bIns="103839" numCol="1" spcCol="1270" anchor="ctr" anchorCtr="0">
          <a:noAutofit/>
        </a:bodyPr>
        <a:lstStyle/>
        <a:p>
          <a:pPr marL="0" lvl="0" indent="0" algn="l" defTabSz="622300">
            <a:lnSpc>
              <a:spcPct val="100000"/>
            </a:lnSpc>
            <a:spcBef>
              <a:spcPct val="0"/>
            </a:spcBef>
            <a:spcAft>
              <a:spcPct val="35000"/>
            </a:spcAft>
            <a:buNone/>
          </a:pPr>
          <a:r>
            <a:rPr lang="en-IN" sz="1400" b="1" kern="1200" dirty="0"/>
            <a:t>They follow lower camelCase along with "I_." stating it is a local variable like      </a:t>
          </a:r>
          <a:endParaRPr lang="en-US" sz="1400" b="1" kern="1200" dirty="0"/>
        </a:p>
        <a:p>
          <a:pPr marL="0" lvl="0" indent="0" algn="l" defTabSz="622300">
            <a:lnSpc>
              <a:spcPct val="100000"/>
            </a:lnSpc>
            <a:spcBef>
              <a:spcPct val="0"/>
            </a:spcBef>
            <a:spcAft>
              <a:spcPct val="35000"/>
            </a:spcAft>
            <a:buNone/>
          </a:pPr>
          <a:r>
            <a:rPr lang="en-IN" sz="1400" b="0" kern="1200" dirty="0"/>
            <a:t>boolean l_isPresent = true;</a:t>
          </a:r>
          <a:endParaRPr lang="en-US" sz="1400" b="0" kern="1200" dirty="0"/>
        </a:p>
      </dsp:txBody>
      <dsp:txXfrm>
        <a:off x="5491896" y="2454826"/>
        <a:ext cx="4194017" cy="981156"/>
      </dsp:txXfrm>
    </dsp:sp>
    <dsp:sp modelId="{4BA7B697-8AE4-4440-96D7-D3F1DEBBCECE}">
      <dsp:nvSpPr>
        <dsp:cNvPr id="0" name=""/>
        <dsp:cNvSpPr/>
      </dsp:nvSpPr>
      <dsp:spPr>
        <a:xfrm>
          <a:off x="0" y="3681271"/>
          <a:ext cx="9685913" cy="9811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A5AE20-4BA4-4134-9268-DA4DD251C490}">
      <dsp:nvSpPr>
        <dsp:cNvPr id="0" name=""/>
        <dsp:cNvSpPr/>
      </dsp:nvSpPr>
      <dsp:spPr>
        <a:xfrm>
          <a:off x="296799" y="3902032"/>
          <a:ext cx="539635" cy="5396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100657-3638-428D-B4D0-5D996EB6BE0D}">
      <dsp:nvSpPr>
        <dsp:cNvPr id="0" name=""/>
        <dsp:cNvSpPr/>
      </dsp:nvSpPr>
      <dsp:spPr>
        <a:xfrm>
          <a:off x="1133235" y="3681271"/>
          <a:ext cx="4358661" cy="981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39" tIns="103839" rIns="103839" bIns="103839" numCol="1" spcCol="1270" anchor="ctr" anchorCtr="0">
          <a:noAutofit/>
        </a:bodyPr>
        <a:lstStyle/>
        <a:p>
          <a:pPr marL="0" lvl="0" indent="0" algn="l" defTabSz="977900">
            <a:lnSpc>
              <a:spcPct val="100000"/>
            </a:lnSpc>
            <a:spcBef>
              <a:spcPct val="0"/>
            </a:spcBef>
            <a:spcAft>
              <a:spcPct val="35000"/>
            </a:spcAft>
            <a:buNone/>
          </a:pPr>
          <a:r>
            <a:rPr lang="en-US" sz="2200" kern="1200" dirty="0"/>
            <a:t>Static Members/Constants</a:t>
          </a:r>
        </a:p>
      </dsp:txBody>
      <dsp:txXfrm>
        <a:off x="1133235" y="3681271"/>
        <a:ext cx="4358661" cy="981156"/>
      </dsp:txXfrm>
    </dsp:sp>
    <dsp:sp modelId="{A544AA14-C0C9-4DF1-87BF-2487A9861554}">
      <dsp:nvSpPr>
        <dsp:cNvPr id="0" name=""/>
        <dsp:cNvSpPr/>
      </dsp:nvSpPr>
      <dsp:spPr>
        <a:xfrm>
          <a:off x="5491896" y="3681271"/>
          <a:ext cx="4194017" cy="981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39" tIns="103839" rIns="103839" bIns="103839" numCol="1" spcCol="1270" anchor="ctr" anchorCtr="0">
          <a:noAutofit/>
        </a:bodyPr>
        <a:lstStyle/>
        <a:p>
          <a:pPr marL="0" lvl="0" indent="0" algn="l" defTabSz="622300">
            <a:lnSpc>
              <a:spcPct val="100000"/>
            </a:lnSpc>
            <a:spcBef>
              <a:spcPct val="0"/>
            </a:spcBef>
            <a:spcAft>
              <a:spcPct val="35000"/>
            </a:spcAft>
            <a:buNone/>
          </a:pPr>
          <a:r>
            <a:rPr lang="en-US" sz="1400" b="1" kern="1200" dirty="0"/>
            <a:t>All static members are in UPPER_SNAKE_CASE letters with underscores in between the words like </a:t>
          </a:r>
          <a:r>
            <a:rPr lang="nl-NL" sz="1400" i="1" kern="1200" dirty="0">
              <a:latin typeface="Ubuntu" panose="020B0504030602030204" pitchFamily="34" charset="0"/>
            </a:rPr>
            <a:t>VALID_MAP </a:t>
          </a:r>
          <a:r>
            <a:rPr lang="nl-NL" sz="1400" kern="1200" dirty="0">
              <a:latin typeface="Ubuntu" panose="020B0504030602030204" pitchFamily="34" charset="0"/>
            </a:rPr>
            <a:t>= "Map is Valid"</a:t>
          </a:r>
          <a:endParaRPr lang="en-US" sz="1400" b="1" kern="1200" dirty="0">
            <a:latin typeface="Ubuntu" panose="020B0504030602030204" pitchFamily="34" charset="0"/>
          </a:endParaRPr>
        </a:p>
      </dsp:txBody>
      <dsp:txXfrm>
        <a:off x="5491896" y="3681271"/>
        <a:ext cx="4194017" cy="9811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AA3DB8-7B75-48AE-90AD-ED7E1BB43258}">
      <dsp:nvSpPr>
        <dsp:cNvPr id="0" name=""/>
        <dsp:cNvSpPr/>
      </dsp:nvSpPr>
      <dsp:spPr>
        <a:xfrm>
          <a:off x="0" y="108497"/>
          <a:ext cx="10422994" cy="18673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100000"/>
            </a:lnSpc>
            <a:spcBef>
              <a:spcPct val="0"/>
            </a:spcBef>
            <a:spcAft>
              <a:spcPct val="35000"/>
            </a:spcAft>
            <a:buNone/>
          </a:pPr>
          <a:r>
            <a:rPr lang="en-US" sz="2600" b="0" i="0" kern="1200" dirty="0">
              <a:solidFill>
                <a:schemeClr val="tx1"/>
              </a:solidFill>
            </a:rPr>
            <a:t>JUnit 4 is a widely used testing framework for Java programming.</a:t>
          </a:r>
        </a:p>
        <a:p>
          <a:pPr marL="0" lvl="0" indent="0" algn="l" defTabSz="1155700">
            <a:lnSpc>
              <a:spcPct val="100000"/>
            </a:lnSpc>
            <a:spcBef>
              <a:spcPct val="0"/>
            </a:spcBef>
            <a:spcAft>
              <a:spcPct val="35000"/>
            </a:spcAft>
            <a:buNone/>
          </a:pPr>
          <a:r>
            <a:rPr lang="en-US" sz="2600" b="0" i="0" kern="12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It allows developers to write repeatable tests for their code, ensuring that the program logic works as expected</a:t>
          </a:r>
          <a:r>
            <a:rPr lang="en-US" sz="2600" b="0" i="0" kern="1200" dirty="0">
              <a:solidFill>
                <a:schemeClr val="tx1"/>
              </a:solidFill>
            </a:rPr>
            <a:t> .</a:t>
          </a:r>
          <a:endParaRPr lang="en-US" sz="2600" kern="1200" dirty="0">
            <a:solidFill>
              <a:schemeClr val="tx1"/>
            </a:solidFill>
          </a:endParaRPr>
        </a:p>
      </dsp:txBody>
      <dsp:txXfrm>
        <a:off x="91155" y="199652"/>
        <a:ext cx="10240684" cy="1685010"/>
      </dsp:txXfrm>
    </dsp:sp>
    <dsp:sp modelId="{C731BDB5-F039-44A8-AF13-E9950E5A5708}">
      <dsp:nvSpPr>
        <dsp:cNvPr id="0" name=""/>
        <dsp:cNvSpPr/>
      </dsp:nvSpPr>
      <dsp:spPr>
        <a:xfrm>
          <a:off x="0" y="2056457"/>
          <a:ext cx="10422994" cy="96923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dirty="0">
              <a:solidFill>
                <a:schemeClr val="tx1"/>
              </a:solidFill>
            </a:rPr>
            <a:t>JUnit 4 is a popular testing framework for Java that offers several benefits:</a:t>
          </a:r>
          <a:endParaRPr lang="en-US" sz="2600" kern="1200" dirty="0">
            <a:solidFill>
              <a:schemeClr val="tx1"/>
            </a:solidFill>
          </a:endParaRPr>
        </a:p>
      </dsp:txBody>
      <dsp:txXfrm>
        <a:off x="47314" y="2103771"/>
        <a:ext cx="10328366" cy="874604"/>
      </dsp:txXfrm>
    </dsp:sp>
    <dsp:sp modelId="{470A7090-ABB8-4C36-BCF0-2018DC152852}">
      <dsp:nvSpPr>
        <dsp:cNvPr id="0" name=""/>
        <dsp:cNvSpPr/>
      </dsp:nvSpPr>
      <dsp:spPr>
        <a:xfrm>
          <a:off x="0" y="3025690"/>
          <a:ext cx="10422994" cy="182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93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a:t>Code Organization:</a:t>
          </a:r>
          <a:r>
            <a:rPr lang="en-US" sz="2000" kern="1200" dirty="0"/>
            <a:t> JUnit can help you keep your code organized and easy to read</a:t>
          </a:r>
          <a:r>
            <a:rPr lang="en-US" sz="2000" b="0" i="0" kern="1200" dirty="0"/>
            <a:t>.</a:t>
          </a:r>
          <a:endParaRPr lang="en-US" sz="2000" kern="1200" dirty="0"/>
        </a:p>
        <a:p>
          <a:pPr marL="228600" lvl="1" indent="-228600" algn="l" defTabSz="889000">
            <a:lnSpc>
              <a:spcPct val="90000"/>
            </a:lnSpc>
            <a:spcBef>
              <a:spcPct val="0"/>
            </a:spcBef>
            <a:spcAft>
              <a:spcPct val="20000"/>
            </a:spcAft>
            <a:buChar char="•"/>
          </a:pPr>
          <a:r>
            <a:rPr lang="en-US" sz="2000" b="1" kern="1200" dirty="0"/>
            <a:t>Error Detection:</a:t>
          </a:r>
          <a:r>
            <a:rPr lang="en-US" sz="2000" kern="1200" dirty="0"/>
            <a:t> JUnit can help you detect and fix errors in your code</a:t>
          </a:r>
          <a:r>
            <a:rPr lang="en-US" sz="2000" b="0" i="0" kern="1200" dirty="0"/>
            <a:t>.</a:t>
          </a:r>
          <a:endParaRPr lang="en-US" sz="2000" kern="1200" dirty="0"/>
        </a:p>
        <a:p>
          <a:pPr marL="228600" lvl="1" indent="-228600" algn="l" defTabSz="889000">
            <a:lnSpc>
              <a:spcPct val="90000"/>
            </a:lnSpc>
            <a:spcBef>
              <a:spcPct val="0"/>
            </a:spcBef>
            <a:spcAft>
              <a:spcPct val="20000"/>
            </a:spcAft>
            <a:buChar char="•"/>
          </a:pPr>
          <a:r>
            <a:rPr lang="en-US" sz="2000" b="1" kern="1200" dirty="0"/>
            <a:t>Quality Improvement:</a:t>
          </a:r>
          <a:r>
            <a:rPr lang="en-US" sz="2000" kern="1200" dirty="0"/>
            <a:t> JUnit can help you improve the quality of your software</a:t>
          </a:r>
          <a:r>
            <a:rPr lang="en-US" sz="2000" b="0" i="0" kern="1200" dirty="0"/>
            <a:t>.</a:t>
          </a:r>
          <a:endParaRPr lang="en-US" sz="2000" kern="1200" dirty="0"/>
        </a:p>
        <a:p>
          <a:pPr marL="228600" lvl="1" indent="-228600" algn="l" defTabSz="889000">
            <a:lnSpc>
              <a:spcPct val="90000"/>
            </a:lnSpc>
            <a:spcBef>
              <a:spcPct val="0"/>
            </a:spcBef>
            <a:spcAft>
              <a:spcPct val="20000"/>
            </a:spcAft>
            <a:buChar char="•"/>
          </a:pPr>
          <a:r>
            <a:rPr lang="en-US" sz="2000" b="1" kern="1200" dirty="0"/>
            <a:t>Efficiency: </a:t>
          </a:r>
          <a:r>
            <a:rPr lang="en-US" sz="2000" kern="1200" dirty="0"/>
            <a:t>Junit can help you work more efficiently and improve your testing process.</a:t>
          </a:r>
        </a:p>
      </dsp:txBody>
      <dsp:txXfrm>
        <a:off x="0" y="3025690"/>
        <a:ext cx="10422994" cy="18257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06AF0-BFA7-4A19-9319-F7E35A5E5078}">
      <dsp:nvSpPr>
        <dsp:cNvPr id="0" name=""/>
        <dsp:cNvSpPr/>
      </dsp:nvSpPr>
      <dsp:spPr>
        <a:xfrm>
          <a:off x="0" y="48563"/>
          <a:ext cx="10572382" cy="551655"/>
        </a:xfrm>
        <a:prstGeom prst="round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Map Validation: </a:t>
          </a:r>
        </a:p>
      </dsp:txBody>
      <dsp:txXfrm>
        <a:off x="26930" y="75493"/>
        <a:ext cx="10518522" cy="497795"/>
      </dsp:txXfrm>
    </dsp:sp>
    <dsp:sp modelId="{BEDC9EC8-1EC8-4D72-AC8E-01A73971F6A5}">
      <dsp:nvSpPr>
        <dsp:cNvPr id="0" name=""/>
        <dsp:cNvSpPr/>
      </dsp:nvSpPr>
      <dsp:spPr>
        <a:xfrm>
          <a:off x="0" y="600218"/>
          <a:ext cx="10572382"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67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Ensure map is a connected graph</a:t>
          </a:r>
        </a:p>
      </dsp:txBody>
      <dsp:txXfrm>
        <a:off x="0" y="600218"/>
        <a:ext cx="10572382" cy="380880"/>
      </dsp:txXfrm>
    </dsp:sp>
    <dsp:sp modelId="{8C0F18BF-7760-4871-8C74-BDB74119F9B6}">
      <dsp:nvSpPr>
        <dsp:cNvPr id="0" name=""/>
        <dsp:cNvSpPr/>
      </dsp:nvSpPr>
      <dsp:spPr>
        <a:xfrm>
          <a:off x="0" y="981098"/>
          <a:ext cx="10572382" cy="551655"/>
        </a:xfrm>
        <a:prstGeom prst="round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Reading an Invalid Map File: </a:t>
          </a:r>
        </a:p>
      </dsp:txBody>
      <dsp:txXfrm>
        <a:off x="26930" y="1008028"/>
        <a:ext cx="10518522" cy="497795"/>
      </dsp:txXfrm>
    </dsp:sp>
    <dsp:sp modelId="{8C8DC624-780F-4AA6-A60B-D01E9D67A1A3}">
      <dsp:nvSpPr>
        <dsp:cNvPr id="0" name=""/>
        <dsp:cNvSpPr/>
      </dsp:nvSpPr>
      <dsp:spPr>
        <a:xfrm>
          <a:off x="0" y="1532753"/>
          <a:ext cx="10572382"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67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Test reading a map file with invalid format</a:t>
          </a:r>
        </a:p>
      </dsp:txBody>
      <dsp:txXfrm>
        <a:off x="0" y="1532753"/>
        <a:ext cx="10572382" cy="380880"/>
      </dsp:txXfrm>
    </dsp:sp>
    <dsp:sp modelId="{4C8DC7F7-7382-4EDE-91E5-3506C41455BF}">
      <dsp:nvSpPr>
        <dsp:cNvPr id="0" name=""/>
        <dsp:cNvSpPr/>
      </dsp:nvSpPr>
      <dsp:spPr>
        <a:xfrm>
          <a:off x="0" y="1913633"/>
          <a:ext cx="10572382" cy="551655"/>
        </a:xfrm>
        <a:prstGeom prst="round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Validation of a Correct Startup Phase:</a:t>
          </a:r>
        </a:p>
      </dsp:txBody>
      <dsp:txXfrm>
        <a:off x="26930" y="1940563"/>
        <a:ext cx="10518522" cy="497795"/>
      </dsp:txXfrm>
    </dsp:sp>
    <dsp:sp modelId="{2A7988B9-3D6C-459A-8C0B-2715999AE490}">
      <dsp:nvSpPr>
        <dsp:cNvPr id="0" name=""/>
        <dsp:cNvSpPr/>
      </dsp:nvSpPr>
      <dsp:spPr>
        <a:xfrm>
          <a:off x="0" y="2465288"/>
          <a:ext cx="10572382"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67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Confirm correct allocation of initial armies</a:t>
          </a:r>
        </a:p>
        <a:p>
          <a:pPr marL="171450" lvl="1" indent="-171450" algn="l" defTabSz="800100">
            <a:lnSpc>
              <a:spcPct val="90000"/>
            </a:lnSpc>
            <a:spcBef>
              <a:spcPct val="0"/>
            </a:spcBef>
            <a:spcAft>
              <a:spcPct val="20000"/>
            </a:spcAft>
            <a:buChar char="•"/>
          </a:pPr>
          <a:r>
            <a:rPr lang="en-US" sz="1800" kern="1200"/>
            <a:t>Test distribution of territories among players</a:t>
          </a:r>
        </a:p>
      </dsp:txBody>
      <dsp:txXfrm>
        <a:off x="0" y="2465288"/>
        <a:ext cx="10572382" cy="618930"/>
      </dsp:txXfrm>
    </dsp:sp>
    <dsp:sp modelId="{7BB883E0-D0A4-43EE-BCA3-A587C8100BCA}">
      <dsp:nvSpPr>
        <dsp:cNvPr id="0" name=""/>
        <dsp:cNvSpPr/>
      </dsp:nvSpPr>
      <dsp:spPr>
        <a:xfrm>
          <a:off x="0" y="3084218"/>
          <a:ext cx="10572382" cy="551655"/>
        </a:xfrm>
        <a:prstGeom prst="round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Calculation of Number of Reinforcement Armies:  </a:t>
          </a:r>
        </a:p>
      </dsp:txBody>
      <dsp:txXfrm>
        <a:off x="26930" y="3111148"/>
        <a:ext cx="10518522" cy="497795"/>
      </dsp:txXfrm>
    </dsp:sp>
    <dsp:sp modelId="{D9ACE4D1-34BA-4891-B080-6FCC5DB15533}">
      <dsp:nvSpPr>
        <dsp:cNvPr id="0" name=""/>
        <dsp:cNvSpPr/>
      </dsp:nvSpPr>
      <dsp:spPr>
        <a:xfrm>
          <a:off x="0" y="3635873"/>
          <a:ext cx="10572382"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67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Validate calculation based on territories owned</a:t>
          </a:r>
        </a:p>
      </dsp:txBody>
      <dsp:txXfrm>
        <a:off x="0" y="3635873"/>
        <a:ext cx="10572382" cy="380880"/>
      </dsp:txXfrm>
    </dsp:sp>
    <dsp:sp modelId="{BB94004A-66BC-49F1-9548-E36AA6F9DC0D}">
      <dsp:nvSpPr>
        <dsp:cNvPr id="0" name=""/>
        <dsp:cNvSpPr/>
      </dsp:nvSpPr>
      <dsp:spPr>
        <a:xfrm>
          <a:off x="0" y="4016753"/>
          <a:ext cx="10572382" cy="551655"/>
        </a:xfrm>
        <a:prstGeom prst="round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Order Validation Upon Execution:</a:t>
          </a:r>
        </a:p>
      </dsp:txBody>
      <dsp:txXfrm>
        <a:off x="26930" y="4043683"/>
        <a:ext cx="10518522" cy="497795"/>
      </dsp:txXfrm>
    </dsp:sp>
    <dsp:sp modelId="{EFBCE0E1-6438-42BF-8D69-EDE1F8F0A0A0}">
      <dsp:nvSpPr>
        <dsp:cNvPr id="0" name=""/>
        <dsp:cNvSpPr/>
      </dsp:nvSpPr>
      <dsp:spPr>
        <a:xfrm>
          <a:off x="0" y="4568408"/>
          <a:ext cx="10572382"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67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Test source/target validation for each order type (e.g., bomb, airlift)</a:t>
          </a:r>
        </a:p>
        <a:p>
          <a:pPr marL="171450" lvl="1" indent="-171450" algn="l" defTabSz="800100">
            <a:lnSpc>
              <a:spcPct val="90000"/>
            </a:lnSpc>
            <a:spcBef>
              <a:spcPct val="0"/>
            </a:spcBef>
            <a:spcAft>
              <a:spcPct val="20000"/>
            </a:spcAft>
            <a:buChar char="•"/>
          </a:pPr>
          <a:r>
            <a:rPr lang="en-US" sz="1800" kern="1200"/>
            <a:t>Validate moving armies in the conquered country after conquering</a:t>
          </a:r>
        </a:p>
      </dsp:txBody>
      <dsp:txXfrm>
        <a:off x="0" y="4568408"/>
        <a:ext cx="10572382" cy="6189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06AF0-BFA7-4A19-9319-F7E35A5E5078}">
      <dsp:nvSpPr>
        <dsp:cNvPr id="0" name=""/>
        <dsp:cNvSpPr/>
      </dsp:nvSpPr>
      <dsp:spPr>
        <a:xfrm>
          <a:off x="0" y="2798"/>
          <a:ext cx="10572382" cy="1031354"/>
        </a:xfrm>
        <a:prstGeom prst="round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Load</a:t>
          </a:r>
          <a:r>
            <a:rPr lang="en-US" sz="4300" kern="1200" baseline="0" dirty="0"/>
            <a:t> Game:</a:t>
          </a:r>
          <a:endParaRPr lang="en-US" sz="4300" kern="1200" dirty="0"/>
        </a:p>
      </dsp:txBody>
      <dsp:txXfrm>
        <a:off x="50347" y="53145"/>
        <a:ext cx="10471688" cy="930660"/>
      </dsp:txXfrm>
    </dsp:sp>
    <dsp:sp modelId="{BEDC9EC8-1EC8-4D72-AC8E-01A73971F6A5}">
      <dsp:nvSpPr>
        <dsp:cNvPr id="0" name=""/>
        <dsp:cNvSpPr/>
      </dsp:nvSpPr>
      <dsp:spPr>
        <a:xfrm>
          <a:off x="0" y="1034153"/>
          <a:ext cx="10572382"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673" tIns="54610" rIns="305816" bIns="54610" numCol="1" spcCol="1270" anchor="t" anchorCtr="0">
          <a:noAutofit/>
        </a:bodyPr>
        <a:lstStyle/>
        <a:p>
          <a:pPr marL="285750" lvl="1" indent="-285750" algn="l" defTabSz="1511300">
            <a:lnSpc>
              <a:spcPct val="90000"/>
            </a:lnSpc>
            <a:spcBef>
              <a:spcPct val="0"/>
            </a:spcBef>
            <a:spcAft>
              <a:spcPct val="20000"/>
            </a:spcAft>
            <a:buChar char="•"/>
          </a:pPr>
          <a:r>
            <a:rPr lang="en-US" sz="3400" kern="1200" dirty="0"/>
            <a:t>Test Function to Load a Game from Saved File</a:t>
          </a:r>
        </a:p>
      </dsp:txBody>
      <dsp:txXfrm>
        <a:off x="0" y="1034153"/>
        <a:ext cx="10572382" cy="712080"/>
      </dsp:txXfrm>
    </dsp:sp>
    <dsp:sp modelId="{8C0F18BF-7760-4871-8C74-BDB74119F9B6}">
      <dsp:nvSpPr>
        <dsp:cNvPr id="0" name=""/>
        <dsp:cNvSpPr/>
      </dsp:nvSpPr>
      <dsp:spPr>
        <a:xfrm>
          <a:off x="0" y="1746233"/>
          <a:ext cx="10572382" cy="1031354"/>
        </a:xfrm>
        <a:prstGeom prst="round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Save Game: </a:t>
          </a:r>
        </a:p>
      </dsp:txBody>
      <dsp:txXfrm>
        <a:off x="50347" y="1796580"/>
        <a:ext cx="10471688" cy="930660"/>
      </dsp:txXfrm>
    </dsp:sp>
    <dsp:sp modelId="{8C8DC624-780F-4AA6-A60B-D01E9D67A1A3}">
      <dsp:nvSpPr>
        <dsp:cNvPr id="0" name=""/>
        <dsp:cNvSpPr/>
      </dsp:nvSpPr>
      <dsp:spPr>
        <a:xfrm>
          <a:off x="0" y="2777588"/>
          <a:ext cx="10572382"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673" tIns="54610" rIns="305816" bIns="54610" numCol="1" spcCol="1270" anchor="t" anchorCtr="0">
          <a:noAutofit/>
        </a:bodyPr>
        <a:lstStyle/>
        <a:p>
          <a:pPr marL="285750" lvl="1" indent="-285750" algn="l" defTabSz="1511300">
            <a:lnSpc>
              <a:spcPct val="90000"/>
            </a:lnSpc>
            <a:spcBef>
              <a:spcPct val="0"/>
            </a:spcBef>
            <a:spcAft>
              <a:spcPct val="20000"/>
            </a:spcAft>
            <a:buChar char="•"/>
          </a:pPr>
          <a:r>
            <a:rPr lang="en-US" sz="3400" kern="1200" dirty="0"/>
            <a:t>Test Function to Save current Game into a File.</a:t>
          </a:r>
        </a:p>
      </dsp:txBody>
      <dsp:txXfrm>
        <a:off x="0" y="2777588"/>
        <a:ext cx="10572382" cy="712080"/>
      </dsp:txXfrm>
    </dsp:sp>
    <dsp:sp modelId="{4C8DC7F7-7382-4EDE-91E5-3506C41455BF}">
      <dsp:nvSpPr>
        <dsp:cNvPr id="0" name=""/>
        <dsp:cNvSpPr/>
      </dsp:nvSpPr>
      <dsp:spPr>
        <a:xfrm>
          <a:off x="0" y="3489668"/>
          <a:ext cx="10572382" cy="1031354"/>
        </a:xfrm>
        <a:prstGeom prst="round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Tournament Mode:</a:t>
          </a:r>
        </a:p>
      </dsp:txBody>
      <dsp:txXfrm>
        <a:off x="50347" y="3540015"/>
        <a:ext cx="10471688" cy="930660"/>
      </dsp:txXfrm>
    </dsp:sp>
    <dsp:sp modelId="{2A7988B9-3D6C-459A-8C0B-2715999AE490}">
      <dsp:nvSpPr>
        <dsp:cNvPr id="0" name=""/>
        <dsp:cNvSpPr/>
      </dsp:nvSpPr>
      <dsp:spPr>
        <a:xfrm>
          <a:off x="0" y="4521023"/>
          <a:ext cx="10572382"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673" tIns="54610" rIns="305816" bIns="54610" numCol="1" spcCol="1270" anchor="t" anchorCtr="0">
          <a:noAutofit/>
        </a:bodyPr>
        <a:lstStyle/>
        <a:p>
          <a:pPr marL="285750" lvl="1" indent="-285750" algn="l" defTabSz="1511300">
            <a:lnSpc>
              <a:spcPct val="90000"/>
            </a:lnSpc>
            <a:spcBef>
              <a:spcPct val="0"/>
            </a:spcBef>
            <a:spcAft>
              <a:spcPct val="20000"/>
            </a:spcAft>
            <a:buChar char="•"/>
          </a:pPr>
          <a:r>
            <a:rPr lang="en-US" sz="3400" kern="1200" dirty="0"/>
            <a:t>Test Function for the execution of Tournament mode.</a:t>
          </a:r>
        </a:p>
      </dsp:txBody>
      <dsp:txXfrm>
        <a:off x="0" y="4521023"/>
        <a:ext cx="10572382" cy="71208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3F2F9-4F6A-4B82-BE71-9410AB0C86DC}" type="datetimeFigureOut">
              <a:rPr lang="en-IN" smtClean="0"/>
              <a:t>09-04-2024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A27C8-EEA8-4B88-8FAD-0AFBAFF4EA5B}" type="slidenum">
              <a:rPr lang="en-IN" smtClean="0"/>
              <a:t>‹#›</a:t>
            </a:fld>
            <a:endParaRPr lang="en-IN" dirty="0"/>
          </a:p>
        </p:txBody>
      </p:sp>
    </p:spTree>
    <p:extLst>
      <p:ext uri="{BB962C8B-B14F-4D97-AF65-F5344CB8AC3E}">
        <p14:creationId xmlns:p14="http://schemas.microsoft.com/office/powerpoint/2010/main" val="4029779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6A27C8-EEA8-4B88-8FAD-0AFBAFF4EA5B}" type="slidenum">
              <a:rPr lang="en-IN" smtClean="0"/>
              <a:t>6</a:t>
            </a:fld>
            <a:endParaRPr lang="en-IN" dirty="0"/>
          </a:p>
        </p:txBody>
      </p:sp>
    </p:spTree>
    <p:extLst>
      <p:ext uri="{BB962C8B-B14F-4D97-AF65-F5344CB8AC3E}">
        <p14:creationId xmlns:p14="http://schemas.microsoft.com/office/powerpoint/2010/main" val="2603310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DDACF91-A80A-4A1E-AFF6-75ED855BC5A1}" type="datetimeFigureOut">
              <a:rPr lang="en-IN" smtClean="0"/>
              <a:t>09-04-2024</a:t>
            </a:fld>
            <a:endParaRPr lang="en-IN"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8DE1538-358F-49C2-A848-FC59F9AA5FFD}" type="slidenum">
              <a:rPr lang="en-IN" smtClean="0"/>
              <a:t>‹#›</a:t>
            </a:fld>
            <a:endParaRPr lang="en-IN"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790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ACF91-A80A-4A1E-AFF6-75ED855BC5A1}" type="datetimeFigureOut">
              <a:rPr lang="en-IN" smtClean="0"/>
              <a:t>09-04-2024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8DE1538-358F-49C2-A848-FC59F9AA5FFD}" type="slidenum">
              <a:rPr lang="en-IN" smtClean="0"/>
              <a:t>‹#›</a:t>
            </a:fld>
            <a:endParaRPr lang="en-IN" dirty="0"/>
          </a:p>
        </p:txBody>
      </p:sp>
    </p:spTree>
    <p:extLst>
      <p:ext uri="{BB962C8B-B14F-4D97-AF65-F5344CB8AC3E}">
        <p14:creationId xmlns:p14="http://schemas.microsoft.com/office/powerpoint/2010/main" val="226796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ACF91-A80A-4A1E-AFF6-75ED855BC5A1}" type="datetimeFigureOut">
              <a:rPr lang="en-IN" smtClean="0"/>
              <a:t>09-04-2024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8DE1538-358F-49C2-A848-FC59F9AA5FFD}" type="slidenum">
              <a:rPr lang="en-IN" smtClean="0"/>
              <a:t>‹#›</a:t>
            </a:fld>
            <a:endParaRPr lang="en-IN" dirty="0"/>
          </a:p>
        </p:txBody>
      </p:sp>
    </p:spTree>
    <p:extLst>
      <p:ext uri="{BB962C8B-B14F-4D97-AF65-F5344CB8AC3E}">
        <p14:creationId xmlns:p14="http://schemas.microsoft.com/office/powerpoint/2010/main" val="2125430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ACF91-A80A-4A1E-AFF6-75ED855BC5A1}" type="datetimeFigureOut">
              <a:rPr lang="en-IN" smtClean="0"/>
              <a:t>09-04-2024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8DE1538-358F-49C2-A848-FC59F9AA5FFD}" type="slidenum">
              <a:rPr lang="en-IN" smtClean="0"/>
              <a:t>‹#›</a:t>
            </a:fld>
            <a:endParaRPr lang="en-IN" dirty="0"/>
          </a:p>
        </p:txBody>
      </p:sp>
    </p:spTree>
    <p:extLst>
      <p:ext uri="{BB962C8B-B14F-4D97-AF65-F5344CB8AC3E}">
        <p14:creationId xmlns:p14="http://schemas.microsoft.com/office/powerpoint/2010/main" val="1829518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DACF91-A80A-4A1E-AFF6-75ED855BC5A1}" type="datetimeFigureOut">
              <a:rPr lang="en-IN" smtClean="0"/>
              <a:t>09-04-2024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8DE1538-358F-49C2-A848-FC59F9AA5FFD}" type="slidenum">
              <a:rPr lang="en-IN" smtClean="0"/>
              <a:t>‹#›</a:t>
            </a:fld>
            <a:endParaRPr lang="en-IN"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022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DACF91-A80A-4A1E-AFF6-75ED855BC5A1}" type="datetimeFigureOut">
              <a:rPr lang="en-IN" smtClean="0"/>
              <a:t>09-04-2024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8DE1538-358F-49C2-A848-FC59F9AA5FFD}" type="slidenum">
              <a:rPr lang="en-IN" smtClean="0"/>
              <a:t>‹#›</a:t>
            </a:fld>
            <a:endParaRPr lang="en-IN" dirty="0"/>
          </a:p>
        </p:txBody>
      </p:sp>
    </p:spTree>
    <p:extLst>
      <p:ext uri="{BB962C8B-B14F-4D97-AF65-F5344CB8AC3E}">
        <p14:creationId xmlns:p14="http://schemas.microsoft.com/office/powerpoint/2010/main" val="214371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DACF91-A80A-4A1E-AFF6-75ED855BC5A1}" type="datetimeFigureOut">
              <a:rPr lang="en-IN" smtClean="0"/>
              <a:t>09-04-2024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8DE1538-358F-49C2-A848-FC59F9AA5FFD}" type="slidenum">
              <a:rPr lang="en-IN" smtClean="0"/>
              <a:t>‹#›</a:t>
            </a:fld>
            <a:endParaRPr lang="en-IN" dirty="0"/>
          </a:p>
        </p:txBody>
      </p:sp>
    </p:spTree>
    <p:extLst>
      <p:ext uri="{BB962C8B-B14F-4D97-AF65-F5344CB8AC3E}">
        <p14:creationId xmlns:p14="http://schemas.microsoft.com/office/powerpoint/2010/main" val="243831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DACF91-A80A-4A1E-AFF6-75ED855BC5A1}" type="datetimeFigureOut">
              <a:rPr lang="en-IN" smtClean="0"/>
              <a:t>09-04-2024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8DE1538-358F-49C2-A848-FC59F9AA5FFD}" type="slidenum">
              <a:rPr lang="en-IN" smtClean="0"/>
              <a:t>‹#›</a:t>
            </a:fld>
            <a:endParaRPr lang="en-IN" dirty="0"/>
          </a:p>
        </p:txBody>
      </p:sp>
    </p:spTree>
    <p:extLst>
      <p:ext uri="{BB962C8B-B14F-4D97-AF65-F5344CB8AC3E}">
        <p14:creationId xmlns:p14="http://schemas.microsoft.com/office/powerpoint/2010/main" val="1598860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ACF91-A80A-4A1E-AFF6-75ED855BC5A1}" type="datetimeFigureOut">
              <a:rPr lang="en-IN" smtClean="0"/>
              <a:t>09-04-2024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8DE1538-358F-49C2-A848-FC59F9AA5FFD}" type="slidenum">
              <a:rPr lang="en-IN" smtClean="0"/>
              <a:t>‹#›</a:t>
            </a:fld>
            <a:endParaRPr lang="en-IN" dirty="0"/>
          </a:p>
        </p:txBody>
      </p:sp>
    </p:spTree>
    <p:extLst>
      <p:ext uri="{BB962C8B-B14F-4D97-AF65-F5344CB8AC3E}">
        <p14:creationId xmlns:p14="http://schemas.microsoft.com/office/powerpoint/2010/main" val="4107357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DACF91-A80A-4A1E-AFF6-75ED855BC5A1}" type="datetimeFigureOut">
              <a:rPr lang="en-IN" smtClean="0"/>
              <a:t>09-04-2024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8DE1538-358F-49C2-A848-FC59F9AA5FFD}" type="slidenum">
              <a:rPr lang="en-IN" smtClean="0"/>
              <a:t>‹#›</a:t>
            </a:fld>
            <a:endParaRPr lang="en-IN" dirty="0"/>
          </a:p>
        </p:txBody>
      </p:sp>
    </p:spTree>
    <p:extLst>
      <p:ext uri="{BB962C8B-B14F-4D97-AF65-F5344CB8AC3E}">
        <p14:creationId xmlns:p14="http://schemas.microsoft.com/office/powerpoint/2010/main" val="910482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DACF91-A80A-4A1E-AFF6-75ED855BC5A1}" type="datetimeFigureOut">
              <a:rPr lang="en-IN" smtClean="0"/>
              <a:t>09-04-2024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8DE1538-358F-49C2-A848-FC59F9AA5FFD}" type="slidenum">
              <a:rPr lang="en-IN" smtClean="0"/>
              <a:t>‹#›</a:t>
            </a:fld>
            <a:endParaRPr lang="en-IN" dirty="0"/>
          </a:p>
        </p:txBody>
      </p:sp>
    </p:spTree>
    <p:extLst>
      <p:ext uri="{BB962C8B-B14F-4D97-AF65-F5344CB8AC3E}">
        <p14:creationId xmlns:p14="http://schemas.microsoft.com/office/powerpoint/2010/main" val="322391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DDACF91-A80A-4A1E-AFF6-75ED855BC5A1}" type="datetimeFigureOut">
              <a:rPr lang="en-IN" smtClean="0"/>
              <a:t>09-04-2024</a:t>
            </a:fld>
            <a:endParaRPr lang="en-IN"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38DE1538-358F-49C2-A848-FC59F9AA5FFD}" type="slidenum">
              <a:rPr lang="en-IN" smtClean="0"/>
              <a:t>‹#›</a:t>
            </a:fld>
            <a:endParaRPr lang="en-IN" dirty="0"/>
          </a:p>
        </p:txBody>
      </p:sp>
    </p:spTree>
    <p:extLst>
      <p:ext uri="{BB962C8B-B14F-4D97-AF65-F5344CB8AC3E}">
        <p14:creationId xmlns:p14="http://schemas.microsoft.com/office/powerpoint/2010/main" val="315232895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1" name="Rectangle 20">
            <a:extLst>
              <a:ext uri="{FF2B5EF4-FFF2-40B4-BE49-F238E27FC236}">
                <a16:creationId xmlns:a16="http://schemas.microsoft.com/office/drawing/2014/main" id="{16308087-BA1D-46C8-ADEC-CE6A94711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331445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F8AC4C-873E-025A-3F39-0522FD0FA22C}"/>
              </a:ext>
            </a:extLst>
          </p:cNvPr>
          <p:cNvSpPr txBox="1"/>
          <p:nvPr/>
        </p:nvSpPr>
        <p:spPr>
          <a:xfrm>
            <a:off x="614516" y="542922"/>
            <a:ext cx="10962968" cy="584775"/>
          </a:xfrm>
          <a:prstGeom prst="rect">
            <a:avLst/>
          </a:prstGeom>
          <a:noFill/>
        </p:spPr>
        <p:txBody>
          <a:bodyPr wrap="square">
            <a:spAutoFit/>
          </a:bodyPr>
          <a:lstStyle/>
          <a:p>
            <a:r>
              <a:rPr lang="en-US" sz="3200" dirty="0">
                <a:latin typeface="Ubuntu" panose="020B0504030602030204" pitchFamily="34" charset="0"/>
              </a:rPr>
              <a:t>Architectural</a:t>
            </a:r>
            <a:r>
              <a:rPr lang="en-US" sz="3200" spc="220" dirty="0">
                <a:latin typeface="Ubuntu" panose="020B0504030602030204" pitchFamily="34" charset="0"/>
              </a:rPr>
              <a:t> </a:t>
            </a:r>
            <a:r>
              <a:rPr lang="en-US" sz="3200" spc="105" dirty="0">
                <a:latin typeface="Ubuntu" panose="020B0504030602030204" pitchFamily="34" charset="0"/>
              </a:rPr>
              <a:t>Design – Observer Pattern (Example)</a:t>
            </a:r>
            <a:endParaRPr lang="en-IN" sz="3200" dirty="0">
              <a:latin typeface="Ubuntu" panose="020B0504030602030204" pitchFamily="34" charset="0"/>
            </a:endParaRPr>
          </a:p>
        </p:txBody>
      </p:sp>
      <p:pic>
        <p:nvPicPr>
          <p:cNvPr id="5" name="Picture 4">
            <a:extLst>
              <a:ext uri="{FF2B5EF4-FFF2-40B4-BE49-F238E27FC236}">
                <a16:creationId xmlns:a16="http://schemas.microsoft.com/office/drawing/2014/main" id="{E0C4A354-F5A8-BB75-AB39-4FEC73234277}"/>
              </a:ext>
            </a:extLst>
          </p:cNvPr>
          <p:cNvPicPr>
            <a:picLocks noChangeAspect="1"/>
          </p:cNvPicPr>
          <p:nvPr/>
        </p:nvPicPr>
        <p:blipFill rotWithShape="1">
          <a:blip r:embed="rId2"/>
          <a:srcRect l="5155"/>
          <a:stretch/>
        </p:blipFill>
        <p:spPr>
          <a:xfrm>
            <a:off x="3569109" y="1127697"/>
            <a:ext cx="5073923" cy="5494496"/>
          </a:xfrm>
          <a:prstGeom prst="rect">
            <a:avLst/>
          </a:prstGeom>
        </p:spPr>
      </p:pic>
    </p:spTree>
    <p:extLst>
      <p:ext uri="{BB962C8B-B14F-4D97-AF65-F5344CB8AC3E}">
        <p14:creationId xmlns:p14="http://schemas.microsoft.com/office/powerpoint/2010/main" val="3322613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B0751-53A8-6EEE-9590-EC1A82CA32DE}"/>
              </a:ext>
            </a:extLst>
          </p:cNvPr>
          <p:cNvSpPr txBox="1">
            <a:spLocks/>
          </p:cNvSpPr>
          <p:nvPr/>
        </p:nvSpPr>
        <p:spPr>
          <a:xfrm>
            <a:off x="4784263" y="-465072"/>
            <a:ext cx="8534400" cy="150706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1">
                    <a:lumMod val="75000"/>
                  </a:schemeClr>
                </a:solidFill>
                <a:latin typeface="Ubuntu" panose="020B0504030602030204" pitchFamily="34" charset="0"/>
                <a:cs typeface="Times New Roman" panose="02020603050405020304" pitchFamily="18" charset="0"/>
              </a:rPr>
              <a:t>JuNIT 4</a:t>
            </a:r>
            <a:endParaRPr lang="en-IN" dirty="0">
              <a:solidFill>
                <a:schemeClr val="accent1">
                  <a:lumMod val="75000"/>
                </a:schemeClr>
              </a:solidFill>
              <a:latin typeface="Ubuntu" panose="020B0504030602030204" pitchFamily="34" charset="0"/>
            </a:endParaRPr>
          </a:p>
        </p:txBody>
      </p:sp>
      <p:graphicFrame>
        <p:nvGraphicFramePr>
          <p:cNvPr id="6" name="Text Placeholder 2">
            <a:extLst>
              <a:ext uri="{FF2B5EF4-FFF2-40B4-BE49-F238E27FC236}">
                <a16:creationId xmlns:a16="http://schemas.microsoft.com/office/drawing/2014/main" id="{BC0E5160-DEE3-8A20-2C6D-D8F88BB2C3D6}"/>
              </a:ext>
            </a:extLst>
          </p:cNvPr>
          <p:cNvGraphicFramePr/>
          <p:nvPr>
            <p:extLst>
              <p:ext uri="{D42A27DB-BD31-4B8C-83A1-F6EECF244321}">
                <p14:modId xmlns:p14="http://schemas.microsoft.com/office/powerpoint/2010/main" val="217224352"/>
              </p:ext>
            </p:extLst>
          </p:nvPr>
        </p:nvGraphicFramePr>
        <p:xfrm>
          <a:off x="923432" y="1041995"/>
          <a:ext cx="10422994" cy="4959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7572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93287D-E6D7-F468-CDDC-712241ACA9FC}"/>
              </a:ext>
            </a:extLst>
          </p:cNvPr>
          <p:cNvSpPr txBox="1">
            <a:spLocks/>
          </p:cNvSpPr>
          <p:nvPr/>
        </p:nvSpPr>
        <p:spPr>
          <a:xfrm>
            <a:off x="2481456" y="-443992"/>
            <a:ext cx="8534400" cy="150706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1">
                    <a:lumMod val="75000"/>
                  </a:schemeClr>
                </a:solidFill>
                <a:latin typeface="Ubuntu" panose="020B0504030602030204" pitchFamily="34" charset="0"/>
                <a:cs typeface="Times New Roman" panose="02020603050405020304" pitchFamily="18" charset="0"/>
              </a:rPr>
              <a:t>JuNIT TEST CASE EXAMPLES</a:t>
            </a:r>
            <a:endParaRPr lang="en-IN" b="1" dirty="0">
              <a:solidFill>
                <a:schemeClr val="accent1">
                  <a:lumMod val="75000"/>
                </a:schemeClr>
              </a:solidFill>
              <a:latin typeface="Ubuntu" panose="020B0504030602030204" pitchFamily="34" charset="0"/>
            </a:endParaRPr>
          </a:p>
        </p:txBody>
      </p:sp>
      <p:pic>
        <p:nvPicPr>
          <p:cNvPr id="5" name="Picture 4">
            <a:extLst>
              <a:ext uri="{FF2B5EF4-FFF2-40B4-BE49-F238E27FC236}">
                <a16:creationId xmlns:a16="http://schemas.microsoft.com/office/drawing/2014/main" id="{29819D72-E1CB-AAAB-7A54-F2190832FBAE}"/>
              </a:ext>
            </a:extLst>
          </p:cNvPr>
          <p:cNvPicPr>
            <a:picLocks noChangeAspect="1"/>
          </p:cNvPicPr>
          <p:nvPr/>
        </p:nvPicPr>
        <p:blipFill>
          <a:blip r:embed="rId2"/>
          <a:stretch>
            <a:fillRect/>
          </a:stretch>
        </p:blipFill>
        <p:spPr>
          <a:xfrm>
            <a:off x="915253" y="1303266"/>
            <a:ext cx="9388953" cy="2228500"/>
          </a:xfrm>
          <a:prstGeom prst="rect">
            <a:avLst/>
          </a:prstGeom>
        </p:spPr>
      </p:pic>
      <p:pic>
        <p:nvPicPr>
          <p:cNvPr id="3" name="Picture 2">
            <a:extLst>
              <a:ext uri="{FF2B5EF4-FFF2-40B4-BE49-F238E27FC236}">
                <a16:creationId xmlns:a16="http://schemas.microsoft.com/office/drawing/2014/main" id="{59B6C563-3674-1C79-F18D-DF0292F2164A}"/>
              </a:ext>
            </a:extLst>
          </p:cNvPr>
          <p:cNvPicPr>
            <a:picLocks noChangeAspect="1"/>
          </p:cNvPicPr>
          <p:nvPr/>
        </p:nvPicPr>
        <p:blipFill>
          <a:blip r:embed="rId3"/>
          <a:stretch>
            <a:fillRect/>
          </a:stretch>
        </p:blipFill>
        <p:spPr>
          <a:xfrm>
            <a:off x="1308683" y="3682767"/>
            <a:ext cx="9076887" cy="2852258"/>
          </a:xfrm>
          <a:prstGeom prst="rect">
            <a:avLst/>
          </a:prstGeom>
        </p:spPr>
      </p:pic>
    </p:spTree>
    <p:extLst>
      <p:ext uri="{BB962C8B-B14F-4D97-AF65-F5344CB8AC3E}">
        <p14:creationId xmlns:p14="http://schemas.microsoft.com/office/powerpoint/2010/main" val="71724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C78A1-F383-5E40-D80D-4F658F69D72F}"/>
              </a:ext>
            </a:extLst>
          </p:cNvPr>
          <p:cNvSpPr txBox="1">
            <a:spLocks/>
          </p:cNvSpPr>
          <p:nvPr/>
        </p:nvSpPr>
        <p:spPr>
          <a:xfrm>
            <a:off x="4500343" y="304800"/>
            <a:ext cx="2913180" cy="714664"/>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1">
                    <a:lumMod val="75000"/>
                  </a:schemeClr>
                </a:solidFill>
                <a:latin typeface="Ubuntu" panose="020B0504030602030204" pitchFamily="34" charset="0"/>
                <a:cs typeface="Times New Roman" panose="02020603050405020304" pitchFamily="18" charset="0"/>
              </a:rPr>
              <a:t>TEST CASES</a:t>
            </a:r>
            <a:endParaRPr lang="en-IN" b="1" dirty="0">
              <a:solidFill>
                <a:schemeClr val="accent1">
                  <a:lumMod val="75000"/>
                </a:schemeClr>
              </a:solidFill>
              <a:latin typeface="Ubuntu" panose="020B0504030602030204" pitchFamily="34" charset="0"/>
            </a:endParaRPr>
          </a:p>
        </p:txBody>
      </p:sp>
      <p:graphicFrame>
        <p:nvGraphicFramePr>
          <p:cNvPr id="3" name="Text Placeholder 2">
            <a:extLst>
              <a:ext uri="{FF2B5EF4-FFF2-40B4-BE49-F238E27FC236}">
                <a16:creationId xmlns:a16="http://schemas.microsoft.com/office/drawing/2014/main" id="{E5428213-F794-1319-AFE7-41CFD310B5C7}"/>
              </a:ext>
            </a:extLst>
          </p:cNvPr>
          <p:cNvGraphicFramePr/>
          <p:nvPr>
            <p:extLst>
              <p:ext uri="{D42A27DB-BD31-4B8C-83A1-F6EECF244321}">
                <p14:modId xmlns:p14="http://schemas.microsoft.com/office/powerpoint/2010/main" val="1220987310"/>
              </p:ext>
            </p:extLst>
          </p:nvPr>
        </p:nvGraphicFramePr>
        <p:xfrm>
          <a:off x="809809" y="1184563"/>
          <a:ext cx="10572382" cy="5235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364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C78A1-F383-5E40-D80D-4F658F69D72F}"/>
              </a:ext>
            </a:extLst>
          </p:cNvPr>
          <p:cNvSpPr txBox="1">
            <a:spLocks/>
          </p:cNvSpPr>
          <p:nvPr/>
        </p:nvSpPr>
        <p:spPr>
          <a:xfrm>
            <a:off x="4500343" y="304800"/>
            <a:ext cx="2913180" cy="714664"/>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1">
                    <a:lumMod val="75000"/>
                  </a:schemeClr>
                </a:solidFill>
                <a:latin typeface="Ubuntu" panose="020B0504030602030204" pitchFamily="34" charset="0"/>
                <a:cs typeface="Times New Roman" panose="02020603050405020304" pitchFamily="18" charset="0"/>
              </a:rPr>
              <a:t>TEST CASES</a:t>
            </a:r>
            <a:endParaRPr lang="en-IN" b="1" dirty="0">
              <a:solidFill>
                <a:schemeClr val="accent1">
                  <a:lumMod val="75000"/>
                </a:schemeClr>
              </a:solidFill>
              <a:latin typeface="Ubuntu" panose="020B0504030602030204" pitchFamily="34" charset="0"/>
            </a:endParaRPr>
          </a:p>
        </p:txBody>
      </p:sp>
      <p:graphicFrame>
        <p:nvGraphicFramePr>
          <p:cNvPr id="3" name="Text Placeholder 2">
            <a:extLst>
              <a:ext uri="{FF2B5EF4-FFF2-40B4-BE49-F238E27FC236}">
                <a16:creationId xmlns:a16="http://schemas.microsoft.com/office/drawing/2014/main" id="{E5428213-F794-1319-AFE7-41CFD310B5C7}"/>
              </a:ext>
            </a:extLst>
          </p:cNvPr>
          <p:cNvGraphicFramePr/>
          <p:nvPr>
            <p:extLst>
              <p:ext uri="{D42A27DB-BD31-4B8C-83A1-F6EECF244321}">
                <p14:modId xmlns:p14="http://schemas.microsoft.com/office/powerpoint/2010/main" val="1913710383"/>
              </p:ext>
            </p:extLst>
          </p:nvPr>
        </p:nvGraphicFramePr>
        <p:xfrm>
          <a:off x="809809" y="1184563"/>
          <a:ext cx="10572382" cy="5235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7030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32191C-2B36-C8E5-0E03-C428A2D5D3F7}"/>
              </a:ext>
            </a:extLst>
          </p:cNvPr>
          <p:cNvSpPr txBox="1">
            <a:spLocks/>
          </p:cNvSpPr>
          <p:nvPr/>
        </p:nvSpPr>
        <p:spPr>
          <a:xfrm>
            <a:off x="1065125" y="0"/>
            <a:ext cx="10138787" cy="1051727"/>
          </a:xfrm>
          <a:prstGeom prst="rect">
            <a:avLst/>
          </a:prstGeom>
          <a:effectLst/>
        </p:spPr>
        <p:txBody>
          <a:bodyPr vert="horz" lIns="91440" tIns="45720" rIns="91440" bIns="45720" rtlCol="0" anchor="b">
            <a:normAutofit fontScale="92500"/>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1">
                    <a:lumMod val="75000"/>
                  </a:schemeClr>
                </a:solidFill>
                <a:latin typeface="Ubuntu" panose="020F0502020204030204" pitchFamily="34" charset="0"/>
                <a:cs typeface="Times New Roman" panose="02020603050405020304" pitchFamily="18" charset="0"/>
              </a:rPr>
              <a:t>Architectural</a:t>
            </a:r>
            <a:r>
              <a:rPr lang="en-IN" b="1" dirty="0">
                <a:solidFill>
                  <a:schemeClr val="accent1">
                    <a:lumMod val="75000"/>
                  </a:schemeClr>
                </a:solidFill>
                <a:latin typeface="Times New Roman" panose="02020603050405020304" pitchFamily="18" charset="0"/>
                <a:cs typeface="Times New Roman" panose="02020603050405020304" pitchFamily="18" charset="0"/>
              </a:rPr>
              <a:t> </a:t>
            </a:r>
            <a:r>
              <a:rPr lang="en-IN" b="1" dirty="0">
                <a:solidFill>
                  <a:schemeClr val="accent1">
                    <a:lumMod val="75000"/>
                  </a:schemeClr>
                </a:solidFill>
                <a:latin typeface="Ubuntu" panose="020B0504030602030204" pitchFamily="34" charset="0"/>
                <a:cs typeface="Times New Roman" panose="02020603050405020304" pitchFamily="18" charset="0"/>
              </a:rPr>
              <a:t>Design</a:t>
            </a:r>
            <a:r>
              <a:rPr lang="en-IN" b="1" dirty="0">
                <a:solidFill>
                  <a:schemeClr val="accent1">
                    <a:lumMod val="75000"/>
                  </a:schemeClr>
                </a:solidFill>
                <a:latin typeface="Times New Roman" panose="02020603050405020304" pitchFamily="18" charset="0"/>
                <a:cs typeface="Times New Roman" panose="02020603050405020304" pitchFamily="18" charset="0"/>
              </a:rPr>
              <a:t> </a:t>
            </a:r>
            <a:r>
              <a:rPr lang="en-IN" b="1" dirty="0">
                <a:solidFill>
                  <a:schemeClr val="accent1">
                    <a:lumMod val="75000"/>
                  </a:schemeClr>
                </a:solidFill>
                <a:latin typeface="Ubuntu" panose="020B0504030602030204" pitchFamily="34" charset="0"/>
              </a:rPr>
              <a:t> – COMMAND PATTERN </a:t>
            </a:r>
          </a:p>
        </p:txBody>
      </p:sp>
      <p:sp>
        <p:nvSpPr>
          <p:cNvPr id="5" name="object 3">
            <a:extLst>
              <a:ext uri="{FF2B5EF4-FFF2-40B4-BE49-F238E27FC236}">
                <a16:creationId xmlns:a16="http://schemas.microsoft.com/office/drawing/2014/main" id="{0C1C515F-0E2B-07D2-69A9-42481812DB0D}"/>
              </a:ext>
            </a:extLst>
          </p:cNvPr>
          <p:cNvSpPr txBox="1">
            <a:spLocks/>
          </p:cNvSpPr>
          <p:nvPr/>
        </p:nvSpPr>
        <p:spPr>
          <a:xfrm>
            <a:off x="801356" y="1386672"/>
            <a:ext cx="10402556" cy="4702627"/>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nSpc>
                <a:spcPct val="100000"/>
              </a:lnSpc>
              <a:buNone/>
            </a:pPr>
            <a:r>
              <a:rPr lang="en-US" dirty="0">
                <a:solidFill>
                  <a:schemeClr val="tx1"/>
                </a:solidFill>
                <a:latin typeface="Ubuntu" panose="020B0504030602030204" pitchFamily="34" charset="0"/>
              </a:rPr>
              <a:t>Command pattern consist of -</a:t>
            </a:r>
          </a:p>
          <a:p>
            <a:pPr>
              <a:lnSpc>
                <a:spcPct val="100000"/>
              </a:lnSpc>
            </a:pPr>
            <a:r>
              <a:rPr lang="en-US" u="sng" dirty="0">
                <a:solidFill>
                  <a:schemeClr val="tx1"/>
                </a:solidFill>
                <a:latin typeface="Ubuntu" panose="020B0504030602030204" pitchFamily="34" charset="0"/>
              </a:rPr>
              <a:t>Invoker</a:t>
            </a:r>
            <a:r>
              <a:rPr lang="en-US" dirty="0">
                <a:solidFill>
                  <a:schemeClr val="tx1"/>
                </a:solidFill>
                <a:latin typeface="Ubuntu" panose="020B0504030602030204" pitchFamily="34" charset="0"/>
              </a:rPr>
              <a:t> – </a:t>
            </a:r>
            <a:r>
              <a:rPr lang="en-US" b="0" i="0" dirty="0">
                <a:solidFill>
                  <a:schemeClr val="tx1"/>
                </a:solidFill>
                <a:effectLst/>
                <a:latin typeface="Ubuntu" panose="020B0504030602030204" pitchFamily="34" charset="0"/>
              </a:rPr>
              <a:t>This entity is tasked with creating the necessary command object to execute a particular operation.</a:t>
            </a:r>
          </a:p>
          <a:p>
            <a:pPr>
              <a:lnSpc>
                <a:spcPct val="100000"/>
              </a:lnSpc>
            </a:pPr>
            <a:r>
              <a:rPr lang="en-US" u="sng" dirty="0">
                <a:solidFill>
                  <a:schemeClr val="tx1"/>
                </a:solidFill>
                <a:latin typeface="Ubuntu" panose="020B0504030602030204" pitchFamily="34" charset="0"/>
              </a:rPr>
              <a:t>Receiver</a:t>
            </a:r>
            <a:r>
              <a:rPr lang="en-US" dirty="0">
                <a:solidFill>
                  <a:schemeClr val="tx1"/>
                </a:solidFill>
                <a:latin typeface="Ubuntu" panose="020B0504030602030204" pitchFamily="34" charset="0"/>
              </a:rPr>
              <a:t> - </a:t>
            </a:r>
            <a:r>
              <a:rPr lang="en-US" b="0" i="0" dirty="0">
                <a:solidFill>
                  <a:schemeClr val="tx1"/>
                </a:solidFill>
                <a:effectLst/>
                <a:latin typeface="Ubuntu" panose="020B0504030602030204" pitchFamily="34" charset="0"/>
              </a:rPr>
              <a:t>It refers to an entity that is affected or utilized during the execution of the command.</a:t>
            </a:r>
          </a:p>
          <a:p>
            <a:pPr>
              <a:lnSpc>
                <a:spcPct val="100000"/>
              </a:lnSpc>
            </a:pPr>
            <a:r>
              <a:rPr lang="en-US" u="sng" dirty="0">
                <a:solidFill>
                  <a:schemeClr val="tx1"/>
                </a:solidFill>
                <a:latin typeface="Ubuntu" panose="020B0504030602030204" pitchFamily="34" charset="0"/>
              </a:rPr>
              <a:t>Command</a:t>
            </a:r>
            <a:r>
              <a:rPr lang="en-US" dirty="0">
                <a:solidFill>
                  <a:schemeClr val="tx1"/>
                </a:solidFill>
                <a:latin typeface="Ubuntu" panose="020B0504030602030204" pitchFamily="34" charset="0"/>
              </a:rPr>
              <a:t> - </a:t>
            </a:r>
            <a:r>
              <a:rPr lang="en-US" b="0" i="0" dirty="0">
                <a:solidFill>
                  <a:schemeClr val="tx1"/>
                </a:solidFill>
                <a:effectLst/>
                <a:latin typeface="Ubuntu" panose="020B0504030602030204" pitchFamily="34" charset="0"/>
              </a:rPr>
              <a:t>This class outlines the operations that each command should handle, often implemented as an abstract class or interface.</a:t>
            </a:r>
          </a:p>
          <a:p>
            <a:pPr>
              <a:lnSpc>
                <a:spcPct val="100000"/>
              </a:lnSpc>
            </a:pPr>
            <a:r>
              <a:rPr lang="en-CA" b="0" i="0" u="sng" dirty="0" err="1">
                <a:solidFill>
                  <a:schemeClr val="tx1"/>
                </a:solidFill>
                <a:effectLst/>
                <a:latin typeface="Ubuntu" panose="020B0504030602030204" pitchFamily="34" charset="0"/>
              </a:rPr>
              <a:t>ConcreteCommand</a:t>
            </a:r>
            <a:r>
              <a:rPr lang="en-US" dirty="0">
                <a:solidFill>
                  <a:schemeClr val="tx1"/>
                </a:solidFill>
                <a:latin typeface="Ubuntu" panose="020B0504030602030204" pitchFamily="34" charset="0"/>
              </a:rPr>
              <a:t> - </a:t>
            </a:r>
            <a:r>
              <a:rPr lang="en-US" b="0" i="0" dirty="0">
                <a:solidFill>
                  <a:schemeClr val="tx1"/>
                </a:solidFill>
                <a:effectLst/>
                <a:latin typeface="Ubuntu" panose="020B0504030602030204" pitchFamily="34" charset="0"/>
              </a:rPr>
              <a:t>This object carries the context needed for executing operations and includes the code responsible for performing the actual operation.</a:t>
            </a:r>
            <a:endParaRPr lang="en-US" spc="-10" dirty="0">
              <a:solidFill>
                <a:schemeClr val="tx1"/>
              </a:solidFill>
              <a:latin typeface="Ubuntu" panose="020B0504030602030204" pitchFamily="34" charset="0"/>
            </a:endParaRPr>
          </a:p>
        </p:txBody>
      </p:sp>
    </p:spTree>
    <p:extLst>
      <p:ext uri="{BB962C8B-B14F-4D97-AF65-F5344CB8AC3E}">
        <p14:creationId xmlns:p14="http://schemas.microsoft.com/office/powerpoint/2010/main" val="1612953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5873D-C170-0A3B-F20C-9E2651E07A83}"/>
              </a:ext>
            </a:extLst>
          </p:cNvPr>
          <p:cNvSpPr txBox="1">
            <a:spLocks/>
          </p:cNvSpPr>
          <p:nvPr/>
        </p:nvSpPr>
        <p:spPr>
          <a:xfrm>
            <a:off x="693337" y="492369"/>
            <a:ext cx="10410092" cy="914399"/>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300" b="1" dirty="0" err="1">
                <a:solidFill>
                  <a:schemeClr val="accent1">
                    <a:lumMod val="75000"/>
                  </a:schemeClr>
                </a:solidFill>
                <a:latin typeface="Ubuntu" panose="020B0504030602030204" pitchFamily="34" charset="0"/>
              </a:rPr>
              <a:t>ARCHITEcTURAL</a:t>
            </a:r>
            <a:r>
              <a:rPr lang="en-IN" sz="3300" b="1" dirty="0">
                <a:solidFill>
                  <a:schemeClr val="accent1">
                    <a:lumMod val="75000"/>
                  </a:schemeClr>
                </a:solidFill>
                <a:latin typeface="Ubuntu" panose="020B0504030602030204" pitchFamily="34" charset="0"/>
              </a:rPr>
              <a:t> DESIGN – COMMAND PATTERN (Example) </a:t>
            </a:r>
          </a:p>
        </p:txBody>
      </p:sp>
      <p:pic>
        <p:nvPicPr>
          <p:cNvPr id="4" name="Picture 3">
            <a:extLst>
              <a:ext uri="{FF2B5EF4-FFF2-40B4-BE49-F238E27FC236}">
                <a16:creationId xmlns:a16="http://schemas.microsoft.com/office/drawing/2014/main" id="{397F0723-1365-9EBB-DD61-55A72997BB5A}"/>
              </a:ext>
            </a:extLst>
          </p:cNvPr>
          <p:cNvPicPr>
            <a:picLocks noChangeAspect="1"/>
          </p:cNvPicPr>
          <p:nvPr/>
        </p:nvPicPr>
        <p:blipFill>
          <a:blip r:embed="rId2"/>
          <a:stretch>
            <a:fillRect/>
          </a:stretch>
        </p:blipFill>
        <p:spPr>
          <a:xfrm>
            <a:off x="465589" y="4831064"/>
            <a:ext cx="11260822" cy="1566026"/>
          </a:xfrm>
          <a:prstGeom prst="rect">
            <a:avLst/>
          </a:prstGeom>
        </p:spPr>
      </p:pic>
      <p:pic>
        <p:nvPicPr>
          <p:cNvPr id="6" name="Picture 5">
            <a:extLst>
              <a:ext uri="{FF2B5EF4-FFF2-40B4-BE49-F238E27FC236}">
                <a16:creationId xmlns:a16="http://schemas.microsoft.com/office/drawing/2014/main" id="{6B465624-E39B-1050-8122-0387BF9483E2}"/>
              </a:ext>
            </a:extLst>
          </p:cNvPr>
          <p:cNvPicPr>
            <a:picLocks noChangeAspect="1"/>
          </p:cNvPicPr>
          <p:nvPr/>
        </p:nvPicPr>
        <p:blipFill>
          <a:blip r:embed="rId3"/>
          <a:stretch>
            <a:fillRect/>
          </a:stretch>
        </p:blipFill>
        <p:spPr>
          <a:xfrm>
            <a:off x="956346" y="1576129"/>
            <a:ext cx="9774214" cy="3180429"/>
          </a:xfrm>
          <a:prstGeom prst="rect">
            <a:avLst/>
          </a:prstGeom>
        </p:spPr>
      </p:pic>
    </p:spTree>
    <p:extLst>
      <p:ext uri="{BB962C8B-B14F-4D97-AF65-F5344CB8AC3E}">
        <p14:creationId xmlns:p14="http://schemas.microsoft.com/office/powerpoint/2010/main" val="694640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274E4B-E545-94D3-1F0F-E5EB238D7180}"/>
              </a:ext>
            </a:extLst>
          </p:cNvPr>
          <p:cNvSpPr txBox="1">
            <a:spLocks/>
          </p:cNvSpPr>
          <p:nvPr/>
        </p:nvSpPr>
        <p:spPr>
          <a:xfrm>
            <a:off x="1235947" y="0"/>
            <a:ext cx="9887855" cy="1051727"/>
          </a:xfrm>
          <a:prstGeom prst="rect">
            <a:avLst/>
          </a:prstGeom>
          <a:effectLst/>
        </p:spPr>
        <p:txBody>
          <a:bodyPr vert="horz" lIns="91440" tIns="45720" rIns="91440" bIns="45720" rtlCol="0" anchor="b">
            <a:normAutofit fontScale="92500"/>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err="1">
                <a:solidFill>
                  <a:schemeClr val="accent1">
                    <a:lumMod val="75000"/>
                  </a:schemeClr>
                </a:solidFill>
                <a:latin typeface="Ubuntu" panose="020B0504030602030204" pitchFamily="34" charset="0"/>
              </a:rPr>
              <a:t>ARCHITECtURAL</a:t>
            </a:r>
            <a:r>
              <a:rPr lang="en-IN" b="1" dirty="0">
                <a:solidFill>
                  <a:schemeClr val="accent1">
                    <a:lumMod val="75000"/>
                  </a:schemeClr>
                </a:solidFill>
                <a:latin typeface="Ubuntu" panose="020B0504030602030204" pitchFamily="34" charset="0"/>
              </a:rPr>
              <a:t> DESIGN – ADAPTER PATTERN </a:t>
            </a:r>
          </a:p>
        </p:txBody>
      </p:sp>
      <p:sp>
        <p:nvSpPr>
          <p:cNvPr id="8" name="object 3">
            <a:extLst>
              <a:ext uri="{FF2B5EF4-FFF2-40B4-BE49-F238E27FC236}">
                <a16:creationId xmlns:a16="http://schemas.microsoft.com/office/drawing/2014/main" id="{A209AC05-2CC9-3BBD-04DC-EE598592E141}"/>
              </a:ext>
            </a:extLst>
          </p:cNvPr>
          <p:cNvSpPr txBox="1">
            <a:spLocks/>
          </p:cNvSpPr>
          <p:nvPr/>
        </p:nvSpPr>
        <p:spPr>
          <a:xfrm>
            <a:off x="851598" y="1645417"/>
            <a:ext cx="10402556" cy="4393641"/>
          </a:xfrm>
          <a:prstGeom prst="rect">
            <a:avLst/>
          </a:prstGeom>
        </p:spPr>
        <p:txBody>
          <a:bodyPr vert="horz" lIns="91440" tIns="45720" rIns="91440" bIns="45720" rtlCol="0">
            <a:normAutofit lnSpcReduction="1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a:lnSpc>
                <a:spcPct val="100000"/>
              </a:lnSpc>
            </a:pPr>
            <a:r>
              <a:rPr lang="en-US" u="sng" dirty="0">
                <a:solidFill>
                  <a:schemeClr val="tx1"/>
                </a:solidFill>
                <a:latin typeface="Ubuntu" panose="020B0504030602030204" pitchFamily="34" charset="0"/>
              </a:rPr>
              <a:t>Context</a:t>
            </a:r>
            <a:r>
              <a:rPr lang="en-US" dirty="0">
                <a:solidFill>
                  <a:schemeClr val="tx1"/>
                </a:solidFill>
                <a:latin typeface="Ubuntu" panose="020B0504030602030204" pitchFamily="34" charset="0"/>
              </a:rPr>
              <a:t> – </a:t>
            </a:r>
            <a:r>
              <a:rPr lang="en-US" b="0" i="0" dirty="0">
                <a:solidFill>
                  <a:schemeClr val="tx1"/>
                </a:solidFill>
                <a:effectLst/>
                <a:latin typeface="Ubuntu" panose="020B0504030602030204" pitchFamily="34" charset="0"/>
              </a:rPr>
              <a:t>An object is designed to conform to a specific interface, utilizing an Adapter to smoothly integrate and utilize functionality specific to that interface.</a:t>
            </a:r>
            <a:endParaRPr lang="en-US" dirty="0">
              <a:solidFill>
                <a:schemeClr val="tx1"/>
              </a:solidFill>
              <a:latin typeface="Ubuntu" panose="020B0504030602030204" pitchFamily="34" charset="0"/>
            </a:endParaRPr>
          </a:p>
          <a:p>
            <a:pPr>
              <a:lnSpc>
                <a:spcPct val="100000"/>
              </a:lnSpc>
            </a:pPr>
            <a:r>
              <a:rPr lang="en-US" u="sng" dirty="0">
                <a:solidFill>
                  <a:schemeClr val="tx1"/>
                </a:solidFill>
                <a:latin typeface="Ubuntu" panose="020B0504030602030204" pitchFamily="34" charset="0"/>
              </a:rPr>
              <a:t>Interface</a:t>
            </a:r>
            <a:r>
              <a:rPr lang="en-US" dirty="0">
                <a:solidFill>
                  <a:schemeClr val="tx1"/>
                </a:solidFill>
                <a:latin typeface="Ubuntu" panose="020B0504030602030204" pitchFamily="34" charset="0"/>
              </a:rPr>
              <a:t> - </a:t>
            </a:r>
            <a:r>
              <a:rPr lang="en-US" b="0" i="0" dirty="0">
                <a:solidFill>
                  <a:schemeClr val="tx1"/>
                </a:solidFill>
                <a:effectLst/>
                <a:latin typeface="Ubuntu" panose="020B0504030602030204" pitchFamily="34" charset="0"/>
              </a:rPr>
              <a:t>An abstract class or interface defines methods for </a:t>
            </a:r>
            <a:r>
              <a:rPr lang="en-US" b="0" i="0" dirty="0" err="1">
                <a:solidFill>
                  <a:schemeClr val="tx1"/>
                </a:solidFill>
                <a:effectLst/>
                <a:latin typeface="Ubuntu" panose="020B0504030602030204" pitchFamily="34" charset="0"/>
              </a:rPr>
              <a:t>adaptee</a:t>
            </a:r>
            <a:r>
              <a:rPr lang="en-US" b="0" i="0" dirty="0">
                <a:solidFill>
                  <a:schemeClr val="tx1"/>
                </a:solidFill>
                <a:effectLst/>
                <a:latin typeface="Ubuntu" panose="020B0504030602030204" pitchFamily="34" charset="0"/>
              </a:rPr>
              <a:t> classes, ensuring consistency in integration.</a:t>
            </a:r>
          </a:p>
          <a:p>
            <a:pPr>
              <a:lnSpc>
                <a:spcPct val="100000"/>
              </a:lnSpc>
            </a:pPr>
            <a:r>
              <a:rPr lang="en-US" u="sng" dirty="0">
                <a:solidFill>
                  <a:schemeClr val="tx1"/>
                </a:solidFill>
                <a:latin typeface="Ubuntu" panose="020B0504030602030204" pitchFamily="34" charset="0"/>
              </a:rPr>
              <a:t>Adapter</a:t>
            </a:r>
            <a:r>
              <a:rPr lang="en-US" dirty="0">
                <a:solidFill>
                  <a:schemeClr val="tx1"/>
                </a:solidFill>
                <a:latin typeface="Ubuntu" panose="020B0504030602030204" pitchFamily="34" charset="0"/>
              </a:rPr>
              <a:t> - Acts</a:t>
            </a:r>
            <a:r>
              <a:rPr lang="en-US" spc="-45" dirty="0">
                <a:solidFill>
                  <a:schemeClr val="tx1"/>
                </a:solidFill>
                <a:latin typeface="Ubuntu" panose="020B0504030602030204" pitchFamily="34" charset="0"/>
              </a:rPr>
              <a:t> </a:t>
            </a:r>
            <a:r>
              <a:rPr lang="en-US" dirty="0">
                <a:solidFill>
                  <a:schemeClr val="tx1"/>
                </a:solidFill>
                <a:latin typeface="Ubuntu" panose="020B0504030602030204" pitchFamily="34" charset="0"/>
              </a:rPr>
              <a:t>as</a:t>
            </a:r>
            <a:r>
              <a:rPr lang="en-US" spc="-40" dirty="0">
                <a:solidFill>
                  <a:schemeClr val="tx1"/>
                </a:solidFill>
                <a:latin typeface="Ubuntu" panose="020B0504030602030204" pitchFamily="34" charset="0"/>
              </a:rPr>
              <a:t> </a:t>
            </a:r>
            <a:r>
              <a:rPr lang="en-US" dirty="0">
                <a:solidFill>
                  <a:schemeClr val="tx1"/>
                </a:solidFill>
                <a:latin typeface="Ubuntu" panose="020B0504030602030204" pitchFamily="34" charset="0"/>
              </a:rPr>
              <a:t>a</a:t>
            </a:r>
            <a:r>
              <a:rPr lang="en-US" spc="-45" dirty="0">
                <a:solidFill>
                  <a:schemeClr val="tx1"/>
                </a:solidFill>
                <a:latin typeface="Ubuntu" panose="020B0504030602030204" pitchFamily="34" charset="0"/>
              </a:rPr>
              <a:t> </a:t>
            </a:r>
            <a:r>
              <a:rPr lang="en-US" dirty="0">
                <a:solidFill>
                  <a:schemeClr val="tx1"/>
                </a:solidFill>
                <a:latin typeface="Ubuntu" panose="020B0504030602030204" pitchFamily="34" charset="0"/>
              </a:rPr>
              <a:t>bridge,</a:t>
            </a:r>
            <a:r>
              <a:rPr lang="en-US" spc="-40" dirty="0">
                <a:solidFill>
                  <a:schemeClr val="tx1"/>
                </a:solidFill>
                <a:latin typeface="Ubuntu" panose="020B0504030602030204" pitchFamily="34" charset="0"/>
              </a:rPr>
              <a:t> </a:t>
            </a:r>
            <a:r>
              <a:rPr lang="en-US" dirty="0">
                <a:solidFill>
                  <a:schemeClr val="tx1"/>
                </a:solidFill>
                <a:latin typeface="Ubuntu" panose="020B0504030602030204" pitchFamily="34" charset="0"/>
              </a:rPr>
              <a:t>enabling</a:t>
            </a:r>
            <a:r>
              <a:rPr lang="en-US" spc="-45" dirty="0">
                <a:solidFill>
                  <a:schemeClr val="tx1"/>
                </a:solidFill>
                <a:latin typeface="Ubuntu" panose="020B0504030602030204" pitchFamily="34" charset="0"/>
              </a:rPr>
              <a:t> </a:t>
            </a:r>
            <a:r>
              <a:rPr lang="en-US" dirty="0">
                <a:solidFill>
                  <a:schemeClr val="tx1"/>
                </a:solidFill>
                <a:latin typeface="Ubuntu" panose="020B0504030602030204" pitchFamily="34" charset="0"/>
              </a:rPr>
              <a:t>the</a:t>
            </a:r>
            <a:r>
              <a:rPr lang="en-US" spc="-45" dirty="0">
                <a:solidFill>
                  <a:schemeClr val="tx1"/>
                </a:solidFill>
                <a:latin typeface="Ubuntu" panose="020B0504030602030204" pitchFamily="34" charset="0"/>
              </a:rPr>
              <a:t> </a:t>
            </a:r>
            <a:r>
              <a:rPr lang="en-US" dirty="0">
                <a:solidFill>
                  <a:schemeClr val="tx1"/>
                </a:solidFill>
                <a:latin typeface="Ubuntu" panose="020B0504030602030204" pitchFamily="34" charset="0"/>
              </a:rPr>
              <a:t>Context</a:t>
            </a:r>
            <a:r>
              <a:rPr lang="en-US" spc="-40" dirty="0">
                <a:solidFill>
                  <a:schemeClr val="tx1"/>
                </a:solidFill>
                <a:latin typeface="Ubuntu" panose="020B0504030602030204" pitchFamily="34" charset="0"/>
              </a:rPr>
              <a:t> </a:t>
            </a:r>
            <a:r>
              <a:rPr lang="en-US" dirty="0">
                <a:solidFill>
                  <a:schemeClr val="tx1"/>
                </a:solidFill>
                <a:latin typeface="Ubuntu" panose="020B0504030602030204" pitchFamily="34" charset="0"/>
              </a:rPr>
              <a:t>object</a:t>
            </a:r>
            <a:r>
              <a:rPr lang="en-US" spc="-45" dirty="0">
                <a:solidFill>
                  <a:schemeClr val="tx1"/>
                </a:solidFill>
                <a:latin typeface="Ubuntu" panose="020B0504030602030204" pitchFamily="34" charset="0"/>
              </a:rPr>
              <a:t> </a:t>
            </a:r>
            <a:r>
              <a:rPr lang="en-US" dirty="0">
                <a:solidFill>
                  <a:schemeClr val="tx1"/>
                </a:solidFill>
                <a:latin typeface="Ubuntu" panose="020B0504030602030204" pitchFamily="34" charset="0"/>
              </a:rPr>
              <a:t>to</a:t>
            </a:r>
            <a:r>
              <a:rPr lang="en-US" spc="-40" dirty="0">
                <a:solidFill>
                  <a:schemeClr val="tx1"/>
                </a:solidFill>
                <a:latin typeface="Ubuntu" panose="020B0504030602030204" pitchFamily="34" charset="0"/>
              </a:rPr>
              <a:t> </a:t>
            </a:r>
            <a:r>
              <a:rPr lang="en-US" dirty="0">
                <a:solidFill>
                  <a:schemeClr val="tx1"/>
                </a:solidFill>
                <a:latin typeface="Ubuntu" panose="020B0504030602030204" pitchFamily="34" charset="0"/>
              </a:rPr>
              <a:t>interact</a:t>
            </a:r>
            <a:r>
              <a:rPr lang="en-US" spc="-45" dirty="0">
                <a:solidFill>
                  <a:schemeClr val="tx1"/>
                </a:solidFill>
                <a:latin typeface="Ubuntu" panose="020B0504030602030204" pitchFamily="34" charset="0"/>
              </a:rPr>
              <a:t> </a:t>
            </a:r>
            <a:r>
              <a:rPr lang="en-US" dirty="0">
                <a:solidFill>
                  <a:schemeClr val="tx1"/>
                </a:solidFill>
                <a:latin typeface="Ubuntu" panose="020B0504030602030204" pitchFamily="34" charset="0"/>
              </a:rPr>
              <a:t>with</a:t>
            </a:r>
            <a:r>
              <a:rPr lang="en-US" spc="-45" dirty="0">
                <a:solidFill>
                  <a:schemeClr val="tx1"/>
                </a:solidFill>
                <a:latin typeface="Ubuntu" panose="020B0504030602030204" pitchFamily="34" charset="0"/>
              </a:rPr>
              <a:t>   </a:t>
            </a:r>
            <a:r>
              <a:rPr lang="en-US" spc="-10" dirty="0" err="1">
                <a:solidFill>
                  <a:schemeClr val="tx1"/>
                </a:solidFill>
                <a:latin typeface="Ubuntu" panose="020B0504030602030204" pitchFamily="34" charset="0"/>
              </a:rPr>
              <a:t>adaptee</a:t>
            </a:r>
            <a:r>
              <a:rPr lang="en-US" spc="-10" dirty="0">
                <a:solidFill>
                  <a:schemeClr val="tx1"/>
                </a:solidFill>
                <a:latin typeface="Ubuntu" panose="020B0504030602030204" pitchFamily="34" charset="0"/>
              </a:rPr>
              <a:t> </a:t>
            </a:r>
            <a:r>
              <a:rPr lang="en-US" dirty="0">
                <a:solidFill>
                  <a:schemeClr val="tx1"/>
                </a:solidFill>
                <a:latin typeface="Ubuntu" panose="020B0504030602030204" pitchFamily="34" charset="0"/>
              </a:rPr>
              <a:t>functionalities</a:t>
            </a:r>
            <a:r>
              <a:rPr lang="en-US" spc="-60" dirty="0">
                <a:solidFill>
                  <a:schemeClr val="tx1"/>
                </a:solidFill>
                <a:latin typeface="Ubuntu" panose="020B0504030602030204" pitchFamily="34" charset="0"/>
              </a:rPr>
              <a:t> </a:t>
            </a:r>
            <a:r>
              <a:rPr lang="en-US" dirty="0">
                <a:solidFill>
                  <a:schemeClr val="tx1"/>
                </a:solidFill>
                <a:latin typeface="Ubuntu" panose="020B0504030602030204" pitchFamily="34" charset="0"/>
              </a:rPr>
              <a:t>through</a:t>
            </a:r>
            <a:r>
              <a:rPr lang="en-US" spc="-55" dirty="0">
                <a:solidFill>
                  <a:schemeClr val="tx1"/>
                </a:solidFill>
                <a:latin typeface="Ubuntu" panose="020B0504030602030204" pitchFamily="34" charset="0"/>
              </a:rPr>
              <a:t> </a:t>
            </a:r>
            <a:r>
              <a:rPr lang="en-US" dirty="0">
                <a:solidFill>
                  <a:schemeClr val="tx1"/>
                </a:solidFill>
                <a:latin typeface="Ubuntu" panose="020B0504030602030204" pitchFamily="34" charset="0"/>
              </a:rPr>
              <a:t>a</a:t>
            </a:r>
            <a:r>
              <a:rPr lang="en-US" spc="-55" dirty="0">
                <a:solidFill>
                  <a:schemeClr val="tx1"/>
                </a:solidFill>
                <a:latin typeface="Ubuntu" panose="020B0504030602030204" pitchFamily="34" charset="0"/>
              </a:rPr>
              <a:t> </a:t>
            </a:r>
            <a:r>
              <a:rPr lang="en-US" dirty="0">
                <a:solidFill>
                  <a:schemeClr val="tx1"/>
                </a:solidFill>
                <a:latin typeface="Ubuntu" panose="020B0504030602030204" pitchFamily="34" charset="0"/>
              </a:rPr>
              <a:t>common</a:t>
            </a:r>
            <a:r>
              <a:rPr lang="en-US" spc="-55" dirty="0">
                <a:solidFill>
                  <a:schemeClr val="tx1"/>
                </a:solidFill>
                <a:latin typeface="Ubuntu" panose="020B0504030602030204" pitchFamily="34" charset="0"/>
              </a:rPr>
              <a:t> </a:t>
            </a:r>
            <a:r>
              <a:rPr lang="en-US" spc="-10" dirty="0">
                <a:solidFill>
                  <a:schemeClr val="tx1"/>
                </a:solidFill>
                <a:latin typeface="Ubuntu" panose="020B0504030602030204" pitchFamily="34" charset="0"/>
              </a:rPr>
              <a:t>interface</a:t>
            </a:r>
            <a:r>
              <a:rPr lang="en-US" spc="-10" dirty="0"/>
              <a:t>.</a:t>
            </a:r>
          </a:p>
          <a:p>
            <a:pPr>
              <a:lnSpc>
                <a:spcPct val="100000"/>
              </a:lnSpc>
            </a:pPr>
            <a:r>
              <a:rPr lang="en-US" u="sng" dirty="0" err="1">
                <a:solidFill>
                  <a:schemeClr val="tx1"/>
                </a:solidFill>
                <a:latin typeface="Ubuntu" panose="020B0504030602030204" pitchFamily="34" charset="0"/>
              </a:rPr>
              <a:t>Adaptee</a:t>
            </a:r>
            <a:r>
              <a:rPr lang="en-US" dirty="0">
                <a:solidFill>
                  <a:schemeClr val="tx1"/>
                </a:solidFill>
                <a:latin typeface="Ubuntu" panose="020B0504030602030204" pitchFamily="34" charset="0"/>
              </a:rPr>
              <a:t> - </a:t>
            </a:r>
            <a:r>
              <a:rPr lang="en-US" b="0" i="0" dirty="0">
                <a:solidFill>
                  <a:schemeClr val="tx1"/>
                </a:solidFill>
                <a:effectLst/>
                <a:latin typeface="Ubuntu" panose="020B0504030602030204" pitchFamily="34" charset="0"/>
              </a:rPr>
              <a:t>Housing existing functionality, it requires an Adapter for compatibility during integration</a:t>
            </a:r>
            <a:r>
              <a:rPr lang="en-US" spc="-10" dirty="0">
                <a:solidFill>
                  <a:schemeClr val="tx1"/>
                </a:solidFill>
                <a:latin typeface="Ubuntu" panose="020B0504030602030204" pitchFamily="34" charset="0"/>
              </a:rPr>
              <a:t>.</a:t>
            </a:r>
          </a:p>
          <a:p>
            <a:pPr>
              <a:lnSpc>
                <a:spcPct val="100000"/>
              </a:lnSpc>
            </a:pPr>
            <a:r>
              <a:rPr lang="en-US" u="sng" dirty="0">
                <a:solidFill>
                  <a:schemeClr val="tx1"/>
                </a:solidFill>
                <a:latin typeface="Ubuntu" panose="020B0504030602030204" pitchFamily="34" charset="0"/>
              </a:rPr>
              <a:t>Benefits</a:t>
            </a:r>
            <a:r>
              <a:rPr lang="en-US" dirty="0">
                <a:solidFill>
                  <a:schemeClr val="tx1"/>
                </a:solidFill>
                <a:latin typeface="Ubuntu" panose="020B0504030602030204" pitchFamily="34" charset="0"/>
              </a:rPr>
              <a:t> - </a:t>
            </a:r>
            <a:r>
              <a:rPr lang="en-US" b="0" i="0" dirty="0">
                <a:solidFill>
                  <a:schemeClr val="tx1"/>
                </a:solidFill>
                <a:effectLst/>
                <a:latin typeface="Ubuntu" panose="020B0504030602030204" pitchFamily="34" charset="0"/>
              </a:rPr>
              <a:t>It promotes code flexibility and modularity, enabling seamless interaction between the Context object and a variety of </a:t>
            </a:r>
            <a:r>
              <a:rPr lang="en-US" b="0" i="0" dirty="0" err="1">
                <a:solidFill>
                  <a:schemeClr val="tx1"/>
                </a:solidFill>
                <a:effectLst/>
                <a:latin typeface="Ubuntu" panose="020B0504030602030204" pitchFamily="34" charset="0"/>
              </a:rPr>
              <a:t>adaptee</a:t>
            </a:r>
            <a:r>
              <a:rPr lang="en-US" b="0" i="0" dirty="0">
                <a:solidFill>
                  <a:schemeClr val="tx1"/>
                </a:solidFill>
                <a:effectLst/>
                <a:latin typeface="Ubuntu" panose="020B0504030602030204" pitchFamily="34" charset="0"/>
              </a:rPr>
              <a:t> classes.</a:t>
            </a:r>
            <a:endParaRPr lang="en-US" spc="-10" dirty="0">
              <a:solidFill>
                <a:schemeClr val="tx1"/>
              </a:solidFill>
              <a:latin typeface="Ubuntu" panose="020B0504030602030204" pitchFamily="34" charset="0"/>
            </a:endParaRPr>
          </a:p>
          <a:p>
            <a:pPr>
              <a:lnSpc>
                <a:spcPct val="100000"/>
              </a:lnSpc>
            </a:pPr>
            <a:endParaRPr lang="en-US" spc="-10" dirty="0"/>
          </a:p>
        </p:txBody>
      </p:sp>
    </p:spTree>
    <p:extLst>
      <p:ext uri="{BB962C8B-B14F-4D97-AF65-F5344CB8AC3E}">
        <p14:creationId xmlns:p14="http://schemas.microsoft.com/office/powerpoint/2010/main" val="1126410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3EC37-0836-1350-34A1-F06409E6FBB8}"/>
              </a:ext>
            </a:extLst>
          </p:cNvPr>
          <p:cNvSpPr txBox="1">
            <a:spLocks/>
          </p:cNvSpPr>
          <p:nvPr/>
        </p:nvSpPr>
        <p:spPr>
          <a:xfrm>
            <a:off x="673239" y="411983"/>
            <a:ext cx="11113477" cy="964642"/>
          </a:xfrm>
          <a:prstGeom prst="rect">
            <a:avLst/>
          </a:prstGeom>
          <a:effectLst/>
        </p:spPr>
        <p:txBody>
          <a:bodyPr vert="horz" lIns="91440" tIns="45720" rIns="91440" bIns="45720" rtlCol="0" anchor="b">
            <a:normAutofit fontScale="92500" lnSpcReduction="20000"/>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chemeClr val="accent1">
                    <a:lumMod val="75000"/>
                  </a:schemeClr>
                </a:solidFill>
                <a:latin typeface="Ubuntu" panose="020B0504030602030204" pitchFamily="34" charset="0"/>
              </a:rPr>
              <a:t>ARCHITECTURAL DESIGN – ADAPTER PATTERN (Example) </a:t>
            </a:r>
          </a:p>
        </p:txBody>
      </p:sp>
      <p:pic>
        <p:nvPicPr>
          <p:cNvPr id="3" name="Picture 2">
            <a:extLst>
              <a:ext uri="{FF2B5EF4-FFF2-40B4-BE49-F238E27FC236}">
                <a16:creationId xmlns:a16="http://schemas.microsoft.com/office/drawing/2014/main" id="{ECC0DE04-1C7C-05A9-A330-F7D55C985495}"/>
              </a:ext>
            </a:extLst>
          </p:cNvPr>
          <p:cNvPicPr>
            <a:picLocks noChangeAspect="1"/>
          </p:cNvPicPr>
          <p:nvPr/>
        </p:nvPicPr>
        <p:blipFill rotWithShape="1">
          <a:blip r:embed="rId2"/>
          <a:srcRect t="3939"/>
          <a:stretch/>
        </p:blipFill>
        <p:spPr>
          <a:xfrm>
            <a:off x="549974" y="4244829"/>
            <a:ext cx="11236741" cy="2332140"/>
          </a:xfrm>
          <a:prstGeom prst="rect">
            <a:avLst/>
          </a:prstGeom>
        </p:spPr>
      </p:pic>
      <p:pic>
        <p:nvPicPr>
          <p:cNvPr id="6" name="Picture 5">
            <a:extLst>
              <a:ext uri="{FF2B5EF4-FFF2-40B4-BE49-F238E27FC236}">
                <a16:creationId xmlns:a16="http://schemas.microsoft.com/office/drawing/2014/main" id="{0E02654D-DD45-5B33-F511-842458E0228F}"/>
              </a:ext>
            </a:extLst>
          </p:cNvPr>
          <p:cNvPicPr>
            <a:picLocks noChangeAspect="1"/>
          </p:cNvPicPr>
          <p:nvPr/>
        </p:nvPicPr>
        <p:blipFill rotWithShape="1">
          <a:blip r:embed="rId3"/>
          <a:srcRect b="8822"/>
          <a:stretch/>
        </p:blipFill>
        <p:spPr>
          <a:xfrm>
            <a:off x="405286" y="1380840"/>
            <a:ext cx="11305746" cy="2427764"/>
          </a:xfrm>
          <a:prstGeom prst="rect">
            <a:avLst/>
          </a:prstGeom>
        </p:spPr>
      </p:pic>
    </p:spTree>
    <p:extLst>
      <p:ext uri="{BB962C8B-B14F-4D97-AF65-F5344CB8AC3E}">
        <p14:creationId xmlns:p14="http://schemas.microsoft.com/office/powerpoint/2010/main" val="1324653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429C-6E2F-005E-F9B3-89520FFB4CD8}"/>
              </a:ext>
            </a:extLst>
          </p:cNvPr>
          <p:cNvSpPr txBox="1">
            <a:spLocks/>
          </p:cNvSpPr>
          <p:nvPr/>
        </p:nvSpPr>
        <p:spPr>
          <a:xfrm>
            <a:off x="783771" y="452175"/>
            <a:ext cx="10470383" cy="954593"/>
          </a:xfrm>
          <a:prstGeom prst="rect">
            <a:avLst/>
          </a:prstGeom>
          <a:effectLst/>
        </p:spPr>
        <p:txBody>
          <a:bodyPr vert="horz" lIns="91440" tIns="45720" rIns="91440" bIns="45720" rtlCol="0" anchor="b">
            <a:normAutofit fontScale="92500" lnSpcReduction="20000"/>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chemeClr val="accent1">
                    <a:lumMod val="75000"/>
                  </a:schemeClr>
                </a:solidFill>
                <a:latin typeface="Ubuntu" panose="020B0504030602030204" pitchFamily="34" charset="0"/>
              </a:rPr>
              <a:t>Player behaviour strategies in game dynamics</a:t>
            </a:r>
          </a:p>
        </p:txBody>
      </p:sp>
      <p:sp>
        <p:nvSpPr>
          <p:cNvPr id="7" name="object 3">
            <a:extLst>
              <a:ext uri="{FF2B5EF4-FFF2-40B4-BE49-F238E27FC236}">
                <a16:creationId xmlns:a16="http://schemas.microsoft.com/office/drawing/2014/main" id="{9F53D972-48B4-A47D-28F1-F0AA6FEBF372}"/>
              </a:ext>
            </a:extLst>
          </p:cNvPr>
          <p:cNvSpPr txBox="1">
            <a:spLocks/>
          </p:cNvSpPr>
          <p:nvPr/>
        </p:nvSpPr>
        <p:spPr>
          <a:xfrm>
            <a:off x="851598" y="1645417"/>
            <a:ext cx="10402556" cy="4393641"/>
          </a:xfrm>
          <a:prstGeom prst="rect">
            <a:avLst/>
          </a:prstGeom>
        </p:spPr>
        <p:txBody>
          <a:bodyPr vert="horz" lIns="91440" tIns="45720" rIns="91440" bIns="45720" rtlCol="0">
            <a:normAutofit lnSpcReduction="1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a:lnSpc>
                <a:spcPct val="100000"/>
              </a:lnSpc>
            </a:pPr>
            <a:r>
              <a:rPr lang="en-US" u="sng" dirty="0">
                <a:solidFill>
                  <a:schemeClr val="tx1"/>
                </a:solidFill>
                <a:latin typeface="Ubuntu" panose="020B0504030602030204" pitchFamily="34" charset="0"/>
              </a:rPr>
              <a:t>Human Player</a:t>
            </a:r>
            <a:r>
              <a:rPr lang="en-US" dirty="0">
                <a:solidFill>
                  <a:schemeClr val="tx1"/>
                </a:solidFill>
                <a:latin typeface="Ubuntu" panose="020B0504030602030204" pitchFamily="34" charset="0"/>
              </a:rPr>
              <a:t> – </a:t>
            </a:r>
            <a:r>
              <a:rPr lang="en-US" b="0" i="0" dirty="0">
                <a:solidFill>
                  <a:schemeClr val="tx1"/>
                </a:solidFill>
                <a:effectLst/>
                <a:latin typeface="Ubuntu" panose="020B0504030602030204" pitchFamily="34" charset="0"/>
              </a:rPr>
              <a:t>Relies on user input for making decisions during gameplay.</a:t>
            </a:r>
          </a:p>
          <a:p>
            <a:pPr>
              <a:lnSpc>
                <a:spcPct val="100000"/>
              </a:lnSpc>
            </a:pPr>
            <a:r>
              <a:rPr lang="en-US" u="sng" dirty="0">
                <a:solidFill>
                  <a:schemeClr val="tx1"/>
                </a:solidFill>
                <a:latin typeface="Ubuntu" panose="020B0504030602030204" pitchFamily="34" charset="0"/>
              </a:rPr>
              <a:t>Aggressive Computer Player</a:t>
            </a:r>
            <a:r>
              <a:rPr lang="en-US" dirty="0">
                <a:solidFill>
                  <a:schemeClr val="tx1"/>
                </a:solidFill>
                <a:latin typeface="Ubuntu" panose="020B0504030602030204" pitchFamily="34" charset="0"/>
              </a:rPr>
              <a:t> - </a:t>
            </a:r>
            <a:r>
              <a:rPr lang="en-US" b="0" i="0" dirty="0">
                <a:solidFill>
                  <a:schemeClr val="tx1"/>
                </a:solidFill>
                <a:effectLst/>
                <a:latin typeface="Ubuntu" panose="020B0504030602030204" pitchFamily="34" charset="0"/>
              </a:rPr>
              <a:t>Concentrates forces and prioritizes attacking with the most powerful country while aiming to maximize troop accumulation.</a:t>
            </a:r>
          </a:p>
          <a:p>
            <a:pPr>
              <a:lnSpc>
                <a:spcPct val="100000"/>
              </a:lnSpc>
            </a:pPr>
            <a:r>
              <a:rPr lang="en-US" u="sng" dirty="0">
                <a:solidFill>
                  <a:schemeClr val="tx1"/>
                </a:solidFill>
                <a:latin typeface="Ubuntu" panose="020B0504030602030204" pitchFamily="34" charset="0"/>
              </a:rPr>
              <a:t>Benevolent Computer Player</a:t>
            </a:r>
            <a:r>
              <a:rPr lang="en-US" dirty="0">
                <a:solidFill>
                  <a:schemeClr val="tx1"/>
                </a:solidFill>
                <a:latin typeface="Ubuntu" panose="020B0504030602030204" pitchFamily="34" charset="0"/>
              </a:rPr>
              <a:t> - </a:t>
            </a:r>
            <a:r>
              <a:rPr lang="en-US" i="0" dirty="0">
                <a:solidFill>
                  <a:schemeClr val="tx1"/>
                </a:solidFill>
                <a:effectLst/>
                <a:latin typeface="Ubuntu" panose="020B0504030602030204" pitchFamily="34" charset="0"/>
              </a:rPr>
              <a:t>Concentrates on defending vulnerable countries and prioritizes reinforcing existing territories instead of initiating attacks.</a:t>
            </a:r>
          </a:p>
          <a:p>
            <a:pPr>
              <a:lnSpc>
                <a:spcPct val="100000"/>
              </a:lnSpc>
            </a:pPr>
            <a:r>
              <a:rPr lang="en-US" u="sng" dirty="0">
                <a:solidFill>
                  <a:schemeClr val="tx1"/>
                </a:solidFill>
                <a:latin typeface="Ubuntu" panose="020B0504030602030204" pitchFamily="34" charset="0"/>
              </a:rPr>
              <a:t>Random Computer Player</a:t>
            </a:r>
            <a:r>
              <a:rPr lang="en-US" dirty="0">
                <a:solidFill>
                  <a:schemeClr val="tx1"/>
                </a:solidFill>
                <a:latin typeface="Ubuntu" panose="020B0504030602030204" pitchFamily="34" charset="0"/>
              </a:rPr>
              <a:t> - </a:t>
            </a:r>
            <a:r>
              <a:rPr lang="en-US" b="0" i="0" dirty="0">
                <a:solidFill>
                  <a:schemeClr val="tx1"/>
                </a:solidFill>
                <a:effectLst/>
                <a:latin typeface="Ubuntu" panose="020B0504030602030204" pitchFamily="34" charset="0"/>
              </a:rPr>
              <a:t>Randomly deploys armies, conducts attacks, and moves troops within the game environment.</a:t>
            </a:r>
          </a:p>
          <a:p>
            <a:pPr>
              <a:lnSpc>
                <a:spcPct val="100000"/>
              </a:lnSpc>
            </a:pPr>
            <a:r>
              <a:rPr lang="en-US" u="sng" dirty="0">
                <a:solidFill>
                  <a:schemeClr val="tx1"/>
                </a:solidFill>
                <a:latin typeface="Ubuntu" panose="020B0504030602030204" pitchFamily="34" charset="0"/>
              </a:rPr>
              <a:t>Cheater Computer Player</a:t>
            </a:r>
            <a:r>
              <a:rPr lang="en-US" dirty="0">
                <a:solidFill>
                  <a:schemeClr val="tx1"/>
                </a:solidFill>
                <a:latin typeface="Ubuntu" panose="020B0504030602030204" pitchFamily="34" charset="0"/>
              </a:rPr>
              <a:t> - </a:t>
            </a:r>
            <a:r>
              <a:rPr lang="en-US" b="0" i="0" dirty="0">
                <a:solidFill>
                  <a:schemeClr val="tx1"/>
                </a:solidFill>
                <a:effectLst/>
                <a:latin typeface="Ubuntu" panose="020B0504030602030204" pitchFamily="34" charset="0"/>
              </a:rPr>
              <a:t>Focuses on quickly conquering nearby adversaries and doubles the number of troops on territories bordered by enemy-held regions, directly influencing the map during the creation of orders.</a:t>
            </a:r>
            <a:endParaRPr lang="en-US" spc="-10" dirty="0">
              <a:solidFill>
                <a:schemeClr val="tx1"/>
              </a:solidFill>
              <a:latin typeface="Ubuntu" panose="020B0504030602030204" pitchFamily="34" charset="0"/>
            </a:endParaRPr>
          </a:p>
        </p:txBody>
      </p:sp>
    </p:spTree>
    <p:extLst>
      <p:ext uri="{BB962C8B-B14F-4D97-AF65-F5344CB8AC3E}">
        <p14:creationId xmlns:p14="http://schemas.microsoft.com/office/powerpoint/2010/main" val="2571775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EB3C453-B485-4F07-841B-918D40331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DF5640FE-B534-94D2-40E0-9F81B92C0FD4}"/>
              </a:ext>
            </a:extLst>
          </p:cNvPr>
          <p:cNvSpPr>
            <a:spLocks noGrp="1"/>
          </p:cNvSpPr>
          <p:nvPr>
            <p:ph type="ctrTitle"/>
          </p:nvPr>
        </p:nvSpPr>
        <p:spPr>
          <a:xfrm>
            <a:off x="737885" y="593005"/>
            <a:ext cx="10385385" cy="1356360"/>
          </a:xfrm>
        </p:spPr>
        <p:txBody>
          <a:bodyPr vert="horz" lIns="91440" tIns="45720" rIns="91440" bIns="45720" rtlCol="0" anchor="ctr">
            <a:normAutofit/>
          </a:bodyPr>
          <a:lstStyle/>
          <a:p>
            <a:pPr algn="just">
              <a:lnSpc>
                <a:spcPct val="90000"/>
              </a:lnSpc>
            </a:pPr>
            <a:r>
              <a:rPr lang="en-US" sz="4100" dirty="0">
                <a:solidFill>
                  <a:schemeClr val="accent1"/>
                </a:solidFill>
                <a:latin typeface="Ubuntu" panose="020B0504030602030204" pitchFamily="34" charset="0"/>
              </a:rPr>
              <a:t>SOEN 6441 – BUILD 3   WARZONE GAME</a:t>
            </a:r>
          </a:p>
        </p:txBody>
      </p:sp>
      <p:graphicFrame>
        <p:nvGraphicFramePr>
          <p:cNvPr id="12" name="TextBox 9">
            <a:extLst>
              <a:ext uri="{FF2B5EF4-FFF2-40B4-BE49-F238E27FC236}">
                <a16:creationId xmlns:a16="http://schemas.microsoft.com/office/drawing/2014/main" id="{3403EBF8-C31F-A9A1-35E1-92B3FF252972}"/>
              </a:ext>
            </a:extLst>
          </p:cNvPr>
          <p:cNvGraphicFramePr/>
          <p:nvPr>
            <p:extLst>
              <p:ext uri="{D42A27DB-BD31-4B8C-83A1-F6EECF244321}">
                <p14:modId xmlns:p14="http://schemas.microsoft.com/office/powerpoint/2010/main" val="2278566286"/>
              </p:ext>
            </p:extLst>
          </p:nvPr>
        </p:nvGraphicFramePr>
        <p:xfrm>
          <a:off x="1143000" y="2298530"/>
          <a:ext cx="9872663" cy="3797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1261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5EB5-4014-5558-1734-0174BEB8CC62}"/>
              </a:ext>
            </a:extLst>
          </p:cNvPr>
          <p:cNvSpPr txBox="1">
            <a:spLocks/>
          </p:cNvSpPr>
          <p:nvPr/>
        </p:nvSpPr>
        <p:spPr>
          <a:xfrm>
            <a:off x="783771" y="452175"/>
            <a:ext cx="10470383" cy="954593"/>
          </a:xfrm>
          <a:prstGeom prst="rect">
            <a:avLst/>
          </a:prstGeom>
          <a:effectLst/>
        </p:spPr>
        <p:txBody>
          <a:bodyPr vert="horz" lIns="91440" tIns="45720" rIns="91440" bIns="45720" rtlCol="0" anchor="b">
            <a:normAutofit fontScale="92500" lnSpcReduction="20000"/>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chemeClr val="accent1">
                    <a:lumMod val="75000"/>
                  </a:schemeClr>
                </a:solidFill>
                <a:latin typeface="Ubuntu" panose="020B0504030602030204" pitchFamily="34" charset="0"/>
              </a:rPr>
              <a:t>Player behaviour strategies </a:t>
            </a:r>
          </a:p>
          <a:p>
            <a:pPr algn="ctr"/>
            <a:r>
              <a:rPr lang="en-IN" b="1" dirty="0">
                <a:solidFill>
                  <a:schemeClr val="accent1">
                    <a:lumMod val="75000"/>
                  </a:schemeClr>
                </a:solidFill>
                <a:latin typeface="Ubuntu" panose="020B0504030602030204" pitchFamily="34" charset="0"/>
              </a:rPr>
              <a:t>(CODE SNIPPETS)</a:t>
            </a:r>
          </a:p>
        </p:txBody>
      </p:sp>
      <p:pic>
        <p:nvPicPr>
          <p:cNvPr id="4" name="Picture 3">
            <a:extLst>
              <a:ext uri="{FF2B5EF4-FFF2-40B4-BE49-F238E27FC236}">
                <a16:creationId xmlns:a16="http://schemas.microsoft.com/office/drawing/2014/main" id="{DA22168D-A300-4B7E-BFF6-DA599AFF831B}"/>
              </a:ext>
            </a:extLst>
          </p:cNvPr>
          <p:cNvPicPr>
            <a:picLocks noChangeAspect="1"/>
          </p:cNvPicPr>
          <p:nvPr/>
        </p:nvPicPr>
        <p:blipFill>
          <a:blip r:embed="rId2"/>
          <a:stretch>
            <a:fillRect/>
          </a:stretch>
        </p:blipFill>
        <p:spPr>
          <a:xfrm>
            <a:off x="268747" y="1591327"/>
            <a:ext cx="5645492" cy="4566192"/>
          </a:xfrm>
          <a:prstGeom prst="rect">
            <a:avLst/>
          </a:prstGeom>
        </p:spPr>
      </p:pic>
      <p:pic>
        <p:nvPicPr>
          <p:cNvPr id="6" name="Picture 5">
            <a:extLst>
              <a:ext uri="{FF2B5EF4-FFF2-40B4-BE49-F238E27FC236}">
                <a16:creationId xmlns:a16="http://schemas.microsoft.com/office/drawing/2014/main" id="{AD1544C3-C4C7-9EFD-4BF4-48B9F9B018D5}"/>
              </a:ext>
            </a:extLst>
          </p:cNvPr>
          <p:cNvPicPr>
            <a:picLocks noChangeAspect="1"/>
          </p:cNvPicPr>
          <p:nvPr/>
        </p:nvPicPr>
        <p:blipFill rotWithShape="1">
          <a:blip r:embed="rId3"/>
          <a:srcRect r="21057"/>
          <a:stretch/>
        </p:blipFill>
        <p:spPr>
          <a:xfrm>
            <a:off x="5838737" y="1719743"/>
            <a:ext cx="6084515" cy="4566192"/>
          </a:xfrm>
          <a:prstGeom prst="rect">
            <a:avLst/>
          </a:prstGeom>
        </p:spPr>
      </p:pic>
    </p:spTree>
    <p:extLst>
      <p:ext uri="{BB962C8B-B14F-4D97-AF65-F5344CB8AC3E}">
        <p14:creationId xmlns:p14="http://schemas.microsoft.com/office/powerpoint/2010/main" val="2625385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8D26-779E-92E8-BD40-7F33949BE5DF}"/>
              </a:ext>
            </a:extLst>
          </p:cNvPr>
          <p:cNvSpPr txBox="1">
            <a:spLocks/>
          </p:cNvSpPr>
          <p:nvPr/>
        </p:nvSpPr>
        <p:spPr>
          <a:xfrm>
            <a:off x="860808" y="140677"/>
            <a:ext cx="10470383" cy="954593"/>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300" b="1" dirty="0">
                <a:solidFill>
                  <a:schemeClr val="accent1">
                    <a:lumMod val="75000"/>
                  </a:schemeClr>
                </a:solidFill>
                <a:latin typeface="Ubuntu" panose="020B0504030602030204" pitchFamily="34" charset="0"/>
              </a:rPr>
              <a:t>TOURNAMENT MODE OVERVIEW</a:t>
            </a:r>
          </a:p>
        </p:txBody>
      </p:sp>
      <p:sp>
        <p:nvSpPr>
          <p:cNvPr id="3" name="object 3">
            <a:extLst>
              <a:ext uri="{FF2B5EF4-FFF2-40B4-BE49-F238E27FC236}">
                <a16:creationId xmlns:a16="http://schemas.microsoft.com/office/drawing/2014/main" id="{47922DBF-555A-0367-3F52-11D70FBE3E2D}"/>
              </a:ext>
            </a:extLst>
          </p:cNvPr>
          <p:cNvSpPr txBox="1">
            <a:spLocks/>
          </p:cNvSpPr>
          <p:nvPr/>
        </p:nvSpPr>
        <p:spPr>
          <a:xfrm>
            <a:off x="710921" y="1565031"/>
            <a:ext cx="10402556" cy="4745334"/>
          </a:xfrm>
          <a:prstGeom prst="rect">
            <a:avLst/>
          </a:prstGeom>
        </p:spPr>
        <p:txBody>
          <a:bodyPr vert="horz" lIns="91440" tIns="45720" rIns="91440" bIns="45720"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a:lnSpc>
                <a:spcPct val="100000"/>
              </a:lnSpc>
            </a:pPr>
            <a:r>
              <a:rPr lang="en-US" u="sng" dirty="0">
                <a:solidFill>
                  <a:schemeClr val="tx1"/>
                </a:solidFill>
                <a:latin typeface="Ubuntu" panose="020B0504030602030204" pitchFamily="34" charset="0"/>
              </a:rPr>
              <a:t>Tournament Configuration</a:t>
            </a:r>
            <a:r>
              <a:rPr lang="en-US" dirty="0">
                <a:solidFill>
                  <a:schemeClr val="tx1"/>
                </a:solidFill>
                <a:latin typeface="Ubuntu" panose="020B0504030602030204" pitchFamily="34" charset="0"/>
              </a:rPr>
              <a:t>– </a:t>
            </a:r>
          </a:p>
          <a:p>
            <a:pPr marL="45720" indent="0">
              <a:lnSpc>
                <a:spcPct val="100000"/>
              </a:lnSpc>
              <a:buNone/>
            </a:pPr>
            <a:r>
              <a:rPr lang="en-US" b="0" i="0" dirty="0">
                <a:solidFill>
                  <a:schemeClr val="tx1"/>
                </a:solidFill>
                <a:effectLst/>
                <a:latin typeface="Ubuntu" panose="020B0504030602030204" pitchFamily="34" charset="0"/>
              </a:rPr>
              <a:t>	User can customize their gaming experience by selecting the number of maps (M) from 1 to 5, choosing 2 to 4 player strategies (P), specifying the number of games (G) per map within a range of 1 to 5, and determining the duration of each game (D) ranging from 10 to 50 turns.</a:t>
            </a:r>
          </a:p>
          <a:p>
            <a:pPr marL="45720" indent="0">
              <a:lnSpc>
                <a:spcPct val="100000"/>
              </a:lnSpc>
              <a:buNone/>
            </a:pPr>
            <a:endParaRPr lang="en-US" b="0" i="0" dirty="0">
              <a:solidFill>
                <a:schemeClr val="tx1"/>
              </a:solidFill>
              <a:effectLst/>
              <a:latin typeface="Ubuntu" panose="020B0504030602030204" pitchFamily="34" charset="0"/>
            </a:endParaRPr>
          </a:p>
          <a:p>
            <a:pPr>
              <a:lnSpc>
                <a:spcPct val="100000"/>
              </a:lnSpc>
            </a:pPr>
            <a:r>
              <a:rPr lang="en-US" u="sng" dirty="0">
                <a:solidFill>
                  <a:schemeClr val="tx1"/>
                </a:solidFill>
                <a:latin typeface="Ubuntu" panose="020B0504030602030204" pitchFamily="34" charset="0"/>
              </a:rPr>
              <a:t>Automatic Tournament Execution</a:t>
            </a:r>
            <a:r>
              <a:rPr lang="en-US" dirty="0">
                <a:solidFill>
                  <a:schemeClr val="tx1"/>
                </a:solidFill>
                <a:latin typeface="Ubuntu" panose="020B0504030602030204" pitchFamily="34" charset="0"/>
              </a:rPr>
              <a:t>-</a:t>
            </a:r>
            <a:endParaRPr lang="en-US" spc="-10" dirty="0">
              <a:solidFill>
                <a:schemeClr val="tx1"/>
              </a:solidFill>
              <a:latin typeface="Ubuntu" panose="020B0504030602030204" pitchFamily="34" charset="0"/>
            </a:endParaRPr>
          </a:p>
          <a:p>
            <a:pPr marL="45720" indent="0">
              <a:lnSpc>
                <a:spcPct val="100000"/>
              </a:lnSpc>
              <a:buNone/>
            </a:pPr>
            <a:r>
              <a:rPr lang="en-US" spc="-10" dirty="0">
                <a:solidFill>
                  <a:schemeClr val="tx1"/>
                </a:solidFill>
                <a:latin typeface="Ubuntu" panose="020B0504030602030204" pitchFamily="34" charset="0"/>
              </a:rPr>
              <a:t>	</a:t>
            </a:r>
            <a:r>
              <a:rPr lang="en-US" b="0" i="0" dirty="0">
                <a:solidFill>
                  <a:schemeClr val="tx1"/>
                </a:solidFill>
                <a:effectLst/>
                <a:latin typeface="Ubuntu" panose="020B0504030602030204" pitchFamily="34" charset="0"/>
              </a:rPr>
              <a:t>The system runs G games on each of the M maps utilizing selected computer player strategies, with gameplay being automated without requiring user input. Draws are announced once D turns are completed to reduce the time taken for each run.</a:t>
            </a:r>
            <a:endParaRPr lang="en-US" dirty="0">
              <a:solidFill>
                <a:schemeClr val="tx1"/>
              </a:solidFill>
              <a:latin typeface="Ubuntu" panose="020B0504030602030204" pitchFamily="34" charset="0"/>
            </a:endParaRPr>
          </a:p>
        </p:txBody>
      </p:sp>
    </p:spTree>
    <p:extLst>
      <p:ext uri="{BB962C8B-B14F-4D97-AF65-F5344CB8AC3E}">
        <p14:creationId xmlns:p14="http://schemas.microsoft.com/office/powerpoint/2010/main" val="72585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7035-0CC0-1FDA-DE11-A472E4DD09E2}"/>
              </a:ext>
            </a:extLst>
          </p:cNvPr>
          <p:cNvSpPr txBox="1">
            <a:spLocks/>
          </p:cNvSpPr>
          <p:nvPr/>
        </p:nvSpPr>
        <p:spPr>
          <a:xfrm>
            <a:off x="860808" y="140677"/>
            <a:ext cx="10470383" cy="954593"/>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300" b="1" dirty="0">
                <a:solidFill>
                  <a:schemeClr val="accent1">
                    <a:lumMod val="75000"/>
                  </a:schemeClr>
                </a:solidFill>
                <a:latin typeface="Ubuntu" panose="020B0504030602030204" pitchFamily="34" charset="0"/>
              </a:rPr>
              <a:t>TOURNAMENT MODE OVERVIEW (CODE SNIPPET) </a:t>
            </a:r>
          </a:p>
        </p:txBody>
      </p:sp>
      <p:pic>
        <p:nvPicPr>
          <p:cNvPr id="4" name="Picture 3">
            <a:extLst>
              <a:ext uri="{FF2B5EF4-FFF2-40B4-BE49-F238E27FC236}">
                <a16:creationId xmlns:a16="http://schemas.microsoft.com/office/drawing/2014/main" id="{31BE7A1E-339D-9CC9-FC76-DF926F7A47C9}"/>
              </a:ext>
            </a:extLst>
          </p:cNvPr>
          <p:cNvPicPr>
            <a:picLocks noChangeAspect="1"/>
          </p:cNvPicPr>
          <p:nvPr/>
        </p:nvPicPr>
        <p:blipFill>
          <a:blip r:embed="rId2"/>
          <a:stretch>
            <a:fillRect/>
          </a:stretch>
        </p:blipFill>
        <p:spPr>
          <a:xfrm>
            <a:off x="655957" y="1669408"/>
            <a:ext cx="11055074" cy="4773337"/>
          </a:xfrm>
          <a:prstGeom prst="rect">
            <a:avLst/>
          </a:prstGeom>
        </p:spPr>
      </p:pic>
    </p:spTree>
    <p:extLst>
      <p:ext uri="{BB962C8B-B14F-4D97-AF65-F5344CB8AC3E}">
        <p14:creationId xmlns:p14="http://schemas.microsoft.com/office/powerpoint/2010/main" val="2418966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5225DD7C-B402-D398-6D56-F1B589C5C7C3}"/>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24AF37F0-1E8F-443E-AA28-4BC634820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DBE9D54-6250-40F2-A23A-F9CEBF5F9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cxnSp>
        <p:nvCxnSpPr>
          <p:cNvPr id="30" name="Straight Connector 29">
            <a:extLst>
              <a:ext uri="{FF2B5EF4-FFF2-40B4-BE49-F238E27FC236}">
                <a16:creationId xmlns:a16="http://schemas.microsoft.com/office/drawing/2014/main" id="{E46E6328-0D82-4747-8B39-60373321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5896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B29F018-51A0-13D3-8F85-0044E80C8C4B}"/>
              </a:ext>
            </a:extLst>
          </p:cNvPr>
          <p:cNvSpPr txBox="1"/>
          <p:nvPr/>
        </p:nvSpPr>
        <p:spPr>
          <a:xfrm>
            <a:off x="1188638" y="4505448"/>
            <a:ext cx="9966960" cy="1325880"/>
          </a:xfrm>
          <a:prstGeom prst="rect">
            <a:avLst/>
          </a:prstGeom>
        </p:spPr>
        <p:txBody>
          <a:bodyPr vert="horz" lIns="91440" tIns="45720" rIns="91440" bIns="45720" rtlCol="0" anchor="b">
            <a:normAutofit/>
          </a:bodyPr>
          <a:lstStyle/>
          <a:p>
            <a:pPr algn="ctr" defTabSz="914400">
              <a:lnSpc>
                <a:spcPct val="85000"/>
              </a:lnSpc>
              <a:spcBef>
                <a:spcPct val="0"/>
              </a:spcBef>
              <a:spcAft>
                <a:spcPts val="600"/>
              </a:spcAft>
            </a:pPr>
            <a:endParaRPr lang="en-US" sz="4100" b="1" cap="all" dirty="0">
              <a:solidFill>
                <a:schemeClr val="accent1"/>
              </a:solidFill>
              <a:latin typeface="+mj-lt"/>
              <a:ea typeface="+mj-ea"/>
              <a:cs typeface="+mj-cs"/>
            </a:endParaRPr>
          </a:p>
          <a:p>
            <a:pPr algn="ctr" defTabSz="914400">
              <a:lnSpc>
                <a:spcPct val="85000"/>
              </a:lnSpc>
              <a:spcBef>
                <a:spcPct val="0"/>
              </a:spcBef>
              <a:spcAft>
                <a:spcPts val="600"/>
              </a:spcAft>
            </a:pPr>
            <a:r>
              <a:rPr lang="en-US" sz="4100" b="1" cap="all" dirty="0">
                <a:solidFill>
                  <a:schemeClr val="accent1"/>
                </a:solidFill>
                <a:latin typeface="+mj-lt"/>
                <a:ea typeface="+mj-ea"/>
                <a:cs typeface="+mj-cs"/>
              </a:rPr>
              <a:t>THANK YOU</a:t>
            </a:r>
          </a:p>
          <a:p>
            <a:pPr algn="ctr" defTabSz="914400">
              <a:lnSpc>
                <a:spcPct val="85000"/>
              </a:lnSpc>
              <a:spcBef>
                <a:spcPct val="0"/>
              </a:spcBef>
              <a:spcAft>
                <a:spcPts val="600"/>
              </a:spcAft>
            </a:pPr>
            <a:endParaRPr lang="en-US" sz="4100" b="1" cap="all" dirty="0">
              <a:solidFill>
                <a:schemeClr val="accent1"/>
              </a:solidFill>
              <a:latin typeface="+mj-lt"/>
              <a:ea typeface="+mj-ea"/>
              <a:cs typeface="+mj-cs"/>
            </a:endParaRPr>
          </a:p>
          <a:p>
            <a:pPr algn="ctr" defTabSz="914400">
              <a:lnSpc>
                <a:spcPct val="85000"/>
              </a:lnSpc>
              <a:spcBef>
                <a:spcPct val="0"/>
              </a:spcBef>
              <a:spcAft>
                <a:spcPts val="600"/>
              </a:spcAft>
            </a:pPr>
            <a:endParaRPr lang="en-US" sz="4100" b="1" cap="all" dirty="0">
              <a:solidFill>
                <a:schemeClr val="accent1"/>
              </a:solidFill>
              <a:latin typeface="+mj-lt"/>
              <a:ea typeface="+mj-ea"/>
              <a:cs typeface="+mj-cs"/>
            </a:endParaRPr>
          </a:p>
        </p:txBody>
      </p:sp>
      <p:pic>
        <p:nvPicPr>
          <p:cNvPr id="23" name="Graphic 22" descr="Smiling Face with No Fill">
            <a:extLst>
              <a:ext uri="{FF2B5EF4-FFF2-40B4-BE49-F238E27FC236}">
                <a16:creationId xmlns:a16="http://schemas.microsoft.com/office/drawing/2014/main" id="{67635E79-C940-E075-C7AB-60D06E347E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56178" y="741172"/>
            <a:ext cx="3279644" cy="3279644"/>
          </a:xfrm>
          <a:prstGeom prst="rect">
            <a:avLst/>
          </a:prstGeom>
        </p:spPr>
      </p:pic>
    </p:spTree>
    <p:extLst>
      <p:ext uri="{BB962C8B-B14F-4D97-AF65-F5344CB8AC3E}">
        <p14:creationId xmlns:p14="http://schemas.microsoft.com/office/powerpoint/2010/main" val="92256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3"/>
                                        </p:tgtEl>
                                        <p:attrNameLst>
                                          <p:attrName>style.visibility</p:attrName>
                                        </p:attrNameLst>
                                      </p:cBhvr>
                                      <p:to>
                                        <p:strVal val="visible"/>
                                      </p:to>
                                    </p:set>
                                    <p:animEffect transition="in" filter="fade">
                                      <p:cBhvr>
                                        <p:cTn id="7"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6B3A-F4CE-F5A8-C3EE-956BF46D1B26}"/>
              </a:ext>
            </a:extLst>
          </p:cNvPr>
          <p:cNvSpPr txBox="1">
            <a:spLocks/>
          </p:cNvSpPr>
          <p:nvPr/>
        </p:nvSpPr>
        <p:spPr>
          <a:xfrm>
            <a:off x="860808" y="140677"/>
            <a:ext cx="10470383" cy="954593"/>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300" b="1" dirty="0">
                <a:solidFill>
                  <a:schemeClr val="accent1">
                    <a:lumMod val="75000"/>
                  </a:schemeClr>
                </a:solidFill>
                <a:latin typeface="Ubuntu" panose="020B0504030602030204" pitchFamily="34" charset="0"/>
              </a:rPr>
              <a:t>OUR DESIGN (Architecture Diagram)</a:t>
            </a:r>
          </a:p>
        </p:txBody>
      </p:sp>
      <p:pic>
        <p:nvPicPr>
          <p:cNvPr id="4" name="Picture 3">
            <a:extLst>
              <a:ext uri="{FF2B5EF4-FFF2-40B4-BE49-F238E27FC236}">
                <a16:creationId xmlns:a16="http://schemas.microsoft.com/office/drawing/2014/main" id="{DD2024FE-4DB1-BF23-EFA8-62DF0F55F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781" y="1095270"/>
            <a:ext cx="11643919" cy="5532033"/>
          </a:xfrm>
          <a:prstGeom prst="rect">
            <a:avLst/>
          </a:prstGeom>
        </p:spPr>
      </p:pic>
    </p:spTree>
    <p:extLst>
      <p:ext uri="{BB962C8B-B14F-4D97-AF65-F5344CB8AC3E}">
        <p14:creationId xmlns:p14="http://schemas.microsoft.com/office/powerpoint/2010/main" val="319861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D0CD9-6080-F1CF-048A-B67C7B783194}"/>
              </a:ext>
            </a:extLst>
          </p:cNvPr>
          <p:cNvSpPr>
            <a:spLocks noGrp="1"/>
          </p:cNvSpPr>
          <p:nvPr>
            <p:ph type="title"/>
          </p:nvPr>
        </p:nvSpPr>
        <p:spPr>
          <a:xfrm>
            <a:off x="609353" y="320962"/>
            <a:ext cx="8534400" cy="1507067"/>
          </a:xfrm>
        </p:spPr>
        <p:txBody>
          <a:bodyPr>
            <a:normAutofit/>
          </a:bodyPr>
          <a:lstStyle/>
          <a:p>
            <a:r>
              <a:rPr lang="en-IN" b="1" dirty="0">
                <a:solidFill>
                  <a:schemeClr val="accent1">
                    <a:lumMod val="75000"/>
                  </a:schemeClr>
                </a:solidFill>
                <a:latin typeface="Ubuntu" panose="020F0502020204030204" pitchFamily="34" charset="0"/>
                <a:cs typeface="Times New Roman" panose="02020603050405020304" pitchFamily="18" charset="0"/>
              </a:rPr>
              <a:t>Architectural</a:t>
            </a:r>
            <a:r>
              <a:rPr lang="en-IN" b="1" dirty="0">
                <a:solidFill>
                  <a:schemeClr val="accent1">
                    <a:lumMod val="75000"/>
                  </a:schemeClr>
                </a:solidFill>
                <a:latin typeface="Times New Roman" panose="02020603050405020304" pitchFamily="18" charset="0"/>
                <a:cs typeface="Times New Roman" panose="02020603050405020304" pitchFamily="18" charset="0"/>
              </a:rPr>
              <a:t> </a:t>
            </a:r>
            <a:r>
              <a:rPr lang="en-IN" b="1" dirty="0">
                <a:solidFill>
                  <a:schemeClr val="accent1">
                    <a:lumMod val="75000"/>
                  </a:schemeClr>
                </a:solidFill>
                <a:latin typeface="Ubuntu" panose="020B0504030602030204" pitchFamily="34" charset="0"/>
                <a:cs typeface="Times New Roman" panose="02020603050405020304" pitchFamily="18" charset="0"/>
              </a:rPr>
              <a:t>Design</a:t>
            </a:r>
            <a:r>
              <a:rPr lang="en-IN" b="1" dirty="0">
                <a:solidFill>
                  <a:schemeClr val="accent1">
                    <a:lumMod val="75000"/>
                  </a:schemeClr>
                </a:solidFill>
                <a:latin typeface="Times New Roman" panose="02020603050405020304" pitchFamily="18" charset="0"/>
                <a:cs typeface="Times New Roman" panose="02020603050405020304" pitchFamily="18" charset="0"/>
              </a:rPr>
              <a:t> </a:t>
            </a:r>
            <a:endParaRPr lang="en-IN" dirty="0">
              <a:solidFill>
                <a:schemeClr val="accent1">
                  <a:lumMod val="75000"/>
                </a:schemeClr>
              </a:solidFill>
            </a:endParaRPr>
          </a:p>
        </p:txBody>
      </p:sp>
      <p:pic>
        <p:nvPicPr>
          <p:cNvPr id="6" name="Picture 5" descr="A diagram of a person's process">
            <a:extLst>
              <a:ext uri="{FF2B5EF4-FFF2-40B4-BE49-F238E27FC236}">
                <a16:creationId xmlns:a16="http://schemas.microsoft.com/office/drawing/2014/main" id="{38E77F8D-BB3F-F6F8-05E9-48AC948E709F}"/>
              </a:ext>
            </a:extLst>
          </p:cNvPr>
          <p:cNvPicPr>
            <a:picLocks noChangeAspect="1"/>
          </p:cNvPicPr>
          <p:nvPr/>
        </p:nvPicPr>
        <p:blipFill>
          <a:blip r:embed="rId2"/>
          <a:stretch>
            <a:fillRect/>
          </a:stretch>
        </p:blipFill>
        <p:spPr>
          <a:xfrm>
            <a:off x="6459794" y="2053380"/>
            <a:ext cx="5510246" cy="3560301"/>
          </a:xfrm>
          <a:prstGeom prst="rect">
            <a:avLst/>
          </a:prstGeom>
        </p:spPr>
      </p:pic>
      <p:graphicFrame>
        <p:nvGraphicFramePr>
          <p:cNvPr id="8" name="TextBox 4">
            <a:extLst>
              <a:ext uri="{FF2B5EF4-FFF2-40B4-BE49-F238E27FC236}">
                <a16:creationId xmlns:a16="http://schemas.microsoft.com/office/drawing/2014/main" id="{3A7C15F4-1AB0-1640-ABA3-7A32D900BFED}"/>
              </a:ext>
            </a:extLst>
          </p:cNvPr>
          <p:cNvGraphicFramePr/>
          <p:nvPr>
            <p:extLst>
              <p:ext uri="{D42A27DB-BD31-4B8C-83A1-F6EECF244321}">
                <p14:modId xmlns:p14="http://schemas.microsoft.com/office/powerpoint/2010/main" val="2753882281"/>
              </p:ext>
            </p:extLst>
          </p:nvPr>
        </p:nvGraphicFramePr>
        <p:xfrm>
          <a:off x="467767" y="1828029"/>
          <a:ext cx="6109854" cy="37856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694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66E2EFC-E8A6-7ADB-D7C1-273500003043}"/>
              </a:ext>
            </a:extLst>
          </p:cNvPr>
          <p:cNvSpPr txBox="1">
            <a:spLocks/>
          </p:cNvSpPr>
          <p:nvPr/>
        </p:nvSpPr>
        <p:spPr>
          <a:xfrm>
            <a:off x="4102302" y="323022"/>
            <a:ext cx="8534400" cy="1507067"/>
          </a:xfrm>
          <a:prstGeom prst="rect">
            <a:avLst/>
          </a:prstGeom>
        </p:spPr>
        <p:txBody>
          <a:bodyP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1">
                    <a:lumMod val="75000"/>
                  </a:schemeClr>
                </a:solidFill>
                <a:latin typeface="Ubuntu" panose="020B0504030602030204" pitchFamily="34" charset="0"/>
                <a:cs typeface="Times New Roman" panose="02020603050405020304" pitchFamily="18" charset="0"/>
              </a:rPr>
              <a:t>Class diagram</a:t>
            </a:r>
            <a:endParaRPr lang="en-IN" dirty="0">
              <a:solidFill>
                <a:schemeClr val="accent1">
                  <a:lumMod val="75000"/>
                </a:schemeClr>
              </a:solidFill>
              <a:latin typeface="Ubuntu" panose="020B0504030602030204" pitchFamily="34" charset="0"/>
            </a:endParaRPr>
          </a:p>
        </p:txBody>
      </p:sp>
      <p:pic>
        <p:nvPicPr>
          <p:cNvPr id="4" name="Picture 3">
            <a:extLst>
              <a:ext uri="{FF2B5EF4-FFF2-40B4-BE49-F238E27FC236}">
                <a16:creationId xmlns:a16="http://schemas.microsoft.com/office/drawing/2014/main" id="{57342999-6500-2A46-14F6-E1B30C1DE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894" y="1048624"/>
            <a:ext cx="11333526" cy="5486353"/>
          </a:xfrm>
          <a:prstGeom prst="rect">
            <a:avLst/>
          </a:prstGeom>
        </p:spPr>
      </p:pic>
    </p:spTree>
    <p:extLst>
      <p:ext uri="{BB962C8B-B14F-4D97-AF65-F5344CB8AC3E}">
        <p14:creationId xmlns:p14="http://schemas.microsoft.com/office/powerpoint/2010/main" val="2936956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0F0D47-1FB7-AE15-B5C1-C239D083CCEB}"/>
              </a:ext>
            </a:extLst>
          </p:cNvPr>
          <p:cNvSpPr>
            <a:spLocks noGrp="1"/>
          </p:cNvSpPr>
          <p:nvPr>
            <p:ph type="body" idx="1"/>
          </p:nvPr>
        </p:nvSpPr>
        <p:spPr>
          <a:xfrm>
            <a:off x="1828800" y="1194955"/>
            <a:ext cx="8534400" cy="1931704"/>
          </a:xfrm>
        </p:spPr>
        <p:txBody>
          <a:bodyPr>
            <a:normAutofit/>
          </a:bodyPr>
          <a:lstStyle/>
          <a:p>
            <a:pPr algn="just"/>
            <a:r>
              <a:rPr lang="en-IN" sz="2400">
                <a:solidFill>
                  <a:schemeClr val="tx1"/>
                </a:solidFill>
                <a:latin typeface="Ubuntu" panose="020B0504030602030204" pitchFamily="34" charset="0"/>
                <a:cs typeface="Times New Roman" panose="02020603050405020304" pitchFamily="18" charset="0"/>
              </a:rPr>
              <a:t>It is a document generator tool in Java programming language for generating standard documentation in HTML format. Declarations generates API documentation. It parses the ad documentation in a set of source file describing classes, methods, constructors, and fields. </a:t>
            </a:r>
            <a:endParaRPr lang="en-IN" sz="2400">
              <a:solidFill>
                <a:schemeClr val="tx1"/>
              </a:solidFill>
              <a:effectLst/>
              <a:latin typeface="Ubuntu" panose="020B0504030602030204" pitchFamily="34" charset="0"/>
              <a:cs typeface="Times New Roman" panose="02020603050405020304" pitchFamily="18" charset="0"/>
            </a:endParaRPr>
          </a:p>
          <a:p>
            <a:pPr algn="just"/>
            <a:endParaRPr lang="en-IN" sz="2800" dirty="0">
              <a:solidFill>
                <a:schemeClr val="tx1"/>
              </a:solidFill>
            </a:endParaRPr>
          </a:p>
        </p:txBody>
      </p:sp>
      <p:sp>
        <p:nvSpPr>
          <p:cNvPr id="4" name="Title 1">
            <a:extLst>
              <a:ext uri="{FF2B5EF4-FFF2-40B4-BE49-F238E27FC236}">
                <a16:creationId xmlns:a16="http://schemas.microsoft.com/office/drawing/2014/main" id="{91B87490-D38C-00A3-51CE-6E6F3128129F}"/>
              </a:ext>
            </a:extLst>
          </p:cNvPr>
          <p:cNvSpPr txBox="1">
            <a:spLocks/>
          </p:cNvSpPr>
          <p:nvPr/>
        </p:nvSpPr>
        <p:spPr>
          <a:xfrm>
            <a:off x="1599717" y="441420"/>
            <a:ext cx="8534400" cy="1507067"/>
          </a:xfrm>
          <a:prstGeom prst="rect">
            <a:avLst/>
          </a:prstGeom>
        </p:spPr>
        <p:txBody>
          <a:bodyP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a:solidFill>
                  <a:schemeClr val="accent1">
                    <a:lumMod val="75000"/>
                  </a:schemeClr>
                </a:solidFill>
                <a:latin typeface="Ubuntu" panose="020B0504030602030204" pitchFamily="34" charset="0"/>
                <a:cs typeface="Times New Roman" panose="02020603050405020304" pitchFamily="18" charset="0"/>
              </a:rPr>
              <a:t>JAVADOCS</a:t>
            </a:r>
            <a:endParaRPr lang="en-IN" dirty="0">
              <a:solidFill>
                <a:schemeClr val="accent1">
                  <a:lumMod val="75000"/>
                </a:schemeClr>
              </a:solidFill>
              <a:latin typeface="Ubuntu" panose="020B0504030602030204" pitchFamily="34" charset="0"/>
            </a:endParaRPr>
          </a:p>
        </p:txBody>
      </p:sp>
      <p:pic>
        <p:nvPicPr>
          <p:cNvPr id="6" name="Picture 5">
            <a:extLst>
              <a:ext uri="{FF2B5EF4-FFF2-40B4-BE49-F238E27FC236}">
                <a16:creationId xmlns:a16="http://schemas.microsoft.com/office/drawing/2014/main" id="{DA679C36-9ED4-EF3B-D67D-63852E1EB3DA}"/>
              </a:ext>
            </a:extLst>
          </p:cNvPr>
          <p:cNvPicPr>
            <a:picLocks noChangeAspect="1"/>
          </p:cNvPicPr>
          <p:nvPr/>
        </p:nvPicPr>
        <p:blipFill>
          <a:blip r:embed="rId3"/>
          <a:stretch>
            <a:fillRect/>
          </a:stretch>
        </p:blipFill>
        <p:spPr>
          <a:xfrm>
            <a:off x="835143" y="3324953"/>
            <a:ext cx="4861981" cy="2568163"/>
          </a:xfrm>
          <a:prstGeom prst="rect">
            <a:avLst/>
          </a:prstGeom>
        </p:spPr>
      </p:pic>
      <p:pic>
        <p:nvPicPr>
          <p:cNvPr id="7" name="Content Placeholder 4">
            <a:extLst>
              <a:ext uri="{FF2B5EF4-FFF2-40B4-BE49-F238E27FC236}">
                <a16:creationId xmlns:a16="http://schemas.microsoft.com/office/drawing/2014/main" id="{E4391E68-3D7F-32A2-2B6A-4578BC89F485}"/>
              </a:ext>
            </a:extLst>
          </p:cNvPr>
          <p:cNvPicPr>
            <a:picLocks noChangeAspect="1"/>
          </p:cNvPicPr>
          <p:nvPr/>
        </p:nvPicPr>
        <p:blipFill>
          <a:blip r:embed="rId4"/>
          <a:stretch>
            <a:fillRect/>
          </a:stretch>
        </p:blipFill>
        <p:spPr>
          <a:xfrm>
            <a:off x="6095999" y="3324952"/>
            <a:ext cx="5515897" cy="2568163"/>
          </a:xfrm>
          <a:prstGeom prst="rect">
            <a:avLst/>
          </a:prstGeom>
        </p:spPr>
      </p:pic>
    </p:spTree>
    <p:extLst>
      <p:ext uri="{BB962C8B-B14F-4D97-AF65-F5344CB8AC3E}">
        <p14:creationId xmlns:p14="http://schemas.microsoft.com/office/powerpoint/2010/main" val="200885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6D1521-28DE-AD2E-8B12-453B4A5CCBE9}"/>
              </a:ext>
            </a:extLst>
          </p:cNvPr>
          <p:cNvSpPr txBox="1">
            <a:spLocks/>
          </p:cNvSpPr>
          <p:nvPr/>
        </p:nvSpPr>
        <p:spPr>
          <a:xfrm>
            <a:off x="3657600" y="-424025"/>
            <a:ext cx="8534400" cy="150706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1">
                    <a:lumMod val="75000"/>
                  </a:schemeClr>
                </a:solidFill>
                <a:latin typeface="Ubuntu" panose="020B0504030602030204" pitchFamily="34" charset="0"/>
                <a:cs typeface="Times New Roman" panose="02020603050405020304" pitchFamily="18" charset="0"/>
              </a:rPr>
              <a:t>NAMING COVENTION</a:t>
            </a:r>
            <a:endParaRPr lang="en-IN" dirty="0">
              <a:solidFill>
                <a:schemeClr val="accent1">
                  <a:lumMod val="75000"/>
                </a:schemeClr>
              </a:solidFill>
              <a:latin typeface="Ubuntu" panose="020B0504030602030204" pitchFamily="34" charset="0"/>
            </a:endParaRPr>
          </a:p>
        </p:txBody>
      </p:sp>
      <p:graphicFrame>
        <p:nvGraphicFramePr>
          <p:cNvPr id="6" name="Text Placeholder 2">
            <a:extLst>
              <a:ext uri="{FF2B5EF4-FFF2-40B4-BE49-F238E27FC236}">
                <a16:creationId xmlns:a16="http://schemas.microsoft.com/office/drawing/2014/main" id="{7B2474E8-441E-615B-DAA8-7AD4F784F164}"/>
              </a:ext>
            </a:extLst>
          </p:cNvPr>
          <p:cNvGraphicFramePr/>
          <p:nvPr>
            <p:extLst>
              <p:ext uri="{D42A27DB-BD31-4B8C-83A1-F6EECF244321}">
                <p14:modId xmlns:p14="http://schemas.microsoft.com/office/powerpoint/2010/main" val="65774019"/>
              </p:ext>
            </p:extLst>
          </p:nvPr>
        </p:nvGraphicFramePr>
        <p:xfrm>
          <a:off x="1038173" y="1398861"/>
          <a:ext cx="9685914" cy="4664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9828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32699-ADA5-3A07-1AC1-2E548487ADA0}"/>
              </a:ext>
            </a:extLst>
          </p:cNvPr>
          <p:cNvSpPr txBox="1">
            <a:spLocks/>
          </p:cNvSpPr>
          <p:nvPr/>
        </p:nvSpPr>
        <p:spPr>
          <a:xfrm>
            <a:off x="5909186" y="71875"/>
            <a:ext cx="5093111" cy="150706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1">
                    <a:lumMod val="75000"/>
                  </a:schemeClr>
                </a:solidFill>
                <a:latin typeface="Ubuntu" panose="020B0504030602030204" pitchFamily="34" charset="0"/>
                <a:cs typeface="Times New Roman" panose="02020603050405020304" pitchFamily="18" charset="0"/>
              </a:rPr>
              <a:t>EXAMPLES OF </a:t>
            </a:r>
          </a:p>
          <a:p>
            <a:r>
              <a:rPr lang="en-IN" b="1" dirty="0">
                <a:solidFill>
                  <a:schemeClr val="accent1">
                    <a:lumMod val="75000"/>
                  </a:schemeClr>
                </a:solidFill>
                <a:latin typeface="Ubuntu" panose="020B0504030602030204" pitchFamily="34" charset="0"/>
                <a:cs typeface="Times New Roman" panose="02020603050405020304" pitchFamily="18" charset="0"/>
              </a:rPr>
              <a:t>NAMING COVENTION</a:t>
            </a:r>
            <a:endParaRPr lang="en-IN" dirty="0">
              <a:solidFill>
                <a:schemeClr val="accent1">
                  <a:lumMod val="75000"/>
                </a:schemeClr>
              </a:solidFill>
              <a:latin typeface="Ubuntu" panose="020B0504030602030204" pitchFamily="34" charset="0"/>
            </a:endParaRPr>
          </a:p>
        </p:txBody>
      </p:sp>
      <p:pic>
        <p:nvPicPr>
          <p:cNvPr id="3" name="Picture 2">
            <a:extLst>
              <a:ext uri="{FF2B5EF4-FFF2-40B4-BE49-F238E27FC236}">
                <a16:creationId xmlns:a16="http://schemas.microsoft.com/office/drawing/2014/main" id="{2E9BC811-07E3-E473-9B7D-6C04B633880C}"/>
              </a:ext>
            </a:extLst>
          </p:cNvPr>
          <p:cNvPicPr>
            <a:picLocks noChangeAspect="1"/>
          </p:cNvPicPr>
          <p:nvPr/>
        </p:nvPicPr>
        <p:blipFill>
          <a:blip r:embed="rId2"/>
          <a:stretch>
            <a:fillRect/>
          </a:stretch>
        </p:blipFill>
        <p:spPr>
          <a:xfrm>
            <a:off x="5909184" y="1847593"/>
            <a:ext cx="5488655" cy="1045869"/>
          </a:xfrm>
          <a:prstGeom prst="rect">
            <a:avLst/>
          </a:prstGeom>
        </p:spPr>
      </p:pic>
      <p:pic>
        <p:nvPicPr>
          <p:cNvPr id="4" name="Picture 3">
            <a:extLst>
              <a:ext uri="{FF2B5EF4-FFF2-40B4-BE49-F238E27FC236}">
                <a16:creationId xmlns:a16="http://schemas.microsoft.com/office/drawing/2014/main" id="{FCB313E0-45CE-F2EB-C0E6-26DEC2C6C5F8}"/>
              </a:ext>
            </a:extLst>
          </p:cNvPr>
          <p:cNvPicPr>
            <a:picLocks noChangeAspect="1"/>
          </p:cNvPicPr>
          <p:nvPr/>
        </p:nvPicPr>
        <p:blipFill>
          <a:blip r:embed="rId3"/>
          <a:stretch>
            <a:fillRect/>
          </a:stretch>
        </p:blipFill>
        <p:spPr>
          <a:xfrm>
            <a:off x="5909184" y="3054702"/>
            <a:ext cx="5488655" cy="1287823"/>
          </a:xfrm>
          <a:prstGeom prst="rect">
            <a:avLst/>
          </a:prstGeom>
        </p:spPr>
      </p:pic>
      <p:pic>
        <p:nvPicPr>
          <p:cNvPr id="5" name="Content Placeholder 6">
            <a:extLst>
              <a:ext uri="{FF2B5EF4-FFF2-40B4-BE49-F238E27FC236}">
                <a16:creationId xmlns:a16="http://schemas.microsoft.com/office/drawing/2014/main" id="{B1C89D34-FFF4-7A3A-503C-D728AEE8499A}"/>
              </a:ext>
            </a:extLst>
          </p:cNvPr>
          <p:cNvPicPr>
            <a:picLocks noChangeAspect="1"/>
          </p:cNvPicPr>
          <p:nvPr/>
        </p:nvPicPr>
        <p:blipFill>
          <a:blip r:embed="rId4"/>
          <a:stretch>
            <a:fillRect/>
          </a:stretch>
        </p:blipFill>
        <p:spPr>
          <a:xfrm>
            <a:off x="5909184" y="4503765"/>
            <a:ext cx="3670269" cy="1924943"/>
          </a:xfrm>
          <a:prstGeom prst="rect">
            <a:avLst/>
          </a:prstGeom>
        </p:spPr>
      </p:pic>
      <p:pic>
        <p:nvPicPr>
          <p:cNvPr id="8" name="Picture 7">
            <a:extLst>
              <a:ext uri="{FF2B5EF4-FFF2-40B4-BE49-F238E27FC236}">
                <a16:creationId xmlns:a16="http://schemas.microsoft.com/office/drawing/2014/main" id="{C1D70676-7F15-814E-426C-81A57EDCDAC1}"/>
              </a:ext>
            </a:extLst>
          </p:cNvPr>
          <p:cNvPicPr>
            <a:picLocks noChangeAspect="1"/>
          </p:cNvPicPr>
          <p:nvPr/>
        </p:nvPicPr>
        <p:blipFill>
          <a:blip r:embed="rId5"/>
          <a:stretch>
            <a:fillRect/>
          </a:stretch>
        </p:blipFill>
        <p:spPr>
          <a:xfrm>
            <a:off x="908164" y="560609"/>
            <a:ext cx="3211474" cy="5868099"/>
          </a:xfrm>
          <a:prstGeom prst="rect">
            <a:avLst/>
          </a:prstGeom>
        </p:spPr>
      </p:pic>
    </p:spTree>
    <p:extLst>
      <p:ext uri="{BB962C8B-B14F-4D97-AF65-F5344CB8AC3E}">
        <p14:creationId xmlns:p14="http://schemas.microsoft.com/office/powerpoint/2010/main" val="336010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4" name="Rectangle 13">
            <a:extLst>
              <a:ext uri="{FF2B5EF4-FFF2-40B4-BE49-F238E27FC236}">
                <a16:creationId xmlns:a16="http://schemas.microsoft.com/office/drawing/2014/main" id="{F28D9B36-75B9-4435-83E6-0A9C81A12E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object 2">
            <a:extLst>
              <a:ext uri="{FF2B5EF4-FFF2-40B4-BE49-F238E27FC236}">
                <a16:creationId xmlns:a16="http://schemas.microsoft.com/office/drawing/2014/main" id="{AB439CCC-B749-C2D2-6396-D6CCC9B80B40}"/>
              </a:ext>
            </a:extLst>
          </p:cNvPr>
          <p:cNvSpPr txBox="1">
            <a:spLocks/>
          </p:cNvSpPr>
          <p:nvPr/>
        </p:nvSpPr>
        <p:spPr>
          <a:xfrm>
            <a:off x="946355" y="472440"/>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marL="25400">
              <a:spcAft>
                <a:spcPts val="600"/>
              </a:spcAft>
            </a:pPr>
            <a:r>
              <a:rPr lang="en-US" sz="3200" dirty="0">
                <a:latin typeface="Ubuntu" panose="020B0504030602030204" pitchFamily="34" charset="0"/>
              </a:rPr>
              <a:t>Architectural</a:t>
            </a:r>
            <a:r>
              <a:rPr lang="en-US" sz="3200" spc="220" dirty="0">
                <a:latin typeface="Ubuntu" panose="020B0504030602030204" pitchFamily="34" charset="0"/>
              </a:rPr>
              <a:t> </a:t>
            </a:r>
            <a:r>
              <a:rPr lang="en-US" sz="3200" spc="105" dirty="0">
                <a:latin typeface="Ubuntu" panose="020B0504030602030204" pitchFamily="34" charset="0"/>
              </a:rPr>
              <a:t>Design – Observer Pattern</a:t>
            </a:r>
          </a:p>
        </p:txBody>
      </p:sp>
      <p:sp>
        <p:nvSpPr>
          <p:cNvPr id="16" name="object 3">
            <a:extLst>
              <a:ext uri="{FF2B5EF4-FFF2-40B4-BE49-F238E27FC236}">
                <a16:creationId xmlns:a16="http://schemas.microsoft.com/office/drawing/2014/main" id="{F4287231-D5E1-AFCE-2E2D-D7BDA5F843B3}"/>
              </a:ext>
            </a:extLst>
          </p:cNvPr>
          <p:cNvSpPr txBox="1">
            <a:spLocks/>
          </p:cNvSpPr>
          <p:nvPr/>
        </p:nvSpPr>
        <p:spPr>
          <a:xfrm>
            <a:off x="1143000" y="2057400"/>
            <a:ext cx="9872871" cy="40386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nSpc>
                <a:spcPct val="100000"/>
              </a:lnSpc>
              <a:buNone/>
            </a:pPr>
            <a:r>
              <a:rPr lang="en-US" dirty="0">
                <a:solidFill>
                  <a:schemeClr val="tx1"/>
                </a:solidFill>
                <a:latin typeface="Ubuntu" panose="020B0504030602030204" pitchFamily="34" charset="0"/>
              </a:rPr>
              <a:t>The elements of observer pattern are as follows:</a:t>
            </a:r>
            <a:endParaRPr lang="en-US" u="sng" dirty="0">
              <a:solidFill>
                <a:schemeClr val="tx1"/>
              </a:solidFill>
              <a:latin typeface="Ubuntu" panose="020B0504030602030204" pitchFamily="34" charset="0"/>
            </a:endParaRPr>
          </a:p>
          <a:p>
            <a:pPr>
              <a:lnSpc>
                <a:spcPct val="100000"/>
              </a:lnSpc>
            </a:pPr>
            <a:r>
              <a:rPr lang="en-US" u="sng" dirty="0">
                <a:solidFill>
                  <a:schemeClr val="tx1"/>
                </a:solidFill>
                <a:latin typeface="Ubuntu" panose="020B0504030602030204" pitchFamily="34" charset="0"/>
              </a:rPr>
              <a:t>Subject</a:t>
            </a:r>
            <a:r>
              <a:rPr lang="en-US" dirty="0">
                <a:solidFill>
                  <a:schemeClr val="tx1"/>
                </a:solidFill>
                <a:latin typeface="Ubuntu" panose="020B0504030602030204" pitchFamily="34" charset="0"/>
              </a:rPr>
              <a:t> - interface or abstract class defining the operations for attaching and de-attaching observers to the client. It is often referred to as “Observable”.</a:t>
            </a:r>
          </a:p>
          <a:p>
            <a:pPr>
              <a:lnSpc>
                <a:spcPct val="100000"/>
              </a:lnSpc>
            </a:pPr>
            <a:r>
              <a:rPr lang="en-US" u="sng" dirty="0" err="1">
                <a:solidFill>
                  <a:schemeClr val="tx1"/>
                </a:solidFill>
                <a:latin typeface="Ubuntu" panose="020B0504030602030204" pitchFamily="34" charset="0"/>
              </a:rPr>
              <a:t>ConcreteSubject</a:t>
            </a:r>
            <a:r>
              <a:rPr lang="en-US" dirty="0">
                <a:solidFill>
                  <a:schemeClr val="tx1"/>
                </a:solidFill>
                <a:latin typeface="Ubuntu" panose="020B0504030602030204" pitchFamily="34" charset="0"/>
              </a:rPr>
              <a:t> - concrete Subject class. It maintains the state of the observed object and when a change in its state occurs it notifies the attached Observers. If used as part of MVC, the </a:t>
            </a:r>
            <a:r>
              <a:rPr lang="en-US" dirty="0" err="1">
                <a:solidFill>
                  <a:schemeClr val="tx1"/>
                </a:solidFill>
                <a:latin typeface="Ubuntu" panose="020B0504030602030204" pitchFamily="34" charset="0"/>
              </a:rPr>
              <a:t>ConcreteSubject</a:t>
            </a:r>
            <a:r>
              <a:rPr lang="en-US" dirty="0">
                <a:solidFill>
                  <a:schemeClr val="tx1"/>
                </a:solidFill>
                <a:latin typeface="Ubuntu" panose="020B0504030602030204" pitchFamily="34" charset="0"/>
              </a:rPr>
              <a:t> classes are the Model classes that have Views attached to them.</a:t>
            </a:r>
          </a:p>
        </p:txBody>
      </p:sp>
    </p:spTree>
    <p:extLst>
      <p:ext uri="{BB962C8B-B14F-4D97-AF65-F5344CB8AC3E}">
        <p14:creationId xmlns:p14="http://schemas.microsoft.com/office/powerpoint/2010/main" val="2975930224"/>
      </p:ext>
    </p:extLst>
  </p:cSld>
  <p:clrMapOvr>
    <a:masterClrMapping/>
  </p:clrMapOvr>
</p:sld>
</file>

<file path=ppt/theme/theme1.xml><?xml version="1.0" encoding="utf-8"?>
<a:theme xmlns:a="http://schemas.openxmlformats.org/drawingml/2006/main" name="Basi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299</TotalTime>
  <Words>1093</Words>
  <Application>Microsoft Office PowerPoint</Application>
  <PresentationFormat>Widescreen</PresentationFormat>
  <Paragraphs>96</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Corbel</vt:lpstr>
      <vt:lpstr>Times New Roman</vt:lpstr>
      <vt:lpstr>Ubuntu</vt:lpstr>
      <vt:lpstr>Basis</vt:lpstr>
      <vt:lpstr>PowerPoint Presentation</vt:lpstr>
      <vt:lpstr>SOEN 6441 – BUILD 3   WARZONE GAME</vt:lpstr>
      <vt:lpstr>PowerPoint Presentation</vt:lpstr>
      <vt:lpstr>Architectural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Amir Chappalwala</cp:lastModifiedBy>
  <cp:revision>6</cp:revision>
  <dcterms:created xsi:type="dcterms:W3CDTF">2024-02-17T22:06:26Z</dcterms:created>
  <dcterms:modified xsi:type="dcterms:W3CDTF">2024-04-09T18:42:28Z</dcterms:modified>
</cp:coreProperties>
</file>