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66" r:id="rId5"/>
    <p:sldId id="270" r:id="rId6"/>
    <p:sldId id="271" r:id="rId7"/>
    <p:sldId id="272" r:id="rId8"/>
    <p:sldId id="273" r:id="rId9"/>
    <p:sldId id="274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00" autoAdjust="0"/>
  </p:normalViewPr>
  <p:slideViewPr>
    <p:cSldViewPr>
      <p:cViewPr>
        <p:scale>
          <a:sx n="115" d="100"/>
          <a:sy n="115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A2CD3-DA90-44FA-933C-116AC4DEF7B2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EF705-5FD5-4AF6-AEE3-ECA00735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59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C2F0-72F6-4122-A07C-E324F69F51D6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99921-6488-4BCF-BD98-C738D3C3E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45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ffeescript.org/#modules-note" TargetMode="External"/><Relationship Id="rId3" Type="http://schemas.openxmlformats.org/officeDocument/2006/relationships/hyperlink" Target="http://coffeescript.org/#generator-functions" TargetMode="External"/><Relationship Id="rId7" Type="http://schemas.openxmlformats.org/officeDocument/2006/relationships/hyperlink" Target="http://coffeescript.org/#modul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kangax.github.io/compat-table/es6/" TargetMode="External"/><Relationship Id="rId5" Type="http://schemas.openxmlformats.org/officeDocument/2006/relationships/hyperlink" Target="http://coffeescript.org/#tagged-template-literals" TargetMode="External"/><Relationship Id="rId4" Type="http://schemas.openxmlformats.org/officeDocument/2006/relationships/hyperlink" Target="http://coffeescript.org/#generator-iter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9921-6488-4BCF-BD98-C738D3C3EA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28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9921-6488-4BCF-BD98-C738D3C3EA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7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 idea was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unfancy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JavaScript" -- JavaScript boiled down to its regular essence without the language quirks you usually have to watch out for.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is just a fancy word for coffee, so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unfancy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little language that compiles into JavaScript.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attempt to expose the good parts of JavaScript in a simple way.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golden rule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is: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“It’s just JavaScript”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code compiles one-to-one into the equivalent JS, and there is no interpretation at runtime. You can use any existing JavaScript library seamlessly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(and vice-versa). The compiled output is readable, pretty-printed,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tends to run as fast or faster than the equivalent handwritten JavaScript.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goes to great lengths to generate output JavaScript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runs in every JavaScript runtime, but there are exceptions. Use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generator functions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for…from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tagged template literals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only if you know that your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target runtimes can support them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you use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modules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will need to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use an additional tool to resolve them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9921-6488-4BCF-BD98-C738D3C3EA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Some examples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preffered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no semicolons, minimum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paranthesis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takes care to make sure that all of your variables are properly declared within lexical scope — you never need to write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yourself.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Most of the loops you’ll write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comprehensions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arrays, objects, and ranges. Comprehensions replace (and compile into)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loops, with optional guard clauses and the value of the current array index. Unlike for loops, array comprehensions are expressions, and can be returned and assigned.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Ranges can also be used to extract slices of arrays. With two dots (</a:t>
            </a:r>
            <a:r>
              <a:rPr lang="en-US" dirty="0" smtClean="0"/>
              <a:t>3..6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 range is inclusive (</a:t>
            </a:r>
            <a:r>
              <a:rPr lang="en-US" dirty="0" smtClean="0"/>
              <a:t>3, 4, 5, 6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with three dots (</a:t>
            </a:r>
            <a:r>
              <a:rPr lang="en-US" dirty="0" smtClean="0"/>
              <a:t>3...6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 range excludes the end (</a:t>
            </a:r>
            <a:r>
              <a:rPr lang="en-US" dirty="0" smtClean="0"/>
              <a:t>3, 4, 5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Slices indices have useful defaults. An omitted first index defaults to zero and an omitted second index defaults to the size of the array.</a:t>
            </a:r>
          </a:p>
          <a:p>
            <a:r>
              <a:rPr lang="en-US" dirty="0" smtClean="0"/>
              <a:t>5)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tries to make sure that all statements in the language can be used as expressions. Watch how the </a:t>
            </a:r>
            <a:r>
              <a:rPr lang="en-US" dirty="0" smtClean="0"/>
              <a:t>return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gets pushed down into each possible branch of execution in the function below.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existential operator </a:t>
            </a:r>
            <a:r>
              <a:rPr lang="en-US" dirty="0" smtClean="0"/>
              <a:t>?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true unless a variable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9921-6488-4BCF-BD98-C738D3C3EA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7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r>
              <a:rPr lang="en-US" baseline="0" dirty="0" smtClean="0"/>
              <a:t> 2 Es2015 support:</a:t>
            </a:r>
            <a:br>
              <a:rPr lang="en-US" baseline="0" dirty="0" smtClean="0"/>
            </a:br>
            <a:r>
              <a:rPr lang="en-US" baseline="0" dirty="0" smtClean="0"/>
              <a:t>1) CS Classes will be </a:t>
            </a:r>
            <a:r>
              <a:rPr lang="en-US" baseline="0" dirty="0" err="1" smtClean="0"/>
              <a:t>transpilled</a:t>
            </a:r>
            <a:r>
              <a:rPr lang="en-US" baseline="0" dirty="0" smtClean="0"/>
              <a:t> in Es2015 classes syntax </a:t>
            </a:r>
          </a:p>
          <a:p>
            <a:r>
              <a:rPr lang="en-US" baseline="0" dirty="0" smtClean="0"/>
              <a:t>2) Fat arrows =&gt; output as =&gt;</a:t>
            </a:r>
          </a:p>
          <a:p>
            <a:r>
              <a:rPr lang="en-US" baseline="0" dirty="0" smtClean="0"/>
              <a:t>3) Block assignment let and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r>
              <a:rPr lang="en-US" baseline="0" dirty="0" smtClean="0"/>
              <a:t>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CoffeeScript</a:t>
            </a:r>
            <a:r>
              <a:rPr lang="en-US" baseline="0" dirty="0" smtClean="0"/>
              <a:t> 1.x support Es2015 features(some are not </a:t>
            </a:r>
            <a:r>
              <a:rPr lang="en-US" baseline="0" dirty="0" err="1" smtClean="0"/>
              <a:t>transpilled</a:t>
            </a:r>
            <a:r>
              <a:rPr lang="en-US" baseline="0" dirty="0" smtClean="0"/>
              <a:t>):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Generator functions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Tagged Template Literals</a:t>
            </a:r>
          </a:p>
          <a:p>
            <a:pPr marL="228600" indent="-228600">
              <a:buAutoNum type="arabicParenR"/>
            </a:pPr>
            <a:r>
              <a:rPr lang="en-US" dirty="0" smtClean="0"/>
              <a:t>Modules import</a:t>
            </a:r>
            <a:r>
              <a:rPr lang="en-US" baseline="0" dirty="0" smtClean="0"/>
              <a:t> and Export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9921-6488-4BCF-BD98-C738D3C3EA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661-82FC-4D6A-AF08-60C62BC3B616}" type="datetime1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62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6C3E-C939-492F-B8D2-634A3A54DF7A}" type="datetime1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97D-EE7A-4D4D-8ECF-A5A402C86A6B}" type="datetime1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E18-0054-4106-9816-5748A43F3925}" type="datetime1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87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A3D-8A2D-4754-A1BA-15ED6D44A2C1}" type="datetime1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9A78-7D1A-4C02-8E5D-DA1E920DE991}" type="datetime1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EC33-B487-40D2-A855-070C1E075EF5}" type="datetime1">
              <a:rPr lang="ru-RU" smtClean="0"/>
              <a:t>22.12.2016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4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22E-7A4E-4843-960F-CF8F659319FE}" type="datetime1">
              <a:rPr lang="ru-RU" smtClean="0"/>
              <a:t>22.12.2016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84E-AEC4-4B52-9FA2-CF206A10C440}" type="datetime1">
              <a:rPr lang="ru-RU" smtClean="0"/>
              <a:t>22.12.2016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BD26-C038-42F6-B85E-408418AB0753}" type="datetime1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02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E77-1005-4EFD-892C-FD1F14CD1FDE}" type="datetime1">
              <a:rPr lang="ru-RU" smtClean="0"/>
              <a:t>22.12.2016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A0D6-688F-41F1-8523-D5F566579BA1}" type="datetime1">
              <a:rPr lang="ru-RU" smtClean="0"/>
              <a:t>22.12.2016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CAC1-79F4-4079-8EC8-9D2B6BDD2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0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863873" y="2492896"/>
            <a:ext cx="4968552" cy="992463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Без назва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65" y="2499543"/>
            <a:ext cx="1728192" cy="128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5940152" y="5301208"/>
            <a:ext cx="3116088" cy="115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r>
              <a:rPr lang="ro-RO" sz="2400" i="1" dirty="0" smtClean="0">
                <a:latin typeface="Times New Roman" pitchFamily="18" charset="0"/>
                <a:cs typeface="Arial" charset="0"/>
              </a:rPr>
              <a:t>Boaghi Egor</a:t>
            </a:r>
            <a:endParaRPr lang="ro-RO" sz="2400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1224" cy="9941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odoni MT Black" pitchFamily="18" charset="0"/>
              </a:rPr>
              <a:t>Thank You for Your Attention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757727"/>
            <a:ext cx="1893887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4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1"/>
          <p:cNvSpPr txBox="1">
            <a:spLocks/>
          </p:cNvSpPr>
          <p:nvPr/>
        </p:nvSpPr>
        <p:spPr>
          <a:xfrm>
            <a:off x="539552" y="119675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What is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CoffeeScript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How it started?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Key Features?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What does it have common with ES2015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What’s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next?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Are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there Downsides?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Conclusions?</a:t>
            </a: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323528" y="260648"/>
            <a:ext cx="7488832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23528" y="260648"/>
            <a:ext cx="7488832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CoffeeScript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8288"/>
            <a:ext cx="3620453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4370546" cy="482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3995936" y="1192819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323528" y="260648"/>
            <a:ext cx="7488832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it started?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2" descr="D:\histo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0" y="1484784"/>
            <a:ext cx="8470097" cy="39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23528" y="260648"/>
            <a:ext cx="5112568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Features?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1"/>
          <p:cNvSpPr txBox="1">
            <a:spLocks/>
          </p:cNvSpPr>
          <p:nvPr/>
        </p:nvSpPr>
        <p:spPr>
          <a:xfrm>
            <a:off x="467544" y="1124744"/>
            <a:ext cx="813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 Syntactic Sugar inspired by Ruby, Python and </a:t>
            </a:r>
            <a:r>
              <a:rPr lang="en-US" sz="2800" dirty="0" smtClean="0"/>
              <a:t>Haskell</a:t>
            </a:r>
          </a:p>
          <a:p>
            <a:pPr algn="just"/>
            <a:r>
              <a:rPr lang="en-US" sz="2800" dirty="0" smtClean="0"/>
              <a:t> Lexical Scoping and Variable Safety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Loops and Comprehensions</a:t>
            </a:r>
          </a:p>
          <a:p>
            <a:pPr algn="just"/>
            <a:r>
              <a:rPr lang="en-US" sz="2800" dirty="0"/>
              <a:t> Array Slicing and Splicing with Ranges</a:t>
            </a:r>
          </a:p>
          <a:p>
            <a:pPr algn="just"/>
            <a:r>
              <a:rPr lang="en-US" sz="2800" dirty="0"/>
              <a:t>etc.</a:t>
            </a: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23527" y="260648"/>
            <a:ext cx="8496943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does it have common with ES2015?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1"/>
          <p:cNvSpPr txBox="1">
            <a:spLocks/>
          </p:cNvSpPr>
          <p:nvPr/>
        </p:nvSpPr>
        <p:spPr>
          <a:xfrm>
            <a:off x="425552" y="980728"/>
            <a:ext cx="8394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 Arrow functions</a:t>
            </a:r>
          </a:p>
          <a:p>
            <a:pPr algn="just"/>
            <a:r>
              <a:rPr lang="en-US" sz="2800" dirty="0"/>
              <a:t> Classes Syntax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Destructuring</a:t>
            </a:r>
            <a:r>
              <a:rPr lang="en-US" sz="2800" dirty="0"/>
              <a:t> Assignment</a:t>
            </a:r>
          </a:p>
          <a:p>
            <a:pPr algn="just"/>
            <a:r>
              <a:rPr lang="en-US" sz="2800" dirty="0"/>
              <a:t> Default Parameter Values</a:t>
            </a:r>
          </a:p>
          <a:p>
            <a:pPr algn="just"/>
            <a:r>
              <a:rPr lang="en-US" sz="2800" dirty="0"/>
              <a:t> Splats(…)</a:t>
            </a: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23528" y="260648"/>
            <a:ext cx="5472608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there Downsides?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1"/>
          <p:cNvSpPr txBox="1">
            <a:spLocks/>
          </p:cNvSpPr>
          <p:nvPr/>
        </p:nvSpPr>
        <p:spPr>
          <a:xfrm>
            <a:off x="323528" y="1124744"/>
            <a:ext cx="8496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Additional layer of complexity</a:t>
            </a:r>
          </a:p>
          <a:p>
            <a:pPr algn="just"/>
            <a:r>
              <a:rPr lang="en-US" sz="2800" dirty="0"/>
              <a:t>Compiling process</a:t>
            </a:r>
          </a:p>
          <a:p>
            <a:pPr algn="just"/>
            <a:r>
              <a:rPr lang="en-US" sz="2800" dirty="0"/>
              <a:t>For optimal usage it is required to know both JavaScript and </a:t>
            </a:r>
            <a:r>
              <a:rPr lang="en-US" sz="2800" dirty="0" err="1"/>
              <a:t>CoffeeScript</a:t>
            </a:r>
            <a:endParaRPr lang="en-US" sz="2800" dirty="0"/>
          </a:p>
          <a:p>
            <a:pPr algn="just"/>
            <a:r>
              <a:rPr lang="en-US" sz="2800" dirty="0"/>
              <a:t>Doesn’t provide support for all ES2015 features</a:t>
            </a:r>
            <a:endParaRPr lang="ru-RU" sz="2800" dirty="0"/>
          </a:p>
          <a:p>
            <a:pPr algn="just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23528" y="260648"/>
            <a:ext cx="6264696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What’s next?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1"/>
          <p:cNvSpPr txBox="1">
            <a:spLocks/>
          </p:cNvSpPr>
          <p:nvPr/>
        </p:nvSpPr>
        <p:spPr>
          <a:xfrm>
            <a:off x="755576" y="1124744"/>
            <a:ext cx="7848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CoffeeScript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6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CoffeeScript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2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Support for ES2015 in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CoffeeScript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 1.x </a:t>
            </a: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u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" y="6356351"/>
            <a:ext cx="552278" cy="4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323528" y="260648"/>
            <a:ext cx="3960440" cy="565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Conclusions?</a:t>
            </a:r>
            <a:endParaRPr lang="ru-RU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6237312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Happy-coffee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2" y="1124744"/>
            <a:ext cx="7549852" cy="452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233</Words>
  <Application>Microsoft Office PowerPoint</Application>
  <PresentationFormat>Экран (4:3)</PresentationFormat>
  <Paragraphs>61</Paragraphs>
  <Slides>10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Introduction to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CoffeeScript</dc:title>
  <dc:creator>Egor</dc:creator>
  <cp:lastModifiedBy>Egor</cp:lastModifiedBy>
  <cp:revision>117</cp:revision>
  <dcterms:created xsi:type="dcterms:W3CDTF">2016-12-17T22:23:39Z</dcterms:created>
  <dcterms:modified xsi:type="dcterms:W3CDTF">2016-12-22T00:53:15Z</dcterms:modified>
</cp:coreProperties>
</file>