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288004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213"/>
    <a:srgbClr val="F9D6BF"/>
    <a:srgbClr val="FC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6" d="100"/>
          <a:sy n="106" d="100"/>
        </p:scale>
        <p:origin x="1740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713405"/>
            <a:ext cx="5829300" cy="1002681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5126892"/>
            <a:ext cx="5143500" cy="695343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7F90-5B4F-4717-8775-398675ECB63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F3B8-0266-4DCD-833D-8407581BF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7F90-5B4F-4717-8775-398675ECB63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F3B8-0266-4DCD-833D-8407581BF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9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533356"/>
            <a:ext cx="1478756" cy="2440702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533356"/>
            <a:ext cx="4350544" cy="244070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7F90-5B4F-4717-8775-398675ECB63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F3B8-0266-4DCD-833D-8407581BF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7F90-5B4F-4717-8775-398675ECB63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F3B8-0266-4DCD-833D-8407581BF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0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7180114"/>
            <a:ext cx="5915025" cy="1198017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9273626"/>
            <a:ext cx="5915025" cy="630009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7F90-5B4F-4717-8775-398675ECB63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F3B8-0266-4DCD-833D-8407581BF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7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7666780"/>
            <a:ext cx="2914650" cy="182736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7666780"/>
            <a:ext cx="2914650" cy="182736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7F90-5B4F-4717-8775-398675ECB63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F3B8-0266-4DCD-833D-8407581BF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1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533362"/>
            <a:ext cx="5915025" cy="55667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7060106"/>
            <a:ext cx="2901255" cy="34600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0520155"/>
            <a:ext cx="2901255" cy="154735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7060106"/>
            <a:ext cx="2915543" cy="34600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0520155"/>
            <a:ext cx="2915543" cy="154735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7F90-5B4F-4717-8775-398675ECB63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F3B8-0266-4DCD-833D-8407581BF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4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7F90-5B4F-4717-8775-398675ECB63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F3B8-0266-4DCD-833D-8407581BF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7F90-5B4F-4717-8775-398675ECB63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F3B8-0266-4DCD-833D-8407581BF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73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20028"/>
            <a:ext cx="2211884" cy="67200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4146734"/>
            <a:ext cx="3471863" cy="2046696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640127"/>
            <a:ext cx="2211884" cy="1600690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7F90-5B4F-4717-8775-398675ECB63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F3B8-0266-4DCD-833D-8407581BF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4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20028"/>
            <a:ext cx="2211884" cy="67200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4146734"/>
            <a:ext cx="3471863" cy="2046696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640127"/>
            <a:ext cx="2211884" cy="1600690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7F90-5B4F-4717-8775-398675ECB63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F3B8-0266-4DCD-833D-8407581BF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7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533362"/>
            <a:ext cx="5915025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7666780"/>
            <a:ext cx="5915025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6693734"/>
            <a:ext cx="154305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37F90-5B4F-4717-8775-398675ECB63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6693734"/>
            <a:ext cx="2314575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6693734"/>
            <a:ext cx="154305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F3B8-0266-4DCD-833D-8407581BF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0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08556"/>
            <a:ext cx="6858000" cy="252007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093" y="5926286"/>
            <a:ext cx="5347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㈜자신만만 렌터카 보험 연구소는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렌터카 보험 계약과 사고를 관리하고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분석합니다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dirty="0">
              <a:solidFill>
                <a:schemeClr val="tx2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기업부설 연구소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 </a:t>
            </a:r>
            <a:r>
              <a:rPr lang="ko-KR" altLang="en-US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벤처 인증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받은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렌터카 보험 전문 에이전시입니다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2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회사 성장과 개인의 성장을 함께할 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건강하고 밝은 직원을 찾습니다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537" y="4719492"/>
            <a:ext cx="6448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schemeClr val="bg1">
                      <a:alpha val="40000"/>
                    </a:scheme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㈜자신만만 렌터카 보험 연구소</a:t>
            </a:r>
            <a:endParaRPr lang="en-US" altLang="ko-KR" sz="3600" dirty="0" smtClean="0">
              <a:solidFill>
                <a:schemeClr val="accent1">
                  <a:lumMod val="50000"/>
                </a:schemeClr>
              </a:solidFill>
              <a:effectLst>
                <a:outerShdw blurRad="50800" dist="38100" dir="18900000" algn="bl" rotWithShape="0">
                  <a:schemeClr val="bg1">
                    <a:alpha val="40000"/>
                  </a:schemeClr>
                </a:outerShdw>
              </a:effectLst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en-US" altLang="ko-KR" sz="36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schemeClr val="bg1">
                      <a:alpha val="40000"/>
                    </a:scheme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2020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schemeClr val="bg1">
                      <a:alpha val="40000"/>
                    </a:scheme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년 신입 및 경력 사원 채용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" y="0"/>
            <a:ext cx="6848857" cy="4565905"/>
          </a:xfrm>
          <a:prstGeom prst="rect">
            <a:avLst/>
          </a:prstGeom>
        </p:spPr>
      </p:pic>
      <p:sp>
        <p:nvSpPr>
          <p:cNvPr id="11" name="타원형 설명선 10"/>
          <p:cNvSpPr/>
          <p:nvPr/>
        </p:nvSpPr>
        <p:spPr>
          <a:xfrm>
            <a:off x="3110392" y="-334055"/>
            <a:ext cx="4899750" cy="4042611"/>
          </a:xfrm>
          <a:prstGeom prst="wedgeEllipseCallout">
            <a:avLst>
              <a:gd name="adj1" fmla="val -60613"/>
              <a:gd name="adj2" fmla="val 4385"/>
            </a:avLst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03690" y="331128"/>
            <a:ext cx="31161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국내 유일의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렌터카 보험 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전문 연구소에서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같이 성장할 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직원을 찾습니다</a:t>
            </a:r>
            <a:r>
              <a:rPr lang="en-US" altLang="ko-KR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!</a:t>
            </a:r>
            <a:endParaRPr lang="ko-KR" altLang="en-US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7210" y="4081534"/>
            <a:ext cx="291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FF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같이 자라고 있는 선인장 군</a:t>
            </a:r>
          </a:p>
        </p:txBody>
      </p:sp>
      <p:cxnSp>
        <p:nvCxnSpPr>
          <p:cNvPr id="15" name="구부러진 연결선 14"/>
          <p:cNvCxnSpPr/>
          <p:nvPr/>
        </p:nvCxnSpPr>
        <p:spPr>
          <a:xfrm>
            <a:off x="3005006" y="3635684"/>
            <a:ext cx="876268" cy="590908"/>
          </a:xfrm>
          <a:prstGeom prst="curvedConnector3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8391" y="9243876"/>
            <a:ext cx="1116000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모집내용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713522" y="9243876"/>
            <a:ext cx="4796088" cy="4546849"/>
          </a:xfrm>
          <a:prstGeom prst="rect">
            <a:avLst/>
          </a:prstGeom>
          <a:solidFill>
            <a:srgbClr val="D7621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50124" y="9335843"/>
            <a:ext cx="45228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모집부문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자동차보험 총무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일반 회사 총무와는 다름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주요업무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렌터카 보험 계약 관리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/>
            </a:r>
            <a:b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 (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자동차보험 설계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변경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해지 등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/>
            </a:r>
            <a:b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ko-KR" altLang="en-US" sz="16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모집인원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00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endParaRPr lang="en-US" altLang="ko-KR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6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자격요건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학력 무관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성별 무관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b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연령 무관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경력 무관</a:t>
            </a:r>
            <a:endParaRPr lang="en-US" altLang="ko-KR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1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600" dirty="0" err="1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우대사항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손해보험 사용인 자격 보유자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/>
            </a:r>
            <a:b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블로그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SNS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 </a:t>
            </a:r>
            <a:r>
              <a:rPr lang="ko-KR" altLang="en-US" sz="1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바이럴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마케팅 경력자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/>
            </a:r>
            <a:b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컴퓨터 활용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능력자</a:t>
            </a:r>
            <a:endParaRPr lang="en-US" altLang="ko-KR" sz="16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1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6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고용형태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정규직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(3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개월 수습기간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en-US" altLang="ko-KR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6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급여</a:t>
            </a:r>
            <a:r>
              <a:rPr lang="en-US" altLang="ko-KR" sz="16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6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직책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면접 후 협의 결정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회사 내규에 따름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46998" y="18731150"/>
            <a:ext cx="1116000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복리후생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714915" y="18736951"/>
            <a:ext cx="4796088" cy="2242103"/>
          </a:xfrm>
          <a:prstGeom prst="rect">
            <a:avLst/>
          </a:prstGeom>
          <a:solidFill>
            <a:srgbClr val="D7621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51517" y="18826950"/>
            <a:ext cx="41021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 보험 적용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·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퇴직금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·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성과급 지급</a:t>
            </a:r>
            <a:endParaRPr lang="en-US" altLang="ko-KR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연차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·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여름휴가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·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출산 및 육아 휴가</a:t>
            </a:r>
            <a:endParaRPr lang="en-US" altLang="ko-KR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중식 및 간식 제공</a:t>
            </a:r>
            <a:endParaRPr lang="en-US" altLang="ko-KR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생일자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문화 활동 지원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·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가족건강검진 지원</a:t>
            </a:r>
            <a:endParaRPr lang="en-US" altLang="ko-KR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도서 및 자기계발 비용 지원</a:t>
            </a:r>
            <a:endParaRPr lang="en-US" altLang="ko-KR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사내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·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외 교육 지원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(3P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바인더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이미지컨설팅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업무관련 교육 등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480" y="21341708"/>
            <a:ext cx="1116000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채용절차</a:t>
            </a:r>
            <a:endParaRPr lang="ko-KR" altLang="en-US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09433" y="21341709"/>
            <a:ext cx="4796088" cy="2165210"/>
          </a:xfrm>
          <a:prstGeom prst="rect">
            <a:avLst/>
          </a:prstGeom>
          <a:solidFill>
            <a:srgbClr val="D7621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32" y="22052973"/>
            <a:ext cx="873543" cy="8735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46032" y="21470876"/>
            <a:ext cx="128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서류 접수 및 </a:t>
            </a:r>
            <a:r>
              <a:rPr lang="en-US" altLang="ko-KR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서류 심사</a:t>
            </a:r>
            <a:endParaRPr lang="ko-KR" alt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91751" y="21470875"/>
            <a:ext cx="103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실무진 및 </a:t>
            </a:r>
            <a:r>
              <a:rPr lang="en-US" altLang="ko-KR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임원 면접</a:t>
            </a:r>
            <a:endParaRPr lang="ko-KR" alt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6837" y="21470875"/>
            <a:ext cx="1080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en-US" altLang="ko-KR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최종 합격</a:t>
            </a:r>
            <a:endParaRPr lang="ko-KR" alt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11734" y="23116664"/>
            <a:ext cx="179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※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합격자에게 개별통보</a:t>
            </a:r>
            <a:endParaRPr lang="ko-KR" alt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83" y="22052973"/>
            <a:ext cx="873543" cy="87354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834" y="22021002"/>
            <a:ext cx="873543" cy="873543"/>
          </a:xfrm>
          <a:prstGeom prst="rect">
            <a:avLst/>
          </a:prstGeom>
        </p:spPr>
      </p:pic>
      <p:sp>
        <p:nvSpPr>
          <p:cNvPr id="37" name="오른쪽 화살표 36"/>
          <p:cNvSpPr/>
          <p:nvPr/>
        </p:nvSpPr>
        <p:spPr>
          <a:xfrm>
            <a:off x="3124756" y="22355888"/>
            <a:ext cx="363845" cy="2020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745826" y="22362803"/>
            <a:ext cx="363845" cy="2020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8390" y="14222812"/>
            <a:ext cx="1116000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근무환경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13521" y="14223511"/>
            <a:ext cx="4796088" cy="2003359"/>
          </a:xfrm>
          <a:prstGeom prst="rect">
            <a:avLst/>
          </a:prstGeom>
          <a:solidFill>
            <a:srgbClr val="D7621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50123" y="14317248"/>
            <a:ext cx="4659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FF00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사무실</a:t>
            </a:r>
            <a:endParaRPr lang="en-US" altLang="ko-KR" sz="1600" dirty="0">
              <a:solidFill>
                <a:srgbClr val="FFFF00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서울 금천구 가산디지털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30, 1901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호 </a:t>
            </a:r>
            <a:endParaRPr lang="en-US" altLang="ko-KR" sz="16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에이스하이엔드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10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차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 </a:t>
            </a:r>
            <a:r>
              <a:rPr lang="en-US" altLang="ko-KR" sz="11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(1</a:t>
            </a:r>
            <a:r>
              <a:rPr lang="ko-KR" altLang="en-US" sz="11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호선 </a:t>
            </a:r>
            <a:r>
              <a:rPr lang="ko-KR" altLang="en-US" sz="11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독산역</a:t>
            </a:r>
            <a:r>
              <a:rPr lang="ko-KR" altLang="en-US" sz="11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r>
              <a:rPr lang="ko-KR" altLang="en-US" sz="11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번 출구에서 </a:t>
            </a:r>
            <a:r>
              <a:rPr lang="en-US" altLang="ko-KR" sz="11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500m)</a:t>
            </a:r>
          </a:p>
          <a:p>
            <a:endParaRPr lang="en-US" altLang="ko-KR" sz="16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600" dirty="0">
                <a:solidFill>
                  <a:srgbClr val="FFFF00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근무시간</a:t>
            </a:r>
            <a:endParaRPr lang="en-US" altLang="ko-KR" sz="1600" dirty="0">
              <a:solidFill>
                <a:srgbClr val="FFFF00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금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AM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9:00 ~ PM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6:00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/>
            </a:r>
            <a:b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점심시간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AM 11:50 ~ PM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1:30</a:t>
            </a:r>
            <a:endParaRPr lang="en-US" altLang="ko-KR" sz="16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07" y="16240536"/>
            <a:ext cx="4787910" cy="2127960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352480" y="23869573"/>
            <a:ext cx="1116000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문의사항</a:t>
            </a:r>
            <a:endParaRPr lang="ko-KR" altLang="en-US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01255" y="23869574"/>
            <a:ext cx="4804266" cy="1336893"/>
          </a:xfrm>
          <a:prstGeom prst="rect">
            <a:avLst/>
          </a:prstGeom>
          <a:solidFill>
            <a:srgbClr val="D7621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73109" y="24000901"/>
            <a:ext cx="4618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담당자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전민철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매니저</a:t>
            </a:r>
            <a:endParaRPr lang="en-US" altLang="ko-KR" sz="16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ko-KR" altLang="en-US" sz="16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연락처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02-6952-5397 </a:t>
            </a:r>
            <a:br>
              <a:rPr lang="en-US" altLang="ko-KR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</a:br>
            <a:r>
              <a:rPr lang="en-US" altLang="ko-KR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            010-3700-5397</a:t>
            </a:r>
          </a:p>
          <a:p>
            <a:r>
              <a:rPr lang="en-US" altLang="ko-KR" sz="16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E-mail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: ssins203@naver.com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2852" y="26923910"/>
            <a:ext cx="5092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Homepage</a:t>
            </a:r>
            <a:r>
              <a:rPr lang="ko-KR" altLang="en-US" dirty="0">
                <a:solidFill>
                  <a:srgbClr val="C00000"/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http://jsmmlab.com</a:t>
            </a:r>
          </a:p>
          <a:p>
            <a:r>
              <a:rPr lang="en-US" altLang="ko-KR" dirty="0">
                <a:solidFill>
                  <a:srgbClr val="C00000"/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Blog :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blog.naver.com/ssins203</a:t>
            </a:r>
          </a:p>
          <a:p>
            <a:r>
              <a:rPr lang="en-US" altLang="ko-KR" dirty="0">
                <a:solidFill>
                  <a:srgbClr val="C00000"/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Instagram</a:t>
            </a:r>
            <a:r>
              <a:rPr lang="ko-KR" altLang="en-US" dirty="0">
                <a:solidFill>
                  <a:srgbClr val="C00000"/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www.instagram.com/ssins203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Facebook</a:t>
            </a:r>
            <a:r>
              <a:rPr lang="ko-KR" altLang="en-US" dirty="0">
                <a:solidFill>
                  <a:srgbClr val="C00000"/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18900000" algn="bl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www.facebook.com/ssins203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20" y="25588133"/>
            <a:ext cx="1848961" cy="954111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46998" y="8521222"/>
            <a:ext cx="1116000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접수기간</a:t>
            </a:r>
            <a:endParaRPr lang="ko-KR" altLang="en-US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01255" y="8521222"/>
            <a:ext cx="4804266" cy="360000"/>
          </a:xfrm>
          <a:prstGeom prst="rect">
            <a:avLst/>
          </a:prstGeom>
          <a:solidFill>
            <a:srgbClr val="D7621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2020. 1. 14. 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~ 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2020. 1. 31.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9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220</Words>
  <Application>Microsoft Office PowerPoint</Application>
  <PresentationFormat>사용자 지정</PresentationFormat>
  <Paragraphs>59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맑은 고딕</vt:lpstr>
      <vt:lpstr>에스코어 드림 3 Light</vt:lpstr>
      <vt:lpstr>에스코어 드림 5 Medium</vt:lpstr>
      <vt:lpstr>에스코어 드림 7 ExtraBold</vt:lpstr>
      <vt:lpstr>에스코어 드림 8 Heavy</vt:lpstr>
      <vt:lpstr>에스코어 드림 9 Black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33</cp:revision>
  <dcterms:created xsi:type="dcterms:W3CDTF">2019-12-12T05:14:45Z</dcterms:created>
  <dcterms:modified xsi:type="dcterms:W3CDTF">2020-01-14T04:40:15Z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C:\Users\SS-JMC\Desktop\채용공고.pptx</vt:lpwstr>
  </property>
</Properties>
</file>