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71" r:id="rId5"/>
    <p:sldId id="272" r:id="rId6"/>
    <p:sldId id="273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0" autoAdjust="0"/>
    <p:restoredTop sz="77396" autoAdjust="0"/>
  </p:normalViewPr>
  <p:slideViewPr>
    <p:cSldViewPr snapToGrid="0">
      <p:cViewPr>
        <p:scale>
          <a:sx n="75" d="100"/>
          <a:sy n="75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Optie</a:t>
            </a:r>
            <a:r>
              <a:rPr lang="en-GB" dirty="0"/>
              <a:t> 1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 huis top 5 </a:t>
            </a:r>
            <a:r>
              <a:rPr lang="en-GB" dirty="0" err="1"/>
              <a:t>batterijafstand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prioriteit</a:t>
            </a:r>
            <a:r>
              <a:rPr lang="en-GB" dirty="0"/>
              <a:t>: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verafstaande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</a:t>
            </a:r>
            <a:r>
              <a:rPr lang="en-GB" dirty="0" err="1"/>
              <a:t>bezit</a:t>
            </a:r>
            <a:r>
              <a:rPr lang="en-GB" dirty="0"/>
              <a:t>, </a:t>
            </a:r>
            <a:r>
              <a:rPr lang="en-GB" dirty="0" err="1"/>
              <a:t>zoek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Optie</a:t>
            </a:r>
            <a:r>
              <a:rPr lang="en-GB" dirty="0"/>
              <a:t> 2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</a:t>
            </a:r>
            <a:r>
              <a:rPr lang="en-GB" dirty="0" err="1"/>
              <a:t>dischtbijzijnde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zitten</a:t>
            </a:r>
            <a:r>
              <a:rPr lang="en-GB" dirty="0"/>
              <a:t> vol?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verplaats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verbindingen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volgende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dichstbijzijnde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Rinse 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 err="1"/>
              <a:t>Introductie</a:t>
            </a:r>
            <a:r>
              <a:rPr lang="en-GB" dirty="0"/>
              <a:t> Case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Houses 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Solarpanels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excess energy in batteries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place houses and batteries in an optimal cost-efficient configuration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house is connected to only 1 battery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can cross, but are not connected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are allowed to cross houses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Little room between total capacity houses and batteries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enlarges with latter half of the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Parts of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Able to connect each house with a battery</a:t>
            </a:r>
          </a:p>
          <a:p>
            <a:pPr lvl="1"/>
            <a:r>
              <a:rPr lang="en-GB" dirty="0"/>
              <a:t>Same batteries, fixed locations</a:t>
            </a:r>
          </a:p>
          <a:p>
            <a:r>
              <a:rPr lang="en-GB" dirty="0"/>
              <a:t>2: Able to calculate the total cost</a:t>
            </a:r>
          </a:p>
          <a:p>
            <a:endParaRPr lang="en-GB" dirty="0"/>
          </a:p>
          <a:p>
            <a:r>
              <a:rPr lang="en-GB" dirty="0"/>
              <a:t>3: Able to relocate the batteries</a:t>
            </a:r>
          </a:p>
          <a:p>
            <a:pPr lvl="1"/>
            <a:r>
              <a:rPr lang="en-GB" dirty="0"/>
              <a:t>At more cost-efficient locations</a:t>
            </a:r>
          </a:p>
          <a:p>
            <a:r>
              <a:rPr lang="en-GB" dirty="0"/>
              <a:t>4: Optimize battery types</a:t>
            </a:r>
          </a:p>
          <a:p>
            <a:pPr lvl="1"/>
            <a:r>
              <a:rPr lang="en-GB" dirty="0"/>
              <a:t>With given battery types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Given battery types (part 4)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Subpart 1 &amp; 2</a:t>
            </a:r>
          </a:p>
          <a:p>
            <a:pPr lvl="1"/>
            <a:r>
              <a:rPr lang="en-US" dirty="0"/>
              <a:t>#houses ^#batteries :  </a:t>
            </a:r>
            <a:r>
              <a:rPr lang="nl-NL" dirty="0"/>
              <a:t>150^5</a:t>
            </a:r>
          </a:p>
          <a:p>
            <a:r>
              <a:rPr lang="en-US" dirty="0"/>
              <a:t>Subpart 3</a:t>
            </a:r>
          </a:p>
          <a:p>
            <a:pPr lvl="1"/>
            <a:r>
              <a:rPr lang="en-US" dirty="0"/>
              <a:t>P</a:t>
            </a:r>
            <a:r>
              <a:rPr lang="nl-NL" dirty="0"/>
              <a:t>oss. Batt. Locs. : 	gridsize^ #batteries = 	2500^5</a:t>
            </a:r>
          </a:p>
          <a:p>
            <a:pPr lvl="1"/>
            <a:r>
              <a:rPr lang="en-US" dirty="0"/>
              <a:t>Poss. connections: 	#houses^ #batteries = 	150^5</a:t>
            </a:r>
          </a:p>
          <a:p>
            <a:pPr lvl="1"/>
            <a:r>
              <a:rPr lang="en-US" dirty="0"/>
              <a:t>Total: #houses ^ #batteries + </a:t>
            </a:r>
            <a:r>
              <a:rPr lang="en-US" dirty="0" err="1"/>
              <a:t>gridsize</a:t>
            </a:r>
            <a:r>
              <a:rPr lang="en-US" dirty="0"/>
              <a:t> ^ #batteries</a:t>
            </a:r>
          </a:p>
          <a:p>
            <a:pPr lvl="2"/>
            <a:r>
              <a:rPr lang="nl-NL" dirty="0"/>
              <a:t>2500^5 + 150^5</a:t>
            </a:r>
          </a:p>
          <a:p>
            <a:r>
              <a:rPr lang="en-US" dirty="0"/>
              <a:t>S</a:t>
            </a:r>
            <a:r>
              <a:rPr lang="nl-NL" dirty="0"/>
              <a:t>ubpart 4</a:t>
            </a:r>
          </a:p>
          <a:p>
            <a:pPr lvl="1"/>
            <a:r>
              <a:rPr lang="en-US" dirty="0"/>
              <a:t>Largest battery set: 17 batteries</a:t>
            </a:r>
          </a:p>
          <a:p>
            <a:pPr lvl="1"/>
            <a:r>
              <a:rPr lang="en-US" dirty="0"/>
              <a:t>M</a:t>
            </a:r>
            <a:r>
              <a:rPr lang="nl-NL" dirty="0"/>
              <a:t>ax state space =  2500^17 + 150^17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FC0-ED03-447E-8639-D84D85C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29F-485C-4780-83ED-29020FA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Step-Down</a:t>
            </a:r>
          </a:p>
          <a:p>
            <a:pPr lvl="1"/>
            <a:r>
              <a:rPr lang="en-US" dirty="0"/>
              <a:t>Connects all houses to closest batteries</a:t>
            </a:r>
          </a:p>
          <a:p>
            <a:pPr lvl="1"/>
            <a:r>
              <a:rPr lang="en-US" dirty="0"/>
              <a:t>Reconnects houses of overloaded batteries</a:t>
            </a:r>
          </a:p>
          <a:p>
            <a:pPr lvl="1"/>
            <a:r>
              <a:rPr lang="en-US" dirty="0"/>
              <a:t>Deterministic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Connect random houses to closest battery</a:t>
            </a:r>
          </a:p>
          <a:p>
            <a:pPr lvl="1"/>
            <a:r>
              <a:rPr lang="en-US" dirty="0"/>
              <a:t>If battery is full, next closest</a:t>
            </a:r>
          </a:p>
          <a:p>
            <a:pPr lvl="1"/>
            <a:r>
              <a:rPr lang="en-US" dirty="0"/>
              <a:t>If configuration possible, next iteration</a:t>
            </a:r>
          </a:p>
          <a:p>
            <a:pPr lvl="2"/>
            <a:r>
              <a:rPr lang="en-US" dirty="0"/>
              <a:t>Else, restart iteration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88C6-D840-49C2-BC5E-43178530D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8741596" y="609600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DF469-23A9-4026-8322-2EC9737D143C}"/>
              </a:ext>
            </a:extLst>
          </p:cNvPr>
          <p:cNvSpPr txBox="1"/>
          <p:nvPr/>
        </p:nvSpPr>
        <p:spPr>
          <a:xfrm>
            <a:off x="7661910" y="609600"/>
            <a:ext cx="98085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Step-Down</a:t>
            </a: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7173-9F80-46E5-95F4-75F9E8F2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741595" y="3685472"/>
            <a:ext cx="3273640" cy="26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1F67C-FCF4-42ED-9695-8D93237DF479}"/>
              </a:ext>
            </a:extLst>
          </p:cNvPr>
          <p:cNvSpPr txBox="1"/>
          <p:nvPr/>
        </p:nvSpPr>
        <p:spPr>
          <a:xfrm>
            <a:off x="7925720" y="3685472"/>
            <a:ext cx="71704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Greedy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704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545-632C-4F7F-B3E1-2C5ECFC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8DB-0F9B-4B3A-9476-B80FEA6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configuration within constraints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Switches random sequences of houses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Until no further improvements</a:t>
            </a:r>
          </a:p>
          <a:p>
            <a:r>
              <a:rPr lang="en-US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Tries every configuration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Breaks a branch if it breaks certain restrictions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(no data yet)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9C83-75D0-43B6-BFD7-0924EEEC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4" t="18267" r="39916" b="17332"/>
          <a:stretch/>
        </p:blipFill>
        <p:spPr>
          <a:xfrm>
            <a:off x="8683229" y="918501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BA658-EE68-443B-A442-7B97C337DB64}"/>
              </a:ext>
            </a:extLst>
          </p:cNvPr>
          <p:cNvSpPr txBox="1"/>
          <p:nvPr/>
        </p:nvSpPr>
        <p:spPr>
          <a:xfrm>
            <a:off x="6821806" y="91850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EF30-60B5-47D0-8A6D-F70B8BAB80C9}"/>
              </a:ext>
            </a:extLst>
          </p:cNvPr>
          <p:cNvSpPr txBox="1"/>
          <p:nvPr/>
        </p:nvSpPr>
        <p:spPr>
          <a:xfrm>
            <a:off x="6653817" y="4292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C597-A145-4A51-BE54-06DAD70B4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Algoritmes</a:t>
            </a:r>
            <a:r>
              <a:rPr lang="en-US" sz="3200"/>
              <a:t>, pre-reallocation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Battery movement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Battery set-ups</a:t>
            </a:r>
          </a:p>
          <a:p>
            <a:pPr lvl="1"/>
            <a:r>
              <a:rPr lang="en-US" dirty="0"/>
              <a:t>Fixed location</a:t>
            </a:r>
          </a:p>
          <a:p>
            <a:pPr lvl="1"/>
            <a:r>
              <a:rPr lang="en-US" dirty="0"/>
              <a:t>Reallocated locations</a:t>
            </a:r>
          </a:p>
          <a:p>
            <a:pPr lvl="1"/>
            <a:r>
              <a:rPr lang="en-US" dirty="0"/>
              <a:t>Reconfigured battery types</a:t>
            </a:r>
          </a:p>
          <a:p>
            <a:r>
              <a:rPr lang="en-US" dirty="0"/>
              <a:t>Every variable is lowered after relocation</a:t>
            </a:r>
          </a:p>
          <a:p>
            <a:pPr lvl="1"/>
            <a:r>
              <a:rPr lang="en-US" dirty="0"/>
              <a:t>Further lowered when reconfigured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80C2-3997-416A-A4B0-FC962F4B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07" y="579245"/>
            <a:ext cx="7038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456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384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Case: SmartGrid</vt:lpstr>
      <vt:lpstr>Introductie Case</vt:lpstr>
      <vt:lpstr> Parts of Case</vt:lpstr>
      <vt:lpstr>State Space</vt:lpstr>
      <vt:lpstr>Algorithms</vt:lpstr>
      <vt:lpstr>Algorithms</vt:lpstr>
      <vt:lpstr>Algoritmes, pre-reallocation</vt:lpstr>
      <vt:lpstr>PowerPoint Presentation</vt:lpstr>
      <vt:lpstr>Algoritmes vergelijken, wijk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39</cp:revision>
  <dcterms:created xsi:type="dcterms:W3CDTF">2018-12-07T11:59:51Z</dcterms:created>
  <dcterms:modified xsi:type="dcterms:W3CDTF">2018-12-14T12:51:19Z</dcterms:modified>
</cp:coreProperties>
</file>