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7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0" r:id="rId11"/>
    <p:sldId id="268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70" d="100"/>
          <a:sy n="7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Zebez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Relocate </a:t>
            </a:r>
            <a:r>
              <a:rPr lang="en-GB" dirty="0" err="1"/>
              <a:t>en</a:t>
            </a:r>
            <a:r>
              <a:rPr lang="en-GB" dirty="0"/>
              <a:t> Configure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uitleggen</a:t>
            </a:r>
            <a:r>
              <a:rPr lang="en-GB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zebaz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1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2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2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36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24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 prestatie, deel 1+2</a:t>
            </a:r>
            <a:endParaRPr lang="nl-NL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Invloed</a:t>
            </a:r>
            <a:r>
              <a:rPr lang="en-US" dirty="0"/>
              <a:t> op </a:t>
            </a:r>
            <a:r>
              <a:rPr lang="en-US" dirty="0" err="1"/>
              <a:t>kosten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Batterij opzet</a:t>
            </a:r>
          </a:p>
          <a:p>
            <a:pPr lvl="1"/>
            <a:r>
              <a:rPr lang="nl-NL" dirty="0"/>
              <a:t>Deel 1+2(Fixed)</a:t>
            </a:r>
          </a:p>
          <a:p>
            <a:pPr lvl="2"/>
            <a:r>
              <a:rPr lang="nl-NL" dirty="0"/>
              <a:t>Vaste plaats batterijen</a:t>
            </a:r>
          </a:p>
          <a:p>
            <a:pPr lvl="1"/>
            <a:r>
              <a:rPr lang="nl-NL" dirty="0"/>
              <a:t>Deel 3 (Reallocated)</a:t>
            </a:r>
          </a:p>
          <a:p>
            <a:pPr lvl="2"/>
            <a:r>
              <a:rPr lang="nl-NL" dirty="0"/>
              <a:t>Verplaatste batterijen</a:t>
            </a:r>
          </a:p>
          <a:p>
            <a:pPr lvl="1"/>
            <a:r>
              <a:rPr lang="nl-NL" dirty="0"/>
              <a:t>Deel 4 (Reconfigured)</a:t>
            </a:r>
          </a:p>
          <a:p>
            <a:pPr lvl="2"/>
            <a:r>
              <a:rPr lang="nl-NL" dirty="0"/>
              <a:t>Andere en meerdere batterijen</a:t>
            </a:r>
          </a:p>
          <a:p>
            <a:r>
              <a:rPr lang="nl-NL" dirty="0"/>
              <a:t>Alles wordt kost-efficienter na elke stap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34868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12+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D1B7-FEFF-451E-8BD0-B1B378F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19C4-B925-49E9-AA01-1CCDE23F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</a:t>
            </a:r>
          </a:p>
          <a:p>
            <a:r>
              <a:rPr lang="en-US" dirty="0"/>
              <a:t>End product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67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/>
              <a:t>Case </a:t>
            </a:r>
            <a:r>
              <a:rPr lang="en-GB" dirty="0" err="1"/>
              <a:t>Introductie</a:t>
            </a:r>
            <a:endParaRPr lang="en-GB" dirty="0"/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Huizen en Zonnepanelen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Opslaan van excessieve energie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Doel: plaats huizen en batterijen in een kost-efficientere configuratie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een huis verbonden aan 1 batterij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kruizen, maar zijn niet verbonden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door huizen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Pijnpunten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Weinig ruimte tussen totale capaciteit huizen en batterijen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groeit in de 2e helft van de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van de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nl-NL" dirty="0"/>
              <a:t>1: Verbindt elke huis met een batterij</a:t>
            </a:r>
          </a:p>
          <a:p>
            <a:pPr lvl="1"/>
            <a:r>
              <a:rPr lang="nl-NL" dirty="0"/>
              <a:t>Dezelfde batterijen, vaste locaties</a:t>
            </a:r>
          </a:p>
          <a:p>
            <a:r>
              <a:rPr lang="nl-NL" dirty="0"/>
              <a:t>2: Kosten kunnen berekenen</a:t>
            </a:r>
          </a:p>
          <a:p>
            <a:endParaRPr lang="nl-NL" dirty="0"/>
          </a:p>
          <a:p>
            <a:r>
              <a:rPr lang="nl-NL" dirty="0"/>
              <a:t>3: Batterijen kunnen verplaatsen</a:t>
            </a:r>
          </a:p>
          <a:p>
            <a:pPr lvl="1"/>
            <a:r>
              <a:rPr lang="nl-NL" dirty="0"/>
              <a:t>Naar kost-efficientere locaties</a:t>
            </a:r>
          </a:p>
          <a:p>
            <a:r>
              <a:rPr lang="nl-NL" dirty="0"/>
              <a:t>4: Optimalizeer batterij types en hoeveelheden</a:t>
            </a:r>
          </a:p>
          <a:p>
            <a:pPr lvl="1"/>
            <a:r>
              <a:rPr lang="nl-NL" dirty="0"/>
              <a:t>Met gegeven batterij types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lvl="2"/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types, </a:t>
            </a:r>
            <a:r>
              <a:rPr lang="en-US" dirty="0" err="1"/>
              <a:t>deel</a:t>
            </a:r>
            <a:r>
              <a:rPr lang="en-US" dirty="0"/>
              <a:t>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Deel 1 &amp; 2: vaste batterijen</a:t>
            </a:r>
          </a:p>
          <a:p>
            <a:pPr lvl="1"/>
            <a:r>
              <a:rPr lang="nl-NL" sz="1400" dirty="0"/>
              <a:t>#batteries^ #houses :  5^150</a:t>
            </a:r>
          </a:p>
          <a:p>
            <a:r>
              <a:rPr lang="nl-NL" dirty="0"/>
              <a:t>Deel 3, cluster</a:t>
            </a:r>
          </a:p>
          <a:p>
            <a:pPr lvl="1"/>
            <a:r>
              <a:rPr lang="nl-NL" sz="1400" dirty="0"/>
              <a:t>Mogelijke locaties. : 	#batteries^ gridsize = 	5^2500</a:t>
            </a:r>
          </a:p>
          <a:p>
            <a:pPr lvl="1"/>
            <a:r>
              <a:rPr lang="nl-NL" sz="1400" dirty="0"/>
              <a:t>Mogelijke connecties: 	#batteries^ #houses = 	5^150</a:t>
            </a:r>
          </a:p>
          <a:p>
            <a:pPr lvl="1"/>
            <a:r>
              <a:rPr lang="nl-NL" sz="1400" dirty="0"/>
              <a:t>Total: #batteries^ #houses + #batteries^ gridsize </a:t>
            </a:r>
          </a:p>
          <a:p>
            <a:pPr lvl="2"/>
            <a:r>
              <a:rPr lang="nl-NL" dirty="0"/>
              <a:t>5^2500 + 5^150</a:t>
            </a:r>
          </a:p>
          <a:p>
            <a:r>
              <a:rPr lang="nl-NL" dirty="0"/>
              <a:t>Deel 4,  configureren batterijen</a:t>
            </a:r>
          </a:p>
          <a:p>
            <a:pPr lvl="1"/>
            <a:r>
              <a:rPr lang="nl-NL" sz="1400" dirty="0"/>
              <a:t>Grootste batterijen set: 17 batterijen</a:t>
            </a:r>
          </a:p>
          <a:p>
            <a:pPr lvl="1"/>
            <a:r>
              <a:rPr lang="nl-NL" sz="1400" dirty="0"/>
              <a:t>Grootste state space =  17^2500 + 17^2500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Step-Down</a:t>
            </a:r>
          </a:p>
          <a:p>
            <a:pPr lvl="1"/>
            <a:r>
              <a:rPr lang="nl-NL" sz="1400" dirty="0"/>
              <a:t>Verbind alle huizen met de dichstbijzijne</a:t>
            </a:r>
          </a:p>
          <a:p>
            <a:pPr lvl="2"/>
            <a:r>
              <a:rPr lang="nl-NL" sz="1200" dirty="0"/>
              <a:t>Zonder restricties</a:t>
            </a:r>
          </a:p>
          <a:p>
            <a:pPr lvl="1"/>
            <a:r>
              <a:rPr lang="nl-NL" sz="1400" dirty="0"/>
              <a:t>Verplaatst huizen naar de volgende dichstbijzijnde batterij</a:t>
            </a:r>
          </a:p>
          <a:p>
            <a:pPr lvl="1"/>
            <a:r>
              <a:rPr lang="nl-NL" sz="1400" dirty="0"/>
              <a:t>Deterministisch</a:t>
            </a:r>
          </a:p>
          <a:p>
            <a:r>
              <a:rPr lang="nl-NL" dirty="0"/>
              <a:t>Greedy</a:t>
            </a:r>
          </a:p>
          <a:p>
            <a:pPr lvl="1"/>
            <a:r>
              <a:rPr lang="nl-NL" sz="1400" dirty="0"/>
              <a:t>Verbind huizen naar dichstbijzijnde batterij</a:t>
            </a:r>
          </a:p>
          <a:p>
            <a:pPr lvl="2"/>
            <a:r>
              <a:rPr lang="nl-NL" sz="1200" dirty="0"/>
              <a:t>Binnen restricties</a:t>
            </a:r>
          </a:p>
          <a:p>
            <a:pPr lvl="1"/>
            <a:r>
              <a:rPr lang="nl-NL" sz="1400" dirty="0"/>
              <a:t>Als batterij vol, volgende dichstbijzijnde</a:t>
            </a:r>
          </a:p>
          <a:p>
            <a:pPr lvl="1"/>
            <a:r>
              <a:rPr lang="nl-NL" sz="1400" dirty="0"/>
              <a:t>Als configuratie mogelijk, volgende iteratie</a:t>
            </a:r>
          </a:p>
          <a:p>
            <a:pPr lvl="2"/>
            <a:r>
              <a:rPr lang="nl-NL" dirty="0"/>
              <a:t>Anders herstart iteratie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Hill Climber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sz="1400" dirty="0"/>
              <a:t>Random configuratie binnen cosntricties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Wisselt batterijen v. random sequentie v. huizen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Totdat er geen betere richtingen zijn</a:t>
            </a:r>
          </a:p>
          <a:p>
            <a:r>
              <a:rPr lang="nl-NL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Probeert elke configuratie binnen de bounds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Breekt een tak als het bepaalde restricties overschrijdt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niet realistisch efficient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capaciteit te hoog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Totale kosten te hoog</a:t>
            </a:r>
            <a:endParaRPr lang="nl-NL" sz="1400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CC42-6BCB-4A88-AF94-9EF6112C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Relocate batteries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CE0-1F98-4CE5-AC60-FED58D12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" y="1930400"/>
            <a:ext cx="8596668" cy="3880773"/>
          </a:xfrm>
        </p:spPr>
        <p:txBody>
          <a:bodyPr/>
          <a:lstStyle/>
          <a:p>
            <a:r>
              <a:rPr lang="nl-NL" dirty="0"/>
              <a:t>Vind betere locaties voor batterijen</a:t>
            </a:r>
          </a:p>
          <a:p>
            <a:r>
              <a:rPr lang="nl-NL" dirty="0"/>
              <a:t>DB Scan</a:t>
            </a:r>
          </a:p>
          <a:p>
            <a:pPr lvl="1"/>
            <a:r>
              <a:rPr lang="nl-NL" dirty="0"/>
              <a:t>Cluster algoritme</a:t>
            </a:r>
          </a:p>
          <a:p>
            <a:pPr lvl="1"/>
            <a:r>
              <a:rPr lang="nl-NL" dirty="0"/>
              <a:t>Geeft meerdere variaties voor clusters per wijk</a:t>
            </a:r>
          </a:p>
          <a:p>
            <a:r>
              <a:rPr lang="nl-NL" dirty="0"/>
              <a:t>Selectie van variaties</a:t>
            </a:r>
            <a:endParaRPr lang="nl-NL" sz="1400" dirty="0"/>
          </a:p>
          <a:p>
            <a:pPr lvl="1"/>
            <a:r>
              <a:rPr lang="nl-NL" dirty="0"/>
              <a:t>D.m.v. Greedy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E1E1F-0C05-4AA0-A177-A523DCEF9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10874" r="9810" b="10478"/>
          <a:stretch/>
        </p:blipFill>
        <p:spPr>
          <a:xfrm>
            <a:off x="4502552" y="4305782"/>
            <a:ext cx="7511969" cy="2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AF8-5BBF-4A43-B493-B2B86FA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4: Reconfiguratie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7471-2887-4851-A457-69422AF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batterije types</a:t>
            </a:r>
          </a:p>
          <a:p>
            <a:pPr lvl="1"/>
            <a:r>
              <a:rPr lang="nl-NL" dirty="0"/>
              <a:t>Batterijen sets: mogelijke batterijecombinaties</a:t>
            </a:r>
          </a:p>
          <a:p>
            <a:pPr lvl="2"/>
            <a:r>
              <a:rPr lang="nl-NL" dirty="0"/>
              <a:t>More than 5 batteries per set</a:t>
            </a:r>
          </a:p>
          <a:p>
            <a:r>
              <a:rPr lang="nl-NL" dirty="0"/>
              <a:t>Find n clusters for the possible combinations of battery types</a:t>
            </a:r>
          </a:p>
          <a:p>
            <a:pPr lvl="1"/>
            <a:r>
              <a:rPr lang="nl-NL" dirty="0"/>
              <a:t>Bereken gewicht van elke cluster</a:t>
            </a:r>
          </a:p>
          <a:p>
            <a:pPr lvl="1"/>
            <a:r>
              <a:rPr lang="nl-NL" dirty="0"/>
              <a:t>Geef cluster een bepaalde type batterij afhankelijk v. gewicht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04B9F-46BD-4617-A6B7-F8C82EF77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7" t="10378" r="6666"/>
          <a:stretch/>
        </p:blipFill>
        <p:spPr>
          <a:xfrm>
            <a:off x="7609510" y="2773424"/>
            <a:ext cx="3996988" cy="326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599E6-CB10-4F7D-B079-4A9703CE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038" y="982390"/>
            <a:ext cx="3279932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15B-362D-4762-9470-C6DE7B23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89" y="35213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 per battery set-up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FA0-032D-401E-9278-0503786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DC8B-08A3-4F20-8B12-C0540905C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10673" r="10354" b="10281"/>
          <a:stretch/>
        </p:blipFill>
        <p:spPr>
          <a:xfrm>
            <a:off x="184398" y="2303362"/>
            <a:ext cx="3554225" cy="2728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C776-0BE1-41FF-98FB-D6A4BE56C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59" t="12267" r="9545" b="11260"/>
          <a:stretch/>
        </p:blipFill>
        <p:spPr>
          <a:xfrm>
            <a:off x="3865148" y="2225181"/>
            <a:ext cx="3878950" cy="280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A5B45-4507-403E-A1D8-F22623666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7" t="10378" r="6666"/>
          <a:stretch/>
        </p:blipFill>
        <p:spPr>
          <a:xfrm>
            <a:off x="8014336" y="2160589"/>
            <a:ext cx="3996988" cy="3267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5C337-ECD3-4A21-AA23-F999D9F8BC5D}"/>
              </a:ext>
            </a:extLst>
          </p:cNvPr>
          <p:cNvSpPr txBox="1"/>
          <p:nvPr/>
        </p:nvSpPr>
        <p:spPr>
          <a:xfrm>
            <a:off x="610665" y="5574564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1+2:</a:t>
            </a:r>
          </a:p>
          <a:p>
            <a:pPr algn="ctr"/>
            <a:r>
              <a:rPr lang="nl-NL" dirty="0"/>
              <a:t>Vaste batterij locaties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4890F-E04E-4899-93A0-1178431421CE}"/>
              </a:ext>
            </a:extLst>
          </p:cNvPr>
          <p:cNvSpPr txBox="1"/>
          <p:nvPr/>
        </p:nvSpPr>
        <p:spPr>
          <a:xfrm>
            <a:off x="4335471" y="5574565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</a:t>
            </a:r>
            <a:r>
              <a:rPr lang="en-US" dirty="0"/>
              <a:t> 3: </a:t>
            </a:r>
            <a:br>
              <a:rPr lang="en-US" dirty="0"/>
            </a:br>
            <a:r>
              <a:rPr lang="nl-NL" dirty="0"/>
              <a:t>verplaatste</a:t>
            </a:r>
            <a:r>
              <a:rPr lang="en-US" dirty="0"/>
              <a:t> </a:t>
            </a:r>
            <a:r>
              <a:rPr lang="nl-NL" dirty="0"/>
              <a:t>batterijen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BD28D-4BE2-47BC-B79B-4B312857E9A2}"/>
              </a:ext>
            </a:extLst>
          </p:cNvPr>
          <p:cNvSpPr txBox="1"/>
          <p:nvPr/>
        </p:nvSpPr>
        <p:spPr>
          <a:xfrm>
            <a:off x="8423638" y="5579468"/>
            <a:ext cx="3178383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4:</a:t>
            </a:r>
          </a:p>
          <a:p>
            <a:pPr algn="ctr"/>
            <a:r>
              <a:rPr lang="nl-NL" dirty="0"/>
              <a:t>Reconfiguratie batterijen</a:t>
            </a:r>
          </a:p>
        </p:txBody>
      </p:sp>
    </p:spTree>
    <p:extLst>
      <p:ext uri="{BB962C8B-B14F-4D97-AF65-F5344CB8AC3E}">
        <p14:creationId xmlns:p14="http://schemas.microsoft.com/office/powerpoint/2010/main" val="2664346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476</Words>
  <Application>Microsoft Office PowerPoint</Application>
  <PresentationFormat>Widescreen</PresentationFormat>
  <Paragraphs>157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Case: SmartGrid</vt:lpstr>
      <vt:lpstr>Case Introductie</vt:lpstr>
      <vt:lpstr> Delen van de Case</vt:lpstr>
      <vt:lpstr>State Space</vt:lpstr>
      <vt:lpstr>Algoritmes</vt:lpstr>
      <vt:lpstr>Algoritmes</vt:lpstr>
      <vt:lpstr>Part 3: Relocate batteries</vt:lpstr>
      <vt:lpstr>Part 4: Reconfiguratie</vt:lpstr>
      <vt:lpstr>Result per battery set-up</vt:lpstr>
      <vt:lpstr>Algoritme prestatie, deel 1+2</vt:lpstr>
      <vt:lpstr>PowerPoint Presentation</vt:lpstr>
      <vt:lpstr>Algoritmes vergelijken, wijk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67</cp:revision>
  <dcterms:created xsi:type="dcterms:W3CDTF">2018-12-07T11:59:51Z</dcterms:created>
  <dcterms:modified xsi:type="dcterms:W3CDTF">2018-12-17T15:58:35Z</dcterms:modified>
</cp:coreProperties>
</file>