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60" r:id="rId6"/>
    <p:sldId id="264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Huizen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zonnepanelen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Overmatige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energie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zo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goedkoop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mogelijk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plaatsen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huis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elkaar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lopen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maar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zijn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verbonden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kruizen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andere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huizen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Moeilijkheden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Weinig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speling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cap.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Grotere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 space door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verplaatsen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Onderdelen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</a:t>
            </a:r>
            <a:r>
              <a:rPr lang="en-GB" dirty="0" err="1"/>
              <a:t>verbind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met </a:t>
            </a:r>
            <a:r>
              <a:rPr lang="en-GB" dirty="0" err="1"/>
              <a:t>batterij</a:t>
            </a:r>
            <a:endParaRPr lang="en-GB" dirty="0"/>
          </a:p>
          <a:p>
            <a:r>
              <a:rPr lang="en-GB" dirty="0"/>
              <a:t>2: </a:t>
            </a:r>
            <a:r>
              <a:rPr lang="en-GB" dirty="0" err="1"/>
              <a:t>bereken</a:t>
            </a:r>
            <a:r>
              <a:rPr lang="en-GB" dirty="0"/>
              <a:t> de </a:t>
            </a:r>
            <a:r>
              <a:rPr lang="en-GB" dirty="0" err="1"/>
              <a:t>kosten</a:t>
            </a:r>
            <a:endParaRPr lang="en-GB" dirty="0"/>
          </a:p>
          <a:p>
            <a:r>
              <a:rPr lang="en-GB" dirty="0"/>
              <a:t>3: </a:t>
            </a:r>
            <a:r>
              <a:rPr lang="en-GB" dirty="0" err="1"/>
              <a:t>Verplaatsen</a:t>
            </a:r>
            <a:r>
              <a:rPr lang="en-GB" dirty="0"/>
              <a:t> v. </a:t>
            </a:r>
            <a:r>
              <a:rPr lang="en-GB" dirty="0" err="1"/>
              <a:t>batterijen</a:t>
            </a:r>
            <a:endParaRPr lang="en-GB" dirty="0"/>
          </a:p>
          <a:p>
            <a:pPr lvl="1"/>
            <a:r>
              <a:rPr lang="en-GB" dirty="0"/>
              <a:t>Doel: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verplaatsten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minder </a:t>
            </a:r>
            <a:r>
              <a:rPr lang="en-GB" dirty="0" err="1"/>
              <a:t>kosten</a:t>
            </a:r>
            <a:endParaRPr lang="en-GB" dirty="0"/>
          </a:p>
          <a:p>
            <a:r>
              <a:rPr lang="en-GB" dirty="0"/>
              <a:t>4: </a:t>
            </a:r>
            <a:r>
              <a:rPr lang="en-GB" dirty="0" err="1"/>
              <a:t>Optimaliseer</a:t>
            </a:r>
            <a:r>
              <a:rPr lang="en-GB" dirty="0"/>
              <a:t> met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endParaRPr lang="en-GB" dirty="0"/>
          </a:p>
          <a:p>
            <a:pPr lvl="1"/>
            <a:r>
              <a:rPr lang="en-GB" dirty="0"/>
              <a:t>Doel: </a:t>
            </a:r>
            <a:r>
              <a:rPr lang="en-GB" dirty="0" err="1"/>
              <a:t>selectie</a:t>
            </a:r>
            <a:r>
              <a:rPr lang="en-GB" dirty="0"/>
              <a:t> van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tegenover</a:t>
            </a:r>
            <a:r>
              <a:rPr lang="en-GB" dirty="0"/>
              <a:t> </a:t>
            </a:r>
            <a:r>
              <a:rPr lang="en-GB" dirty="0" err="1"/>
              <a:t>kabellengte</a:t>
            </a:r>
            <a:endParaRPr lang="en-GB" dirty="0"/>
          </a:p>
          <a:p>
            <a:pPr lvl="2"/>
            <a:r>
              <a:rPr lang="en-GB" dirty="0"/>
              <a:t>3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met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capaciteiten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8" t="64555" r="75125" b="23445"/>
          <a:stretch/>
        </p:blipFill>
        <p:spPr>
          <a:xfrm>
            <a:off x="8162861" y="2116667"/>
            <a:ext cx="3351806" cy="18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D</a:t>
            </a:r>
            <a:r>
              <a:rPr lang="nl-NL" dirty="0"/>
              <a:t>eel 3 en 4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pPr lvl="2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8C1-9D3F-4A59-B662-8F5CAF6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888"/>
            <a:ext cx="10515600" cy="1325563"/>
          </a:xfrm>
        </p:spPr>
        <p:txBody>
          <a:bodyPr/>
          <a:lstStyle/>
          <a:p>
            <a:r>
              <a:rPr lang="en-US" dirty="0"/>
              <a:t>Status Quo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C35-47A1-4DAB-84A5-F880093A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2" y="17834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Compleet</a:t>
            </a:r>
            <a:endParaRPr lang="en-US" dirty="0"/>
          </a:p>
          <a:p>
            <a:pPr lvl="1"/>
            <a:r>
              <a:rPr lang="en-US" dirty="0"/>
              <a:t>Greedy Algorithm</a:t>
            </a:r>
          </a:p>
          <a:p>
            <a:pPr lvl="1"/>
            <a:r>
              <a:rPr lang="en-US" dirty="0"/>
              <a:t>Hillclimber</a:t>
            </a:r>
          </a:p>
          <a:p>
            <a:pPr lvl="1"/>
            <a:r>
              <a:rPr lang="en-US" dirty="0" err="1"/>
              <a:t>Onderdeel</a:t>
            </a:r>
            <a:r>
              <a:rPr lang="en-US" dirty="0"/>
              <a:t> 1, 2, 3, 4</a:t>
            </a:r>
            <a:r>
              <a:rPr lang="en-US" baseline="-25000" dirty="0"/>
              <a:t>(</a:t>
            </a:r>
            <a:r>
              <a:rPr lang="en-US" baseline="-25000" dirty="0" err="1"/>
              <a:t>ruwe</a:t>
            </a:r>
            <a:r>
              <a:rPr lang="en-US" baseline="-25000" dirty="0"/>
              <a:t> </a:t>
            </a:r>
            <a:r>
              <a:rPr lang="en-US" baseline="-25000" dirty="0" err="1"/>
              <a:t>versie</a:t>
            </a:r>
            <a:r>
              <a:rPr lang="en-US" baseline="-25000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Clusters </a:t>
            </a:r>
            <a:r>
              <a:rPr lang="en-US" dirty="0" err="1"/>
              <a:t>Berekenen</a:t>
            </a:r>
            <a:endParaRPr lang="en-US" dirty="0"/>
          </a:p>
          <a:p>
            <a:pPr lvl="2"/>
            <a:r>
              <a:rPr lang="en-US" dirty="0" err="1"/>
              <a:t>DBscan</a:t>
            </a:r>
            <a:endParaRPr lang="en-US" dirty="0"/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Clustering </a:t>
            </a:r>
            <a:r>
              <a:rPr lang="en-US" dirty="0" err="1"/>
              <a:t>verfijnen</a:t>
            </a:r>
            <a:endParaRPr lang="en-US" dirty="0"/>
          </a:p>
          <a:p>
            <a:pPr lvl="2"/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creeeren</a:t>
            </a:r>
            <a:endParaRPr lang="en-US" dirty="0"/>
          </a:p>
          <a:p>
            <a:pPr lvl="1"/>
            <a:r>
              <a:rPr lang="en-US" dirty="0"/>
              <a:t>Hill Climber </a:t>
            </a:r>
            <a:r>
              <a:rPr lang="en-US" dirty="0" err="1"/>
              <a:t>batterijen</a:t>
            </a:r>
            <a:endParaRPr lang="en-US" dirty="0"/>
          </a:p>
          <a:p>
            <a:pPr lvl="1"/>
            <a:r>
              <a:rPr lang="en-US" dirty="0"/>
              <a:t>Depth first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77CFA-0B0E-46F0-B7E6-1B957148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5" t="12017" r="10179" b="12539"/>
          <a:stretch/>
        </p:blipFill>
        <p:spPr>
          <a:xfrm>
            <a:off x="7213929" y="3429000"/>
            <a:ext cx="3363067" cy="2451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016A-9253-4029-9AE3-A9D1FD33C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7" t="10182" r="64538" b="10925"/>
          <a:stretch/>
        </p:blipFill>
        <p:spPr>
          <a:xfrm>
            <a:off x="8856462" y="921248"/>
            <a:ext cx="2878667" cy="2184573"/>
          </a:xfrm>
          <a:prstGeom prst="rect">
            <a:avLst/>
          </a:prstGeom>
        </p:spPr>
      </p:pic>
      <p:pic>
        <p:nvPicPr>
          <p:cNvPr id="2054" name="Picture 6" descr="http://heuristieken.nl/wiki/images/b/b0/Wijk3.png">
            <a:extLst>
              <a:ext uri="{FF2B5EF4-FFF2-40B4-BE49-F238E27FC236}">
                <a16:creationId xmlns:a16="http://schemas.microsoft.com/office/drawing/2014/main" id="{2289A401-9C91-46F9-BDB7-5B962A9C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1544" r="10926" b="10679"/>
          <a:stretch/>
        </p:blipFill>
        <p:spPr bwMode="auto">
          <a:xfrm>
            <a:off x="5777417" y="977216"/>
            <a:ext cx="2697716" cy="20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16798-CA18-4C1B-AF45-7715D85BE2CE}"/>
              </a:ext>
            </a:extLst>
          </p:cNvPr>
          <p:cNvSpPr txBox="1"/>
          <p:nvPr/>
        </p:nvSpPr>
        <p:spPr>
          <a:xfrm>
            <a:off x="9355508" y="580729"/>
            <a:ext cx="1880574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Niet</a:t>
            </a:r>
            <a:r>
              <a:rPr lang="en-US" sz="1400" dirty="0"/>
              <a:t> </a:t>
            </a:r>
            <a:r>
              <a:rPr lang="en-US" sz="1400" dirty="0" err="1"/>
              <a:t>dezelfde</a:t>
            </a:r>
            <a:r>
              <a:rPr lang="en-US" sz="1400" dirty="0"/>
              <a:t> </a:t>
            </a:r>
            <a:r>
              <a:rPr lang="en-US" sz="1400" dirty="0" err="1"/>
              <a:t>wijk</a:t>
            </a:r>
            <a:r>
              <a:rPr lang="en-US" sz="14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533-B4A8-4E80-A624-474110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21F4-A9E3-4C9B-9ABC-27EE8FCF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2" y="1602772"/>
            <a:ext cx="5279199" cy="450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gefixeerd</a:t>
            </a:r>
            <a:endParaRPr lang="en-US" dirty="0"/>
          </a:p>
          <a:p>
            <a:pPr lvl="1"/>
            <a:r>
              <a:rPr lang="en-US" dirty="0" err="1"/>
              <a:t>Corrigeerd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overladen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huizen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Verbind</a:t>
            </a:r>
            <a:r>
              <a:rPr lang="en-US" dirty="0"/>
              <a:t> met </a:t>
            </a:r>
            <a:r>
              <a:rPr lang="en-US" dirty="0" err="1"/>
              <a:t>dichstbijzijnde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vol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set-up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constricties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Elke huis-huis </a:t>
            </a:r>
            <a:r>
              <a:rPr lang="en-US" dirty="0" err="1">
                <a:sym typeface="Wingdings" panose="05000000000000000000" pitchFamily="2" charset="2"/>
              </a:rPr>
              <a:t>combinatie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Probeert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configuratie</a:t>
            </a:r>
            <a:r>
              <a:rPr lang="en-US" dirty="0">
                <a:sym typeface="Wingdings" panose="05000000000000000000" pitchFamily="2" charset="2"/>
              </a:rPr>
              <a:t>, maar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r>
              <a:rPr lang="en-US" dirty="0">
                <a:sym typeface="Wingdings" panose="05000000000000000000" pitchFamily="2" charset="2"/>
              </a:rPr>
              <a:t> de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zodra</a:t>
            </a:r>
            <a:r>
              <a:rPr lang="en-US" dirty="0">
                <a:sym typeface="Wingdings" panose="05000000000000000000" pitchFamily="2" charset="2"/>
              </a:rPr>
              <a:t> het </a:t>
            </a:r>
            <a:r>
              <a:rPr lang="en-US" dirty="0" err="1">
                <a:sym typeface="Wingdings" panose="05000000000000000000" pitchFamily="2" charset="2"/>
              </a:rPr>
              <a:t>bepaalde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restricties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87DF6-ED27-458A-AA5D-1A186421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5553949" y="978932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0954-5216-452C-8354-B4EFEE6F3F7D}"/>
              </a:ext>
            </a:extLst>
          </p:cNvPr>
          <p:cNvSpPr txBox="1"/>
          <p:nvPr/>
        </p:nvSpPr>
        <p:spPr>
          <a:xfrm>
            <a:off x="6530990" y="344699"/>
            <a:ext cx="131955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Step-Down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3FEF0-49EB-42BF-9919-015C1E4A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986383" y="1001104"/>
            <a:ext cx="3028854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B35AD-1C05-4E5E-871E-372C63B69AAB}"/>
              </a:ext>
            </a:extLst>
          </p:cNvPr>
          <p:cNvSpPr txBox="1"/>
          <p:nvPr/>
        </p:nvSpPr>
        <p:spPr>
          <a:xfrm>
            <a:off x="9986037" y="344699"/>
            <a:ext cx="102954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8C60E-8CB8-47D6-9DB2-F069D0361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4" t="18267" r="39916" b="17332"/>
          <a:stretch/>
        </p:blipFill>
        <p:spPr>
          <a:xfrm>
            <a:off x="5553949" y="4008496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AAC7D-FE57-4111-8C51-9C8DCA85CFE5}"/>
              </a:ext>
            </a:extLst>
          </p:cNvPr>
          <p:cNvSpPr txBox="1"/>
          <p:nvPr/>
        </p:nvSpPr>
        <p:spPr>
          <a:xfrm>
            <a:off x="6374766" y="352481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F28E3-354B-418E-AFB2-AC7ADE30BFB5}"/>
              </a:ext>
            </a:extLst>
          </p:cNvPr>
          <p:cNvSpPr txBox="1"/>
          <p:nvPr/>
        </p:nvSpPr>
        <p:spPr>
          <a:xfrm>
            <a:off x="9508777" y="3530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48789-BB1A-4226-B4B6-3DF039062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8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062C0-CD4A-4739-AFE3-978A264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561" y="1180356"/>
            <a:ext cx="7785221" cy="4497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variable is lowers down after reallocation</a:t>
            </a:r>
          </a:p>
          <a:p>
            <a:pPr lvl="1"/>
            <a:r>
              <a:rPr lang="en-US" dirty="0"/>
              <a:t>Lower bound and Algorithm</a:t>
            </a:r>
          </a:p>
          <a:p>
            <a:pPr lvl="2"/>
            <a:r>
              <a:rPr lang="en-US" dirty="0"/>
              <a:t>~55 000 </a:t>
            </a:r>
            <a:r>
              <a:rPr lang="en-US" dirty="0">
                <a:sym typeface="Wingdings" panose="05000000000000000000" pitchFamily="2" charset="2"/>
              </a:rPr>
              <a:t> 40 000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374</Words>
  <Application>Microsoft Office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Introductie Case</vt:lpstr>
      <vt:lpstr>Alle Onderdelen</vt:lpstr>
      <vt:lpstr>State Space</vt:lpstr>
      <vt:lpstr>Status Quo</vt:lpstr>
      <vt:lpstr>Algoritmen</vt:lpstr>
      <vt:lpstr>Algoritmes, pre-reallocation</vt:lpstr>
      <vt:lpstr>PowerPoint Presentation</vt:lpstr>
      <vt:lpstr>Algoritmes vergelijken,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21</cp:revision>
  <dcterms:created xsi:type="dcterms:W3CDTF">2018-12-07T11:59:51Z</dcterms:created>
  <dcterms:modified xsi:type="dcterms:W3CDTF">2018-12-07T22:07:05Z</dcterms:modified>
</cp:coreProperties>
</file>