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7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68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>
        <p:scale>
          <a:sx n="66" d="100"/>
          <a:sy n="66" d="100"/>
        </p:scale>
        <p:origin x="82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Zebez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Relocate </a:t>
            </a:r>
            <a:r>
              <a:rPr lang="en-GB" dirty="0" err="1"/>
              <a:t>en</a:t>
            </a:r>
            <a:r>
              <a:rPr lang="en-GB" dirty="0"/>
              <a:t> Configure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uitleggen</a:t>
            </a:r>
            <a:r>
              <a:rPr lang="en-GB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zebaz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1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2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36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24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Battery set-ups</a:t>
            </a:r>
          </a:p>
          <a:p>
            <a:pPr lvl="1"/>
            <a:r>
              <a:rPr lang="en-US" dirty="0"/>
              <a:t>Fixed location</a:t>
            </a:r>
          </a:p>
          <a:p>
            <a:pPr lvl="1"/>
            <a:r>
              <a:rPr lang="en-US" dirty="0"/>
              <a:t>Reallocated locations</a:t>
            </a:r>
          </a:p>
          <a:p>
            <a:pPr lvl="1"/>
            <a:r>
              <a:rPr lang="en-US" dirty="0"/>
              <a:t>Reconfigured battery types</a:t>
            </a:r>
          </a:p>
          <a:p>
            <a:r>
              <a:rPr lang="en-US" dirty="0"/>
              <a:t>Every variable is lowered after relocation</a:t>
            </a:r>
          </a:p>
          <a:p>
            <a:pPr lvl="1"/>
            <a:r>
              <a:rPr lang="en-US" dirty="0"/>
              <a:t>Further lowered when reconfigured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/>
              <a:t>Algorithms compare,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4868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B7-FEFF-451E-8BD0-B1B378F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19C4-B925-49E9-AA01-1CCDE23F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</a:t>
            </a:r>
          </a:p>
          <a:p>
            <a:r>
              <a:rPr lang="en-US" dirty="0"/>
              <a:t>End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7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Case Introduction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grows more than exponentially in the 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Parts of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pPr lvl="1"/>
            <a:r>
              <a:rPr lang="en-GB" dirty="0"/>
              <a:t>Same batteries, fixed locations</a:t>
            </a:r>
          </a:p>
          <a:p>
            <a:r>
              <a:rPr lang="en-GB" dirty="0"/>
              <a:t>2: Able to calculate the total cost</a:t>
            </a:r>
          </a:p>
          <a:p>
            <a:endParaRPr lang="en-GB" dirty="0"/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Optimize battery types</a:t>
            </a:r>
          </a:p>
          <a:p>
            <a:pPr lvl="1"/>
            <a:r>
              <a:rPr lang="en-GB" dirty="0"/>
              <a:t>With given battery 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Given battery types (part 4)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Subpart 1 &amp;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Subpart 3</a:t>
            </a:r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r>
              <a:rPr lang="en-US" dirty="0"/>
              <a:t>S</a:t>
            </a:r>
            <a:r>
              <a:rPr lang="nl-NL" dirty="0"/>
              <a:t>ubpart 4</a:t>
            </a:r>
          </a:p>
          <a:p>
            <a:pPr lvl="1"/>
            <a:r>
              <a:rPr lang="en-US" dirty="0"/>
              <a:t>Largest battery set: 17 batteries</a:t>
            </a:r>
          </a:p>
          <a:p>
            <a:pPr lvl="1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sz="1400" dirty="0"/>
              <a:t>Connects all houses to closest batteries</a:t>
            </a:r>
          </a:p>
          <a:p>
            <a:pPr lvl="1"/>
            <a:r>
              <a:rPr lang="en-US" sz="1400" dirty="0"/>
              <a:t>Reconnects houses of overloaded batteries</a:t>
            </a:r>
          </a:p>
          <a:p>
            <a:pPr lvl="1"/>
            <a:r>
              <a:rPr lang="en-US" sz="1400" dirty="0"/>
              <a:t>Deterministic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sz="1400" dirty="0"/>
              <a:t>Connect random houses to closest battery</a:t>
            </a:r>
          </a:p>
          <a:p>
            <a:pPr lvl="1"/>
            <a:r>
              <a:rPr lang="en-US" sz="1400" dirty="0"/>
              <a:t>If battery is full, next closest</a:t>
            </a:r>
          </a:p>
          <a:p>
            <a:pPr lvl="1"/>
            <a:r>
              <a:rPr lang="en-US" sz="1400" dirty="0"/>
              <a:t>If configuration possible, next iteration</a:t>
            </a:r>
          </a:p>
          <a:p>
            <a:pPr lvl="2"/>
            <a:r>
              <a:rPr lang="en-US" dirty="0"/>
              <a:t>Else, restart iteration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configuration within constraints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Switches random sequences of houses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Until no further improvements</a:t>
            </a: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Tries every configuration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Breaks a branch if it breaks certain restrictions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Battery not realistically efficient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Battery capacity already too high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Total costs already too high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(no data yet)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C42-6BCB-4A88-AF94-9EF6112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Relocate 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CE0-1F98-4CE5-AC60-FED58D12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930400"/>
            <a:ext cx="8596668" cy="3880773"/>
          </a:xfrm>
        </p:spPr>
        <p:txBody>
          <a:bodyPr/>
          <a:lstStyle/>
          <a:p>
            <a:r>
              <a:rPr lang="en-US" dirty="0"/>
              <a:t>Find better locations for batteries</a:t>
            </a:r>
          </a:p>
          <a:p>
            <a:r>
              <a:rPr lang="en-US" dirty="0"/>
              <a:t>DB Scan</a:t>
            </a:r>
          </a:p>
          <a:p>
            <a:pPr lvl="1"/>
            <a:r>
              <a:rPr lang="en-US" dirty="0"/>
              <a:t>Cluster algorithm</a:t>
            </a:r>
          </a:p>
          <a:p>
            <a:pPr lvl="1"/>
            <a:r>
              <a:rPr lang="en-US" dirty="0"/>
              <a:t>Returns multiple variations</a:t>
            </a:r>
          </a:p>
          <a:p>
            <a:r>
              <a:rPr lang="en-US" dirty="0"/>
              <a:t>Select variations</a:t>
            </a:r>
            <a:endParaRPr lang="en-US" sz="1400" dirty="0"/>
          </a:p>
          <a:p>
            <a:pPr lvl="1"/>
            <a:r>
              <a:rPr lang="en-US" dirty="0"/>
              <a:t>Through Greedy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E1E1F-0C05-4AA0-A177-A523DCEF9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0874" r="9810" b="10478"/>
          <a:stretch/>
        </p:blipFill>
        <p:spPr>
          <a:xfrm>
            <a:off x="4502552" y="4305782"/>
            <a:ext cx="7511969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F8-5BBF-4A43-B493-B2B86FA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Reconfigure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7471-2887-4851-A457-69422A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battery types</a:t>
            </a:r>
          </a:p>
          <a:p>
            <a:pPr lvl="1"/>
            <a:r>
              <a:rPr lang="en-US" dirty="0"/>
              <a:t>Battery sets: possible combinations of </a:t>
            </a:r>
            <a:r>
              <a:rPr lang="en-US" dirty="0" err="1"/>
              <a:t>batterytypes</a:t>
            </a:r>
            <a:endParaRPr lang="en-US" dirty="0"/>
          </a:p>
          <a:p>
            <a:pPr lvl="2"/>
            <a:r>
              <a:rPr lang="en-US" dirty="0"/>
              <a:t>More than 5 batteries per set</a:t>
            </a:r>
          </a:p>
          <a:p>
            <a:r>
              <a:rPr lang="en-US" dirty="0"/>
              <a:t>Find n clusters for the possible combinations of battery types</a:t>
            </a:r>
          </a:p>
          <a:p>
            <a:pPr lvl="1"/>
            <a:r>
              <a:rPr lang="en-US" dirty="0"/>
              <a:t>Calculate weight/cluster</a:t>
            </a:r>
          </a:p>
          <a:p>
            <a:pPr lvl="1"/>
            <a:r>
              <a:rPr lang="en-US" dirty="0"/>
              <a:t>Give each cluster a battery type based on its weight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04B9F-46BD-4617-A6B7-F8C82EF7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7" t="10378" r="6666"/>
          <a:stretch/>
        </p:blipFill>
        <p:spPr>
          <a:xfrm>
            <a:off x="7609510" y="2773424"/>
            <a:ext cx="3996988" cy="326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99E6-CB10-4F7D-B079-4A9703CE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038" y="982390"/>
            <a:ext cx="327993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15B-362D-4762-9470-C6DE7B23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89" y="35213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 per battery set-up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FA0-032D-401E-9278-0503786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C8B-08A3-4F20-8B12-C0540905C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0673" r="10354" b="10281"/>
          <a:stretch/>
        </p:blipFill>
        <p:spPr>
          <a:xfrm>
            <a:off x="184398" y="2303362"/>
            <a:ext cx="3554225" cy="272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C776-0BE1-41FF-98FB-D6A4BE56C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9" t="12267" r="9545" b="11260"/>
          <a:stretch/>
        </p:blipFill>
        <p:spPr>
          <a:xfrm>
            <a:off x="3865148" y="2225181"/>
            <a:ext cx="3878950" cy="28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A5B45-4507-403E-A1D8-F22623666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7" t="10378" r="6666"/>
          <a:stretch/>
        </p:blipFill>
        <p:spPr>
          <a:xfrm>
            <a:off x="8014336" y="2160589"/>
            <a:ext cx="3996988" cy="3267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5C337-ECD3-4A21-AA23-F999D9F8BC5D}"/>
              </a:ext>
            </a:extLst>
          </p:cNvPr>
          <p:cNvSpPr txBox="1"/>
          <p:nvPr/>
        </p:nvSpPr>
        <p:spPr>
          <a:xfrm>
            <a:off x="895566" y="5579468"/>
            <a:ext cx="188235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Fixed-batteries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4890F-E04E-4899-93A0-1178431421CE}"/>
              </a:ext>
            </a:extLst>
          </p:cNvPr>
          <p:cNvSpPr txBox="1"/>
          <p:nvPr/>
        </p:nvSpPr>
        <p:spPr>
          <a:xfrm>
            <a:off x="4575042" y="5568364"/>
            <a:ext cx="2459162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Relocated batteries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BD28D-4BE2-47BC-B79B-4B312857E9A2}"/>
              </a:ext>
            </a:extLst>
          </p:cNvPr>
          <p:cNvSpPr txBox="1"/>
          <p:nvPr/>
        </p:nvSpPr>
        <p:spPr>
          <a:xfrm>
            <a:off x="8423638" y="5579468"/>
            <a:ext cx="3178383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Reconfigured battery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4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452</Words>
  <Application>Microsoft Office PowerPoint</Application>
  <PresentationFormat>Widescreen</PresentationFormat>
  <Paragraphs>152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Case: SmartGrid</vt:lpstr>
      <vt:lpstr>Case Introduction</vt:lpstr>
      <vt:lpstr> Parts of Case</vt:lpstr>
      <vt:lpstr>State Space</vt:lpstr>
      <vt:lpstr>Algorithms</vt:lpstr>
      <vt:lpstr>Algorithms</vt:lpstr>
      <vt:lpstr>Part 3: Relocate batteries</vt:lpstr>
      <vt:lpstr>Part 4: Reconfigure</vt:lpstr>
      <vt:lpstr>Result per battery set-up</vt:lpstr>
      <vt:lpstr>Algoritmes, pre-reallocation</vt:lpstr>
      <vt:lpstr>PowerPoint Presentation</vt:lpstr>
      <vt:lpstr>Algorithms compare, wijk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51</cp:revision>
  <dcterms:created xsi:type="dcterms:W3CDTF">2018-12-07T11:59:51Z</dcterms:created>
  <dcterms:modified xsi:type="dcterms:W3CDTF">2018-12-14T16:15:53Z</dcterms:modified>
</cp:coreProperties>
</file>