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72" r:id="rId6"/>
    <p:sldId id="273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46" d="100"/>
          <a:sy n="46" d="100"/>
        </p:scale>
        <p:origin x="7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Introduction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enlarges with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Parts of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pPr lvl="1"/>
            <a:r>
              <a:rPr lang="en-GB" dirty="0"/>
              <a:t>Same batteries, fixed locations</a:t>
            </a:r>
          </a:p>
          <a:p>
            <a:r>
              <a:rPr lang="en-GB" dirty="0"/>
              <a:t>2: Able to calculate the total cost</a:t>
            </a:r>
          </a:p>
          <a:p>
            <a:endParaRPr lang="en-GB" dirty="0"/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Optimize battery types</a:t>
            </a:r>
          </a:p>
          <a:p>
            <a:pPr lvl="1"/>
            <a:r>
              <a:rPr lang="en-GB" dirty="0"/>
              <a:t>With given battery 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Given battery types (part 4)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Subpart 1 &amp;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Subpart 3</a:t>
            </a:r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r>
              <a:rPr lang="en-US" dirty="0"/>
              <a:t>S</a:t>
            </a:r>
            <a:r>
              <a:rPr lang="nl-NL" dirty="0"/>
              <a:t>ubpart 4</a:t>
            </a:r>
          </a:p>
          <a:p>
            <a:pPr lvl="1"/>
            <a:r>
              <a:rPr lang="en-US" dirty="0"/>
              <a:t>Largest battery set: 17 batteries</a:t>
            </a:r>
          </a:p>
          <a:p>
            <a:pPr lvl="1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/>
              <a:t>Connects all houses to closest batteries</a:t>
            </a:r>
          </a:p>
          <a:p>
            <a:pPr lvl="1"/>
            <a:r>
              <a:rPr lang="en-US" dirty="0"/>
              <a:t>Reconnects houses of overloaded batteries</a:t>
            </a:r>
          </a:p>
          <a:p>
            <a:pPr lvl="1"/>
            <a:r>
              <a:rPr lang="en-US" dirty="0"/>
              <a:t>Deterministic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Connect random houses to closest battery</a:t>
            </a:r>
          </a:p>
          <a:p>
            <a:pPr lvl="1"/>
            <a:r>
              <a:rPr lang="en-US" dirty="0"/>
              <a:t>If battery is full, next closest</a:t>
            </a:r>
          </a:p>
          <a:p>
            <a:pPr lvl="1"/>
            <a:r>
              <a:rPr lang="en-US" dirty="0"/>
              <a:t>If configuration possible, next iteration</a:t>
            </a:r>
          </a:p>
          <a:p>
            <a:pPr lvl="2"/>
            <a:r>
              <a:rPr lang="en-US" dirty="0"/>
              <a:t>Else, restart iteration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configuration within constraints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Switches random sequences of houses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Until no further improvements</a:t>
            </a: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Tries every configuration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Breaks a branch if it breaks certain restrictions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(no data yet)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Battery set-ups</a:t>
            </a:r>
          </a:p>
          <a:p>
            <a:pPr lvl="1"/>
            <a:r>
              <a:rPr lang="en-US" dirty="0"/>
              <a:t>Fixed location</a:t>
            </a:r>
          </a:p>
          <a:p>
            <a:pPr lvl="1"/>
            <a:r>
              <a:rPr lang="en-US" dirty="0"/>
              <a:t>Reallocated locations</a:t>
            </a:r>
          </a:p>
          <a:p>
            <a:pPr lvl="1"/>
            <a:r>
              <a:rPr lang="en-US" dirty="0"/>
              <a:t>Reconfigured battery types</a:t>
            </a:r>
          </a:p>
          <a:p>
            <a:r>
              <a:rPr lang="en-US" dirty="0"/>
              <a:t>Every variable is lowered after relocation</a:t>
            </a:r>
          </a:p>
          <a:p>
            <a:pPr lvl="1"/>
            <a:r>
              <a:rPr lang="en-US" dirty="0"/>
              <a:t>Further lowered when reconfigured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/>
              <a:t>Algorithms compare,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384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Introduction Case</vt:lpstr>
      <vt:lpstr> Parts of Case</vt:lpstr>
      <vt:lpstr>State Space</vt:lpstr>
      <vt:lpstr>Algorithms</vt:lpstr>
      <vt:lpstr>Algorithms</vt:lpstr>
      <vt:lpstr>Algoritmes, pre-reallocation</vt:lpstr>
      <vt:lpstr>PowerPoint Presentation</vt:lpstr>
      <vt:lpstr>Algorithms compare,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41</cp:revision>
  <dcterms:created xsi:type="dcterms:W3CDTF">2018-12-07T11:59:51Z</dcterms:created>
  <dcterms:modified xsi:type="dcterms:W3CDTF">2018-12-14T12:57:11Z</dcterms:modified>
</cp:coreProperties>
</file>