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sldIdLst>
    <p:sldId id="256" r:id="rId2"/>
    <p:sldId id="259" r:id="rId3"/>
    <p:sldId id="260" r:id="rId4"/>
    <p:sldId id="261" r:id="rId5"/>
    <p:sldId id="284" r:id="rId6"/>
    <p:sldId id="262" r:id="rId7"/>
    <p:sldId id="263" r:id="rId8"/>
    <p:sldId id="285" r:id="rId9"/>
    <p:sldId id="283" r:id="rId10"/>
    <p:sldId id="292" r:id="rId11"/>
    <p:sldId id="267" r:id="rId12"/>
    <p:sldId id="266" r:id="rId13"/>
    <p:sldId id="287" r:id="rId14"/>
    <p:sldId id="268" r:id="rId15"/>
    <p:sldId id="291" r:id="rId16"/>
    <p:sldId id="272" r:id="rId17"/>
    <p:sldId id="273" r:id="rId18"/>
    <p:sldId id="290" r:id="rId19"/>
    <p:sldId id="288" r:id="rId20"/>
    <p:sldId id="289" r:id="rId21"/>
    <p:sldId id="276"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 gab" userId="910a901c0867816c" providerId="LiveId" clId="{9BBC606E-1263-4C3A-9932-76C72A1A055F}"/>
    <pc:docChg chg="undo redo custSel addSld delSld modSld sldOrd">
      <pc:chgData name="gab gab" userId="910a901c0867816c" providerId="LiveId" clId="{9BBC606E-1263-4C3A-9932-76C72A1A055F}" dt="2023-02-05T15:06:21.009" v="3931" actId="20577"/>
      <pc:docMkLst>
        <pc:docMk/>
      </pc:docMkLst>
      <pc:sldChg chg="addSp delSp modSp mod">
        <pc:chgData name="gab gab" userId="910a901c0867816c" providerId="LiveId" clId="{9BBC606E-1263-4C3A-9932-76C72A1A055F}" dt="2023-02-05T13:45:02.660" v="2738" actId="20577"/>
        <pc:sldMkLst>
          <pc:docMk/>
          <pc:sldMk cId="3681622930" sldId="256"/>
        </pc:sldMkLst>
        <pc:spChg chg="mod">
          <ac:chgData name="gab gab" userId="910a901c0867816c" providerId="LiveId" clId="{9BBC606E-1263-4C3A-9932-76C72A1A055F}" dt="2023-02-05T13:44:49.430" v="2735" actId="947"/>
          <ac:spMkLst>
            <pc:docMk/>
            <pc:sldMk cId="3681622930" sldId="256"/>
            <ac:spMk id="2" creationId="{023C472F-A79E-152A-03A6-F0A7BD4E6403}"/>
          </ac:spMkLst>
        </pc:spChg>
        <pc:spChg chg="del mod">
          <ac:chgData name="gab gab" userId="910a901c0867816c" providerId="LiveId" clId="{9BBC606E-1263-4C3A-9932-76C72A1A055F}" dt="2023-02-05T13:03:37.224" v="1993" actId="478"/>
          <ac:spMkLst>
            <pc:docMk/>
            <pc:sldMk cId="3681622930" sldId="256"/>
            <ac:spMk id="3" creationId="{9FC14F91-81B1-B9AB-E3CB-00882FEE1AA4}"/>
          </ac:spMkLst>
        </pc:spChg>
        <pc:spChg chg="add mod">
          <ac:chgData name="gab gab" userId="910a901c0867816c" providerId="LiveId" clId="{9BBC606E-1263-4C3A-9932-76C72A1A055F}" dt="2023-02-05T13:45:02.660" v="2738" actId="20577"/>
          <ac:spMkLst>
            <pc:docMk/>
            <pc:sldMk cId="3681622930" sldId="256"/>
            <ac:spMk id="4" creationId="{2836CF80-EDC4-962C-C4F5-F5715E931E36}"/>
          </ac:spMkLst>
        </pc:spChg>
        <pc:picChg chg="add mod">
          <ac:chgData name="gab gab" userId="910a901c0867816c" providerId="LiveId" clId="{9BBC606E-1263-4C3A-9932-76C72A1A055F}" dt="2023-02-05T13:12:31.159" v="2089" actId="1076"/>
          <ac:picMkLst>
            <pc:docMk/>
            <pc:sldMk cId="3681622930" sldId="256"/>
            <ac:picMk id="6" creationId="{B03144ED-C0BD-5B12-0588-E6ACE94ECD14}"/>
          </ac:picMkLst>
        </pc:picChg>
      </pc:sldChg>
      <pc:sldChg chg="modSp del mod">
        <pc:chgData name="gab gab" userId="910a901c0867816c" providerId="LiveId" clId="{9BBC606E-1263-4C3A-9932-76C72A1A055F}" dt="2023-02-05T12:56:55.525" v="1834" actId="47"/>
        <pc:sldMkLst>
          <pc:docMk/>
          <pc:sldMk cId="427439910" sldId="257"/>
        </pc:sldMkLst>
        <pc:spChg chg="mod">
          <ac:chgData name="gab gab" userId="910a901c0867816c" providerId="LiveId" clId="{9BBC606E-1263-4C3A-9932-76C72A1A055F}" dt="2023-02-05T11:20:36.431" v="507"/>
          <ac:spMkLst>
            <pc:docMk/>
            <pc:sldMk cId="427439910" sldId="257"/>
            <ac:spMk id="2" creationId="{2A455170-BE0F-E4BA-06AC-2D7020B65D75}"/>
          </ac:spMkLst>
        </pc:spChg>
        <pc:spChg chg="mod">
          <ac:chgData name="gab gab" userId="910a901c0867816c" providerId="LiveId" clId="{9BBC606E-1263-4C3A-9932-76C72A1A055F}" dt="2023-02-05T11:20:36.431" v="507"/>
          <ac:spMkLst>
            <pc:docMk/>
            <pc:sldMk cId="427439910" sldId="257"/>
            <ac:spMk id="3" creationId="{975F7EE8-A40B-3271-722C-7698CE0D786B}"/>
          </ac:spMkLst>
        </pc:spChg>
      </pc:sldChg>
      <pc:sldChg chg="del">
        <pc:chgData name="gab gab" userId="910a901c0867816c" providerId="LiveId" clId="{9BBC606E-1263-4C3A-9932-76C72A1A055F}" dt="2023-02-05T11:42:24.101" v="854" actId="47"/>
        <pc:sldMkLst>
          <pc:docMk/>
          <pc:sldMk cId="3189361783" sldId="258"/>
        </pc:sldMkLst>
      </pc:sldChg>
      <pc:sldChg chg="addSp delSp modSp mod">
        <pc:chgData name="gab gab" userId="910a901c0867816c" providerId="LiveId" clId="{9BBC606E-1263-4C3A-9932-76C72A1A055F}" dt="2023-02-05T14:49:41.104" v="3851" actId="255"/>
        <pc:sldMkLst>
          <pc:docMk/>
          <pc:sldMk cId="3012206905" sldId="259"/>
        </pc:sldMkLst>
        <pc:spChg chg="mod">
          <ac:chgData name="gab gab" userId="910a901c0867816c" providerId="LiveId" clId="{9BBC606E-1263-4C3A-9932-76C72A1A055F}" dt="2023-02-05T14:22:57.754" v="3665" actId="1076"/>
          <ac:spMkLst>
            <pc:docMk/>
            <pc:sldMk cId="3012206905" sldId="259"/>
            <ac:spMk id="2" creationId="{E0F77231-0D4A-5D83-C8C2-DD440824360F}"/>
          </ac:spMkLst>
        </pc:spChg>
        <pc:spChg chg="del mod">
          <ac:chgData name="gab gab" userId="910a901c0867816c" providerId="LiveId" clId="{9BBC606E-1263-4C3A-9932-76C72A1A055F}" dt="2023-02-05T13:12:38.291" v="2090" actId="478"/>
          <ac:spMkLst>
            <pc:docMk/>
            <pc:sldMk cId="3012206905" sldId="259"/>
            <ac:spMk id="4" creationId="{4299E460-B178-2187-6CDD-45A811E9C5F6}"/>
          </ac:spMkLst>
        </pc:spChg>
        <pc:spChg chg="mod">
          <ac:chgData name="gab gab" userId="910a901c0867816c" providerId="LiveId" clId="{9BBC606E-1263-4C3A-9932-76C72A1A055F}" dt="2023-02-05T14:45:32.538" v="3839" actId="20577"/>
          <ac:spMkLst>
            <pc:docMk/>
            <pc:sldMk cId="3012206905" sldId="259"/>
            <ac:spMk id="5" creationId="{2AE8A8A8-D9F2-6078-8692-693A4110DEA5}"/>
          </ac:spMkLst>
        </pc:spChg>
        <pc:spChg chg="add del mod">
          <ac:chgData name="gab gab" userId="910a901c0867816c" providerId="LiveId" clId="{9BBC606E-1263-4C3A-9932-76C72A1A055F}" dt="2023-02-05T13:12:42.825" v="2091" actId="478"/>
          <ac:spMkLst>
            <pc:docMk/>
            <pc:sldMk cId="3012206905" sldId="259"/>
            <ac:spMk id="6" creationId="{DA6363DA-0DC6-C06B-4E56-9AEE92A60229}"/>
          </ac:spMkLst>
        </pc:spChg>
        <pc:spChg chg="mod">
          <ac:chgData name="gab gab" userId="910a901c0867816c" providerId="LiveId" clId="{9BBC606E-1263-4C3A-9932-76C72A1A055F}" dt="2023-02-05T14:44:18.085" v="3833" actId="207"/>
          <ac:spMkLst>
            <pc:docMk/>
            <pc:sldMk cId="3012206905" sldId="259"/>
            <ac:spMk id="8" creationId="{925E0148-0E9F-4DBB-8C00-7275F762E782}"/>
          </ac:spMkLst>
        </pc:spChg>
        <pc:spChg chg="mod">
          <ac:chgData name="gab gab" userId="910a901c0867816c" providerId="LiveId" clId="{9BBC606E-1263-4C3A-9932-76C72A1A055F}" dt="2023-02-05T14:49:41.104" v="3851" actId="255"/>
          <ac:spMkLst>
            <pc:docMk/>
            <pc:sldMk cId="3012206905" sldId="259"/>
            <ac:spMk id="10" creationId="{27F12769-A410-70C2-7CC3-149EEE4C2CE0}"/>
          </ac:spMkLst>
        </pc:spChg>
        <pc:spChg chg="add del">
          <ac:chgData name="gab gab" userId="910a901c0867816c" providerId="LiveId" clId="{9BBC606E-1263-4C3A-9932-76C72A1A055F}" dt="2023-02-05T14:14:15.138" v="3636" actId="11529"/>
          <ac:spMkLst>
            <pc:docMk/>
            <pc:sldMk cId="3012206905" sldId="259"/>
            <ac:spMk id="11" creationId="{583FCBE3-F5D6-A105-47CF-DE1B945E612C}"/>
          </ac:spMkLst>
        </pc:spChg>
        <pc:spChg chg="mod">
          <ac:chgData name="gab gab" userId="910a901c0867816c" providerId="LiveId" clId="{9BBC606E-1263-4C3A-9932-76C72A1A055F}" dt="2023-02-05T14:46:16.518" v="3843" actId="207"/>
          <ac:spMkLst>
            <pc:docMk/>
            <pc:sldMk cId="3012206905" sldId="259"/>
            <ac:spMk id="12" creationId="{2CDE6B8A-E0A2-003C-FF08-F02CD1E04ED2}"/>
          </ac:spMkLst>
        </pc:spChg>
        <pc:spChg chg="add del">
          <ac:chgData name="gab gab" userId="910a901c0867816c" providerId="LiveId" clId="{9BBC606E-1263-4C3A-9932-76C72A1A055F}" dt="2023-02-05T14:14:32.664" v="3642" actId="11529"/>
          <ac:spMkLst>
            <pc:docMk/>
            <pc:sldMk cId="3012206905" sldId="259"/>
            <ac:spMk id="13" creationId="{12D9204B-513F-C94A-C933-BBFD694471E2}"/>
          </ac:spMkLst>
        </pc:spChg>
        <pc:picChg chg="add del mod modCrop">
          <ac:chgData name="gab gab" userId="910a901c0867816c" providerId="LiveId" clId="{9BBC606E-1263-4C3A-9932-76C72A1A055F}" dt="2023-02-05T14:42:51.976" v="3769" actId="14100"/>
          <ac:picMkLst>
            <pc:docMk/>
            <pc:sldMk cId="3012206905" sldId="259"/>
            <ac:picMk id="9" creationId="{E9558D76-A54A-C11B-9968-1B7DC86EF8A9}"/>
          </ac:picMkLst>
        </pc:picChg>
        <pc:picChg chg="add del mod">
          <ac:chgData name="gab gab" userId="910a901c0867816c" providerId="LiveId" clId="{9BBC606E-1263-4C3A-9932-76C72A1A055F}" dt="2023-02-05T14:22:19.932" v="3658" actId="931"/>
          <ac:picMkLst>
            <pc:docMk/>
            <pc:sldMk cId="3012206905" sldId="259"/>
            <ac:picMk id="15" creationId="{4988462C-6D6D-17A5-AF4F-10CFCFDA19B6}"/>
          </ac:picMkLst>
        </pc:picChg>
        <pc:picChg chg="add mod modCrop">
          <ac:chgData name="gab gab" userId="910a901c0867816c" providerId="LiveId" clId="{9BBC606E-1263-4C3A-9932-76C72A1A055F}" dt="2023-02-05T14:42:57.322" v="3772" actId="14100"/>
          <ac:picMkLst>
            <pc:docMk/>
            <pc:sldMk cId="3012206905" sldId="259"/>
            <ac:picMk id="17" creationId="{3F995610-75BF-4D98-691C-C08F6D2D069D}"/>
          </ac:picMkLst>
        </pc:picChg>
        <pc:picChg chg="add del mod modCrop">
          <ac:chgData name="gab gab" userId="910a901c0867816c" providerId="LiveId" clId="{9BBC606E-1263-4C3A-9932-76C72A1A055F}" dt="2023-02-05T14:41:27.721" v="3758" actId="21"/>
          <ac:picMkLst>
            <pc:docMk/>
            <pc:sldMk cId="3012206905" sldId="259"/>
            <ac:picMk id="19" creationId="{CAF1FAF7-0944-C392-ED78-5B690B90AB16}"/>
          </ac:picMkLst>
        </pc:picChg>
        <pc:picChg chg="add mod modCrop">
          <ac:chgData name="gab gab" userId="910a901c0867816c" providerId="LiveId" clId="{9BBC606E-1263-4C3A-9932-76C72A1A055F}" dt="2023-02-05T14:42:55.259" v="3771" actId="1076"/>
          <ac:picMkLst>
            <pc:docMk/>
            <pc:sldMk cId="3012206905" sldId="259"/>
            <ac:picMk id="21" creationId="{675583A9-1284-9C61-6B83-9C9C79513BA0}"/>
          </ac:picMkLst>
        </pc:picChg>
        <pc:picChg chg="add mod modCrop">
          <ac:chgData name="gab gab" userId="910a901c0867816c" providerId="LiveId" clId="{9BBC606E-1263-4C3A-9932-76C72A1A055F}" dt="2023-02-05T14:42:48.459" v="3768" actId="14100"/>
          <ac:picMkLst>
            <pc:docMk/>
            <pc:sldMk cId="3012206905" sldId="259"/>
            <ac:picMk id="23" creationId="{264FF07F-C886-B6D2-C6D0-6C056525B5D4}"/>
          </ac:picMkLst>
        </pc:picChg>
      </pc:sldChg>
      <pc:sldChg chg="addSp delSp modSp mod ord">
        <pc:chgData name="gab gab" userId="910a901c0867816c" providerId="LiveId" clId="{9BBC606E-1263-4C3A-9932-76C72A1A055F}" dt="2023-02-05T14:07:10.802" v="3624" actId="20578"/>
        <pc:sldMkLst>
          <pc:docMk/>
          <pc:sldMk cId="1872260934" sldId="260"/>
        </pc:sldMkLst>
        <pc:spChg chg="mod">
          <ac:chgData name="gab gab" userId="910a901c0867816c" providerId="LiveId" clId="{9BBC606E-1263-4C3A-9932-76C72A1A055F}" dt="2023-02-05T13:10:54.836" v="2072"/>
          <ac:spMkLst>
            <pc:docMk/>
            <pc:sldMk cId="1872260934" sldId="260"/>
            <ac:spMk id="2" creationId="{A418C1D0-DEF6-F9F5-DF85-D2E312516D35}"/>
          </ac:spMkLst>
        </pc:spChg>
        <pc:spChg chg="mod">
          <ac:chgData name="gab gab" userId="910a901c0867816c" providerId="LiveId" clId="{9BBC606E-1263-4C3A-9932-76C72A1A055F}" dt="2023-02-05T13:10:54.836" v="2072"/>
          <ac:spMkLst>
            <pc:docMk/>
            <pc:sldMk cId="1872260934" sldId="260"/>
            <ac:spMk id="3" creationId="{1BA11576-23A0-3B21-47C2-53D3B7E25AF4}"/>
          </ac:spMkLst>
        </pc:spChg>
        <pc:graphicFrameChg chg="add del modGraphic">
          <ac:chgData name="gab gab" userId="910a901c0867816c" providerId="LiveId" clId="{9BBC606E-1263-4C3A-9932-76C72A1A055F}" dt="2023-02-05T10:39:50.115" v="14" actId="478"/>
          <ac:graphicFrameMkLst>
            <pc:docMk/>
            <pc:sldMk cId="1872260934" sldId="260"/>
            <ac:graphicFrameMk id="5" creationId="{CF3AB6BC-972A-D642-E9C4-C06D7C085DB7}"/>
          </ac:graphicFrameMkLst>
        </pc:graphicFrameChg>
      </pc:sldChg>
      <pc:sldChg chg="modSp mod">
        <pc:chgData name="gab gab" userId="910a901c0867816c" providerId="LiveId" clId="{9BBC606E-1263-4C3A-9932-76C72A1A055F}" dt="2023-02-05T13:50:11.049" v="2893" actId="20577"/>
        <pc:sldMkLst>
          <pc:docMk/>
          <pc:sldMk cId="966163876" sldId="261"/>
        </pc:sldMkLst>
        <pc:spChg chg="mod">
          <ac:chgData name="gab gab" userId="910a901c0867816c" providerId="LiveId" clId="{9BBC606E-1263-4C3A-9932-76C72A1A055F}" dt="2023-02-05T13:49:25.686" v="2864" actId="20577"/>
          <ac:spMkLst>
            <pc:docMk/>
            <pc:sldMk cId="966163876" sldId="261"/>
            <ac:spMk id="2" creationId="{4CDE07EC-E2CC-052B-9CF2-FAA27D5A785B}"/>
          </ac:spMkLst>
        </pc:spChg>
        <pc:spChg chg="mod">
          <ac:chgData name="gab gab" userId="910a901c0867816c" providerId="LiveId" clId="{9BBC606E-1263-4C3A-9932-76C72A1A055F}" dt="2023-02-05T13:22:47.773" v="2142" actId="1076"/>
          <ac:spMkLst>
            <pc:docMk/>
            <pc:sldMk cId="966163876" sldId="261"/>
            <ac:spMk id="3" creationId="{34E5F86D-D5BF-9B75-3878-6FA439F0D3B2}"/>
          </ac:spMkLst>
        </pc:spChg>
        <pc:spChg chg="mod">
          <ac:chgData name="gab gab" userId="910a901c0867816c" providerId="LiveId" clId="{9BBC606E-1263-4C3A-9932-76C72A1A055F}" dt="2023-02-05T13:22:38.869" v="2141" actId="1076"/>
          <ac:spMkLst>
            <pc:docMk/>
            <pc:sldMk cId="966163876" sldId="261"/>
            <ac:spMk id="4" creationId="{8A18BD1A-16A9-80BD-66E2-EA4A3A8D15EE}"/>
          </ac:spMkLst>
        </pc:spChg>
        <pc:spChg chg="mod">
          <ac:chgData name="gab gab" userId="910a901c0867816c" providerId="LiveId" clId="{9BBC606E-1263-4C3A-9932-76C72A1A055F}" dt="2023-02-05T13:22:38.869" v="2141" actId="1076"/>
          <ac:spMkLst>
            <pc:docMk/>
            <pc:sldMk cId="966163876" sldId="261"/>
            <ac:spMk id="6" creationId="{5F98B03C-D683-196E-3FD2-C1540B190983}"/>
          </ac:spMkLst>
        </pc:spChg>
        <pc:spChg chg="mod">
          <ac:chgData name="gab gab" userId="910a901c0867816c" providerId="LiveId" clId="{9BBC606E-1263-4C3A-9932-76C72A1A055F}" dt="2023-02-05T13:22:38.869" v="2141" actId="1076"/>
          <ac:spMkLst>
            <pc:docMk/>
            <pc:sldMk cId="966163876" sldId="261"/>
            <ac:spMk id="8" creationId="{FD6D09BC-4DA7-B85E-5217-57BC29D6BFA6}"/>
          </ac:spMkLst>
        </pc:spChg>
        <pc:spChg chg="mod">
          <ac:chgData name="gab gab" userId="910a901c0867816c" providerId="LiveId" clId="{9BBC606E-1263-4C3A-9932-76C72A1A055F}" dt="2023-02-05T13:22:38.869" v="2141" actId="1076"/>
          <ac:spMkLst>
            <pc:docMk/>
            <pc:sldMk cId="966163876" sldId="261"/>
            <ac:spMk id="9" creationId="{815B7999-627B-0DC5-CB52-5AC5FB4057C6}"/>
          </ac:spMkLst>
        </pc:spChg>
        <pc:spChg chg="mod">
          <ac:chgData name="gab gab" userId="910a901c0867816c" providerId="LiveId" clId="{9BBC606E-1263-4C3A-9932-76C72A1A055F}" dt="2023-02-05T13:22:38.869" v="2141" actId="1076"/>
          <ac:spMkLst>
            <pc:docMk/>
            <pc:sldMk cId="966163876" sldId="261"/>
            <ac:spMk id="10" creationId="{1EEC2A4C-F9FA-CE00-2DB6-BBE1396EEE37}"/>
          </ac:spMkLst>
        </pc:spChg>
        <pc:spChg chg="mod">
          <ac:chgData name="gab gab" userId="910a901c0867816c" providerId="LiveId" clId="{9BBC606E-1263-4C3A-9932-76C72A1A055F}" dt="2023-02-05T13:22:38.869" v="2141" actId="1076"/>
          <ac:spMkLst>
            <pc:docMk/>
            <pc:sldMk cId="966163876" sldId="261"/>
            <ac:spMk id="12" creationId="{57E762E8-8776-2E4C-7CF7-967385923D58}"/>
          </ac:spMkLst>
        </pc:spChg>
        <pc:spChg chg="mod">
          <ac:chgData name="gab gab" userId="910a901c0867816c" providerId="LiveId" clId="{9BBC606E-1263-4C3A-9932-76C72A1A055F}" dt="2023-02-05T13:50:11.049" v="2893" actId="20577"/>
          <ac:spMkLst>
            <pc:docMk/>
            <pc:sldMk cId="966163876" sldId="261"/>
            <ac:spMk id="13" creationId="{3C7AC594-856E-1D2D-AB91-AE6398854C64}"/>
          </ac:spMkLst>
        </pc:spChg>
        <pc:spChg chg="mod">
          <ac:chgData name="gab gab" userId="910a901c0867816c" providerId="LiveId" clId="{9BBC606E-1263-4C3A-9932-76C72A1A055F}" dt="2023-02-05T13:22:38.869" v="2141" actId="1076"/>
          <ac:spMkLst>
            <pc:docMk/>
            <pc:sldMk cId="966163876" sldId="261"/>
            <ac:spMk id="14" creationId="{8AAAE110-A9D7-9035-FA02-69864D4DF690}"/>
          </ac:spMkLst>
        </pc:spChg>
        <pc:spChg chg="mod">
          <ac:chgData name="gab gab" userId="910a901c0867816c" providerId="LiveId" clId="{9BBC606E-1263-4C3A-9932-76C72A1A055F}" dt="2023-02-05T13:22:38.869" v="2141" actId="1076"/>
          <ac:spMkLst>
            <pc:docMk/>
            <pc:sldMk cId="966163876" sldId="261"/>
            <ac:spMk id="15" creationId="{E2AE505C-70F1-20D3-2C9A-9E50592C9DD9}"/>
          </ac:spMkLst>
        </pc:spChg>
        <pc:spChg chg="mod">
          <ac:chgData name="gab gab" userId="910a901c0867816c" providerId="LiveId" clId="{9BBC606E-1263-4C3A-9932-76C72A1A055F}" dt="2023-02-05T13:22:38.869" v="2141" actId="1076"/>
          <ac:spMkLst>
            <pc:docMk/>
            <pc:sldMk cId="966163876" sldId="261"/>
            <ac:spMk id="16" creationId="{7B0E4B58-72CA-D4EC-4F02-E251D20B84C6}"/>
          </ac:spMkLst>
        </pc:spChg>
        <pc:spChg chg="mod">
          <ac:chgData name="gab gab" userId="910a901c0867816c" providerId="LiveId" clId="{9BBC606E-1263-4C3A-9932-76C72A1A055F}" dt="2023-02-05T13:22:38.869" v="2141" actId="1076"/>
          <ac:spMkLst>
            <pc:docMk/>
            <pc:sldMk cId="966163876" sldId="261"/>
            <ac:spMk id="17" creationId="{3139CA20-52D6-D127-6430-55F6DAC6328A}"/>
          </ac:spMkLst>
        </pc:spChg>
      </pc:sldChg>
      <pc:sldChg chg="modSp new mod">
        <pc:chgData name="gab gab" userId="910a901c0867816c" providerId="LiveId" clId="{9BBC606E-1263-4C3A-9932-76C72A1A055F}" dt="2023-02-05T13:10:54.836" v="2072"/>
        <pc:sldMkLst>
          <pc:docMk/>
          <pc:sldMk cId="3519277326" sldId="262"/>
        </pc:sldMkLst>
        <pc:spChg chg="mod">
          <ac:chgData name="gab gab" userId="910a901c0867816c" providerId="LiveId" clId="{9BBC606E-1263-4C3A-9932-76C72A1A055F}" dt="2023-02-05T13:10:54.836" v="2072"/>
          <ac:spMkLst>
            <pc:docMk/>
            <pc:sldMk cId="3519277326" sldId="262"/>
            <ac:spMk id="2" creationId="{32836360-CB44-886A-AD4C-4DFE7C6AF016}"/>
          </ac:spMkLst>
        </pc:spChg>
        <pc:spChg chg="mod">
          <ac:chgData name="gab gab" userId="910a901c0867816c" providerId="LiveId" clId="{9BBC606E-1263-4C3A-9932-76C72A1A055F}" dt="2023-02-05T13:10:54.836" v="2072"/>
          <ac:spMkLst>
            <pc:docMk/>
            <pc:sldMk cId="3519277326" sldId="262"/>
            <ac:spMk id="3" creationId="{12782DD2-8452-3DFA-8A8E-83CC68373CD2}"/>
          </ac:spMkLst>
        </pc:spChg>
      </pc:sldChg>
      <pc:sldChg chg="addSp delSp modSp new mod">
        <pc:chgData name="gab gab" userId="910a901c0867816c" providerId="LiveId" clId="{9BBC606E-1263-4C3A-9932-76C72A1A055F}" dt="2023-02-05T13:47:25.612" v="2836" actId="20577"/>
        <pc:sldMkLst>
          <pc:docMk/>
          <pc:sldMk cId="3820256726" sldId="263"/>
        </pc:sldMkLst>
        <pc:spChg chg="mod">
          <ac:chgData name="gab gab" userId="910a901c0867816c" providerId="LiveId" clId="{9BBC606E-1263-4C3A-9932-76C72A1A055F}" dt="2023-02-05T13:45:35.362" v="2741" actId="947"/>
          <ac:spMkLst>
            <pc:docMk/>
            <pc:sldMk cId="3820256726" sldId="263"/>
            <ac:spMk id="2" creationId="{D53DA58E-3458-2E38-0E0D-EC33EE158E15}"/>
          </ac:spMkLst>
        </pc:spChg>
        <pc:spChg chg="mod">
          <ac:chgData name="gab gab" userId="910a901c0867816c" providerId="LiveId" clId="{9BBC606E-1263-4C3A-9932-76C72A1A055F}" dt="2023-02-05T13:17:49.026" v="2126" actId="1076"/>
          <ac:spMkLst>
            <pc:docMk/>
            <pc:sldMk cId="3820256726" sldId="263"/>
            <ac:spMk id="3" creationId="{8EC746EA-C58C-3646-EFAA-630923040FFD}"/>
          </ac:spMkLst>
        </pc:spChg>
        <pc:spChg chg="add del mod">
          <ac:chgData name="gab gab" userId="910a901c0867816c" providerId="LiveId" clId="{9BBC606E-1263-4C3A-9932-76C72A1A055F}" dt="2023-02-05T10:48:10.072" v="50" actId="478"/>
          <ac:spMkLst>
            <pc:docMk/>
            <pc:sldMk cId="3820256726" sldId="263"/>
            <ac:spMk id="4" creationId="{934D7F0F-E8EC-E3C2-C479-6E6226AB8613}"/>
          </ac:spMkLst>
        </pc:spChg>
        <pc:spChg chg="add mod">
          <ac:chgData name="gab gab" userId="910a901c0867816c" providerId="LiveId" clId="{9BBC606E-1263-4C3A-9932-76C72A1A055F}" dt="2023-02-05T13:17:49.026" v="2126" actId="1076"/>
          <ac:spMkLst>
            <pc:docMk/>
            <pc:sldMk cId="3820256726" sldId="263"/>
            <ac:spMk id="5" creationId="{2BDF0B5D-DAFE-8F37-ABFE-93D63B7916A0}"/>
          </ac:spMkLst>
        </pc:spChg>
        <pc:spChg chg="add mod">
          <ac:chgData name="gab gab" userId="910a901c0867816c" providerId="LiveId" clId="{9BBC606E-1263-4C3A-9932-76C72A1A055F}" dt="2023-02-05T13:17:49.026" v="2126" actId="1076"/>
          <ac:spMkLst>
            <pc:docMk/>
            <pc:sldMk cId="3820256726" sldId="263"/>
            <ac:spMk id="6" creationId="{3B08DC68-8691-11EF-A387-0D1A97C7D406}"/>
          </ac:spMkLst>
        </pc:spChg>
        <pc:spChg chg="add del mod">
          <ac:chgData name="gab gab" userId="910a901c0867816c" providerId="LiveId" clId="{9BBC606E-1263-4C3A-9932-76C72A1A055F}" dt="2023-02-05T13:17:49.026" v="2126" actId="1076"/>
          <ac:spMkLst>
            <pc:docMk/>
            <pc:sldMk cId="3820256726" sldId="263"/>
            <ac:spMk id="7" creationId="{42758428-F70B-B438-F712-647D821904F7}"/>
          </ac:spMkLst>
        </pc:spChg>
        <pc:spChg chg="add mod">
          <ac:chgData name="gab gab" userId="910a901c0867816c" providerId="LiveId" clId="{9BBC606E-1263-4C3A-9932-76C72A1A055F}" dt="2023-02-05T13:17:49.026" v="2126" actId="1076"/>
          <ac:spMkLst>
            <pc:docMk/>
            <pc:sldMk cId="3820256726" sldId="263"/>
            <ac:spMk id="8" creationId="{BDFCEDE1-4210-C548-932B-3D151034B912}"/>
          </ac:spMkLst>
        </pc:spChg>
        <pc:spChg chg="add mod">
          <ac:chgData name="gab gab" userId="910a901c0867816c" providerId="LiveId" clId="{9BBC606E-1263-4C3A-9932-76C72A1A055F}" dt="2023-02-05T13:17:49.026" v="2126" actId="1076"/>
          <ac:spMkLst>
            <pc:docMk/>
            <pc:sldMk cId="3820256726" sldId="263"/>
            <ac:spMk id="9" creationId="{4551CE33-3671-F954-5B64-C67F7CDA8FE3}"/>
          </ac:spMkLst>
        </pc:spChg>
        <pc:spChg chg="add mod">
          <ac:chgData name="gab gab" userId="910a901c0867816c" providerId="LiveId" clId="{9BBC606E-1263-4C3A-9932-76C72A1A055F}" dt="2023-02-05T13:17:49.026" v="2126" actId="1076"/>
          <ac:spMkLst>
            <pc:docMk/>
            <pc:sldMk cId="3820256726" sldId="263"/>
            <ac:spMk id="10" creationId="{347AED75-7CE1-0D1E-46D0-275241977BF4}"/>
          </ac:spMkLst>
        </pc:spChg>
        <pc:spChg chg="add mod">
          <ac:chgData name="gab gab" userId="910a901c0867816c" providerId="LiveId" clId="{9BBC606E-1263-4C3A-9932-76C72A1A055F}" dt="2023-02-05T13:45:45.271" v="2743" actId="20577"/>
          <ac:spMkLst>
            <pc:docMk/>
            <pc:sldMk cId="3820256726" sldId="263"/>
            <ac:spMk id="11" creationId="{86FD2B14-3312-46F8-6923-F0EB53059BC3}"/>
          </ac:spMkLst>
        </pc:spChg>
        <pc:spChg chg="add mod">
          <ac:chgData name="gab gab" userId="910a901c0867816c" providerId="LiveId" clId="{9BBC606E-1263-4C3A-9932-76C72A1A055F}" dt="2023-02-05T13:47:25.612" v="2836" actId="20577"/>
          <ac:spMkLst>
            <pc:docMk/>
            <pc:sldMk cId="3820256726" sldId="263"/>
            <ac:spMk id="12" creationId="{1E4A27D4-71ED-E02C-A87E-1FA57269B2DC}"/>
          </ac:spMkLst>
        </pc:spChg>
        <pc:spChg chg="add mod">
          <ac:chgData name="gab gab" userId="910a901c0867816c" providerId="LiveId" clId="{9BBC606E-1263-4C3A-9932-76C72A1A055F}" dt="2023-02-05T13:32:59.559" v="2388" actId="2711"/>
          <ac:spMkLst>
            <pc:docMk/>
            <pc:sldMk cId="3820256726" sldId="263"/>
            <ac:spMk id="13" creationId="{B3A36C67-1E9D-E4F2-84FB-FA147ADB6E10}"/>
          </ac:spMkLst>
        </pc:spChg>
        <pc:spChg chg="add del mod">
          <ac:chgData name="gab gab" userId="910a901c0867816c" providerId="LiveId" clId="{9BBC606E-1263-4C3A-9932-76C72A1A055F}" dt="2023-02-05T11:01:03.393" v="313" actId="767"/>
          <ac:spMkLst>
            <pc:docMk/>
            <pc:sldMk cId="3820256726" sldId="263"/>
            <ac:spMk id="14" creationId="{ADB9D8E9-24DE-B9AF-397E-5695946786F7}"/>
          </ac:spMkLst>
        </pc:spChg>
        <pc:spChg chg="add mod">
          <ac:chgData name="gab gab" userId="910a901c0867816c" providerId="LiveId" clId="{9BBC606E-1263-4C3A-9932-76C72A1A055F}" dt="2023-02-05T13:32:59.559" v="2388" actId="2711"/>
          <ac:spMkLst>
            <pc:docMk/>
            <pc:sldMk cId="3820256726" sldId="263"/>
            <ac:spMk id="21" creationId="{6B445D65-21DD-7558-9554-855F867939D0}"/>
          </ac:spMkLst>
        </pc:spChg>
        <pc:spChg chg="add mod">
          <ac:chgData name="gab gab" userId="910a901c0867816c" providerId="LiveId" clId="{9BBC606E-1263-4C3A-9932-76C72A1A055F}" dt="2023-02-05T13:32:59.559" v="2388" actId="2711"/>
          <ac:spMkLst>
            <pc:docMk/>
            <pc:sldMk cId="3820256726" sldId="263"/>
            <ac:spMk id="22" creationId="{4A584236-5BD1-970B-9006-9AC93E986522}"/>
          </ac:spMkLst>
        </pc:spChg>
        <pc:graphicFrameChg chg="add del mod">
          <ac:chgData name="gab gab" userId="910a901c0867816c" providerId="LiveId" clId="{9BBC606E-1263-4C3A-9932-76C72A1A055F}" dt="2023-02-05T12:40:43.449" v="1587" actId="21"/>
          <ac:graphicFrameMkLst>
            <pc:docMk/>
            <pc:sldMk cId="3820256726" sldId="263"/>
            <ac:graphicFrameMk id="25" creationId="{6859D838-D345-AC12-C366-D355706632C0}"/>
          </ac:graphicFrameMkLst>
        </pc:graphicFrameChg>
        <pc:cxnChg chg="add mod">
          <ac:chgData name="gab gab" userId="910a901c0867816c" providerId="LiveId" clId="{9BBC606E-1263-4C3A-9932-76C72A1A055F}" dt="2023-02-05T13:17:49.026" v="2126" actId="1076"/>
          <ac:cxnSpMkLst>
            <pc:docMk/>
            <pc:sldMk cId="3820256726" sldId="263"/>
            <ac:cxnSpMk id="16" creationId="{925B8076-2588-9A77-0754-62A01C31F9C6}"/>
          </ac:cxnSpMkLst>
        </pc:cxnChg>
        <pc:cxnChg chg="add mod">
          <ac:chgData name="gab gab" userId="910a901c0867816c" providerId="LiveId" clId="{9BBC606E-1263-4C3A-9932-76C72A1A055F}" dt="2023-02-05T13:17:49.026" v="2126" actId="1076"/>
          <ac:cxnSpMkLst>
            <pc:docMk/>
            <pc:sldMk cId="3820256726" sldId="263"/>
            <ac:cxnSpMk id="18" creationId="{A3F358D8-F7F7-30D7-8AAF-E52A27EEE5CA}"/>
          </ac:cxnSpMkLst>
        </pc:cxnChg>
        <pc:cxnChg chg="add mod">
          <ac:chgData name="gab gab" userId="910a901c0867816c" providerId="LiveId" clId="{9BBC606E-1263-4C3A-9932-76C72A1A055F}" dt="2023-02-05T13:17:49.026" v="2126" actId="1076"/>
          <ac:cxnSpMkLst>
            <pc:docMk/>
            <pc:sldMk cId="3820256726" sldId="263"/>
            <ac:cxnSpMk id="20" creationId="{477652AE-B4D8-BFA4-DA58-0DA3204B47C7}"/>
          </ac:cxnSpMkLst>
        </pc:cxnChg>
      </pc:sldChg>
      <pc:sldChg chg="new del">
        <pc:chgData name="gab gab" userId="910a901c0867816c" providerId="LiveId" clId="{9BBC606E-1263-4C3A-9932-76C72A1A055F}" dt="2023-02-05T11:06:36.915" v="369" actId="47"/>
        <pc:sldMkLst>
          <pc:docMk/>
          <pc:sldMk cId="3433065569" sldId="264"/>
        </pc:sldMkLst>
      </pc:sldChg>
      <pc:sldChg chg="modSp add del mod">
        <pc:chgData name="gab gab" userId="910a901c0867816c" providerId="LiveId" clId="{9BBC606E-1263-4C3A-9932-76C72A1A055F}" dt="2023-02-05T12:48:30.035" v="1713" actId="47"/>
        <pc:sldMkLst>
          <pc:docMk/>
          <pc:sldMk cId="904501463" sldId="265"/>
        </pc:sldMkLst>
        <pc:spChg chg="mod">
          <ac:chgData name="gab gab" userId="910a901c0867816c" providerId="LiveId" clId="{9BBC606E-1263-4C3A-9932-76C72A1A055F}" dt="2023-02-05T11:20:36.431" v="507"/>
          <ac:spMkLst>
            <pc:docMk/>
            <pc:sldMk cId="904501463" sldId="265"/>
            <ac:spMk id="2" creationId="{32836360-CB44-886A-AD4C-4DFE7C6AF016}"/>
          </ac:spMkLst>
        </pc:spChg>
        <pc:spChg chg="mod">
          <ac:chgData name="gab gab" userId="910a901c0867816c" providerId="LiveId" clId="{9BBC606E-1263-4C3A-9932-76C72A1A055F}" dt="2023-02-05T12:42:59.977" v="1625" actId="20577"/>
          <ac:spMkLst>
            <pc:docMk/>
            <pc:sldMk cId="904501463" sldId="265"/>
            <ac:spMk id="3" creationId="{12782DD2-8452-3DFA-8A8E-83CC68373CD2}"/>
          </ac:spMkLst>
        </pc:spChg>
      </pc:sldChg>
      <pc:sldChg chg="addSp delSp modSp new mod">
        <pc:chgData name="gab gab" userId="910a901c0867816c" providerId="LiveId" clId="{9BBC606E-1263-4C3A-9932-76C72A1A055F}" dt="2023-02-05T14:50:42.942" v="3853" actId="1076"/>
        <pc:sldMkLst>
          <pc:docMk/>
          <pc:sldMk cId="351124491" sldId="266"/>
        </pc:sldMkLst>
        <pc:spChg chg="del mod">
          <ac:chgData name="gab gab" userId="910a901c0867816c" providerId="LiveId" clId="{9BBC606E-1263-4C3A-9932-76C72A1A055F}" dt="2023-02-05T11:08:43.257" v="393" actId="478"/>
          <ac:spMkLst>
            <pc:docMk/>
            <pc:sldMk cId="351124491" sldId="266"/>
            <ac:spMk id="2" creationId="{8C967CAC-6F7C-AB53-BE0F-E280BA37403D}"/>
          </ac:spMkLst>
        </pc:spChg>
        <pc:spChg chg="del mod">
          <ac:chgData name="gab gab" userId="910a901c0867816c" providerId="LiveId" clId="{9BBC606E-1263-4C3A-9932-76C72A1A055F}" dt="2023-02-05T11:08:40.547" v="392" actId="478"/>
          <ac:spMkLst>
            <pc:docMk/>
            <pc:sldMk cId="351124491" sldId="266"/>
            <ac:spMk id="3" creationId="{68080B58-B7BE-DF97-2EFA-4FE2C06EE3DF}"/>
          </ac:spMkLst>
        </pc:spChg>
        <pc:spChg chg="add del mod">
          <ac:chgData name="gab gab" userId="910a901c0867816c" providerId="LiveId" clId="{9BBC606E-1263-4C3A-9932-76C72A1A055F}" dt="2023-02-05T11:08:44.845" v="394" actId="478"/>
          <ac:spMkLst>
            <pc:docMk/>
            <pc:sldMk cId="351124491" sldId="266"/>
            <ac:spMk id="5" creationId="{46A0D3B1-3B8F-8997-4DFB-8DEC7D150E36}"/>
          </ac:spMkLst>
        </pc:spChg>
        <pc:spChg chg="add mod">
          <ac:chgData name="gab gab" userId="910a901c0867816c" providerId="LiveId" clId="{9BBC606E-1263-4C3A-9932-76C72A1A055F}" dt="2023-02-05T13:51:54.148" v="2902" actId="1076"/>
          <ac:spMkLst>
            <pc:docMk/>
            <pc:sldMk cId="351124491" sldId="266"/>
            <ac:spMk id="6" creationId="{E6295A1D-ADF8-62BF-7EA7-90F4961E5758}"/>
          </ac:spMkLst>
        </pc:spChg>
        <pc:spChg chg="add mod">
          <ac:chgData name="gab gab" userId="910a901c0867816c" providerId="LiveId" clId="{9BBC606E-1263-4C3A-9932-76C72A1A055F}" dt="2023-02-05T13:53:10.051" v="2926" actId="207"/>
          <ac:spMkLst>
            <pc:docMk/>
            <pc:sldMk cId="351124491" sldId="266"/>
            <ac:spMk id="7" creationId="{043B17F9-09DE-FA77-64EB-5A94F26FE8CA}"/>
          </ac:spMkLst>
        </pc:spChg>
        <pc:spChg chg="add mod">
          <ac:chgData name="gab gab" userId="910a901c0867816c" providerId="LiveId" clId="{9BBC606E-1263-4C3A-9932-76C72A1A055F}" dt="2023-02-05T11:27:27.393" v="686" actId="1076"/>
          <ac:spMkLst>
            <pc:docMk/>
            <pc:sldMk cId="351124491" sldId="266"/>
            <ac:spMk id="11" creationId="{26A59701-2D37-102F-1244-D7619B273228}"/>
          </ac:spMkLst>
        </pc:spChg>
        <pc:spChg chg="add mod">
          <ac:chgData name="gab gab" userId="910a901c0867816c" providerId="LiveId" clId="{9BBC606E-1263-4C3A-9932-76C72A1A055F}" dt="2023-02-05T14:04:40.883" v="3606" actId="1076"/>
          <ac:spMkLst>
            <pc:docMk/>
            <pc:sldMk cId="351124491" sldId="266"/>
            <ac:spMk id="12" creationId="{595CFD4E-9379-7AF2-8BB1-3A78EA994A36}"/>
          </ac:spMkLst>
        </pc:spChg>
        <pc:spChg chg="add del mod">
          <ac:chgData name="gab gab" userId="910a901c0867816c" providerId="LiveId" clId="{9BBC606E-1263-4C3A-9932-76C72A1A055F}" dt="2023-02-05T13:42:56.504" v="2701" actId="1076"/>
          <ac:spMkLst>
            <pc:docMk/>
            <pc:sldMk cId="351124491" sldId="266"/>
            <ac:spMk id="17" creationId="{F830A981-5352-99F9-648B-EE0EB7DFA936}"/>
          </ac:spMkLst>
        </pc:spChg>
        <pc:spChg chg="add del mod">
          <ac:chgData name="gab gab" userId="910a901c0867816c" providerId="LiveId" clId="{9BBC606E-1263-4C3A-9932-76C72A1A055F}" dt="2023-02-05T13:42:37.703" v="2699"/>
          <ac:spMkLst>
            <pc:docMk/>
            <pc:sldMk cId="351124491" sldId="266"/>
            <ac:spMk id="19" creationId="{072763C5-FAEB-3E5D-6675-C8D48053AA59}"/>
          </ac:spMkLst>
        </pc:spChg>
        <pc:spChg chg="add mod">
          <ac:chgData name="gab gab" userId="910a901c0867816c" providerId="LiveId" clId="{9BBC606E-1263-4C3A-9932-76C72A1A055F}" dt="2023-02-05T13:41:20.443" v="2671" actId="1076"/>
          <ac:spMkLst>
            <pc:docMk/>
            <pc:sldMk cId="351124491" sldId="266"/>
            <ac:spMk id="22" creationId="{B8F52409-875B-76EA-2DF2-3452F5860594}"/>
          </ac:spMkLst>
        </pc:spChg>
        <pc:spChg chg="add mod">
          <ac:chgData name="gab gab" userId="910a901c0867816c" providerId="LiveId" clId="{9BBC606E-1263-4C3A-9932-76C72A1A055F}" dt="2023-02-05T13:54:47.152" v="2999" actId="1076"/>
          <ac:spMkLst>
            <pc:docMk/>
            <pc:sldMk cId="351124491" sldId="266"/>
            <ac:spMk id="23" creationId="{3F651B06-3964-3A6E-8471-F75066194AA2}"/>
          </ac:spMkLst>
        </pc:spChg>
        <pc:spChg chg="add del mod">
          <ac:chgData name="gab gab" userId="910a901c0867816c" providerId="LiveId" clId="{9BBC606E-1263-4C3A-9932-76C72A1A055F}" dt="2023-02-05T11:20:44.262" v="509"/>
          <ac:spMkLst>
            <pc:docMk/>
            <pc:sldMk cId="351124491" sldId="266"/>
            <ac:spMk id="26" creationId="{59B86F4D-CBC2-736D-D0E3-A6196A7A1E76}"/>
          </ac:spMkLst>
        </pc:spChg>
        <pc:spChg chg="add mod">
          <ac:chgData name="gab gab" userId="910a901c0867816c" providerId="LiveId" clId="{9BBC606E-1263-4C3A-9932-76C72A1A055F}" dt="2023-02-05T13:54:39.219" v="2996" actId="1076"/>
          <ac:spMkLst>
            <pc:docMk/>
            <pc:sldMk cId="351124491" sldId="266"/>
            <ac:spMk id="27" creationId="{19D2FF31-CE57-79DE-E39E-71857D67D58E}"/>
          </ac:spMkLst>
        </pc:spChg>
        <pc:spChg chg="add mod">
          <ac:chgData name="gab gab" userId="910a901c0867816c" providerId="LiveId" clId="{9BBC606E-1263-4C3A-9932-76C72A1A055F}" dt="2023-02-05T14:05:12.084" v="3613" actId="1076"/>
          <ac:spMkLst>
            <pc:docMk/>
            <pc:sldMk cId="351124491" sldId="266"/>
            <ac:spMk id="29" creationId="{A1F67065-5155-6273-5EC3-68A48029572C}"/>
          </ac:spMkLst>
        </pc:spChg>
        <pc:spChg chg="add del mod">
          <ac:chgData name="gab gab" userId="910a901c0867816c" providerId="LiveId" clId="{9BBC606E-1263-4C3A-9932-76C72A1A055F}" dt="2023-02-05T11:21:37.379" v="536"/>
          <ac:spMkLst>
            <pc:docMk/>
            <pc:sldMk cId="351124491" sldId="266"/>
            <ac:spMk id="30" creationId="{34CE5A03-9603-2518-3978-6327289FBD06}"/>
          </ac:spMkLst>
        </pc:spChg>
        <pc:spChg chg="add del mod">
          <ac:chgData name="gab gab" userId="910a901c0867816c" providerId="LiveId" clId="{9BBC606E-1263-4C3A-9932-76C72A1A055F}" dt="2023-02-05T11:28:58.914" v="702" actId="478"/>
          <ac:spMkLst>
            <pc:docMk/>
            <pc:sldMk cId="351124491" sldId="266"/>
            <ac:spMk id="33" creationId="{A6076288-B15F-5DF2-A348-766A8415ED23}"/>
          </ac:spMkLst>
        </pc:spChg>
        <pc:spChg chg="add del mod">
          <ac:chgData name="gab gab" userId="910a901c0867816c" providerId="LiveId" clId="{9BBC606E-1263-4C3A-9932-76C72A1A055F}" dt="2023-02-05T11:30:03.724" v="728" actId="478"/>
          <ac:spMkLst>
            <pc:docMk/>
            <pc:sldMk cId="351124491" sldId="266"/>
            <ac:spMk id="34" creationId="{BEC8A3A6-F7DB-2284-BF64-6FD14E73EB09}"/>
          </ac:spMkLst>
        </pc:spChg>
        <pc:spChg chg="add del">
          <ac:chgData name="gab gab" userId="910a901c0867816c" providerId="LiveId" clId="{9BBC606E-1263-4C3A-9932-76C72A1A055F}" dt="2023-02-05T11:22:23.818" v="562" actId="11529"/>
          <ac:spMkLst>
            <pc:docMk/>
            <pc:sldMk cId="351124491" sldId="266"/>
            <ac:spMk id="37" creationId="{FE93A081-11A0-3FFC-6F82-03BD3E73FA56}"/>
          </ac:spMkLst>
        </pc:spChg>
        <pc:spChg chg="add del mod">
          <ac:chgData name="gab gab" userId="910a901c0867816c" providerId="LiveId" clId="{9BBC606E-1263-4C3A-9932-76C72A1A055F}" dt="2023-02-05T11:29:16.569" v="709" actId="478"/>
          <ac:spMkLst>
            <pc:docMk/>
            <pc:sldMk cId="351124491" sldId="266"/>
            <ac:spMk id="38" creationId="{ED37B53C-0B9D-23F5-248D-542F06B815AB}"/>
          </ac:spMkLst>
        </pc:spChg>
        <pc:spChg chg="add del mod">
          <ac:chgData name="gab gab" userId="910a901c0867816c" providerId="LiveId" clId="{9BBC606E-1263-4C3A-9932-76C72A1A055F}" dt="2023-02-05T11:30:23.798" v="735" actId="478"/>
          <ac:spMkLst>
            <pc:docMk/>
            <pc:sldMk cId="351124491" sldId="266"/>
            <ac:spMk id="39" creationId="{A39EA01B-9822-D8B5-3ADC-806F5D3DEB86}"/>
          </ac:spMkLst>
        </pc:spChg>
        <pc:spChg chg="add del mod">
          <ac:chgData name="gab gab" userId="910a901c0867816c" providerId="LiveId" clId="{9BBC606E-1263-4C3A-9932-76C72A1A055F}" dt="2023-02-05T11:29:20.034" v="711" actId="478"/>
          <ac:spMkLst>
            <pc:docMk/>
            <pc:sldMk cId="351124491" sldId="266"/>
            <ac:spMk id="42" creationId="{1A15AFD4-F959-1F93-3FB7-5EF0660D4701}"/>
          </ac:spMkLst>
        </pc:spChg>
        <pc:spChg chg="add del mod">
          <ac:chgData name="gab gab" userId="910a901c0867816c" providerId="LiveId" clId="{9BBC606E-1263-4C3A-9932-76C72A1A055F}" dt="2023-02-05T11:30:57.093" v="745" actId="478"/>
          <ac:spMkLst>
            <pc:docMk/>
            <pc:sldMk cId="351124491" sldId="266"/>
            <ac:spMk id="43" creationId="{C15E99A6-A9CD-1719-C311-674D6758DF1B}"/>
          </ac:spMkLst>
        </pc:spChg>
        <pc:spChg chg="add del mod">
          <ac:chgData name="gab gab" userId="910a901c0867816c" providerId="LiveId" clId="{9BBC606E-1263-4C3A-9932-76C72A1A055F}" dt="2023-02-05T11:29:23.902" v="714" actId="478"/>
          <ac:spMkLst>
            <pc:docMk/>
            <pc:sldMk cId="351124491" sldId="266"/>
            <ac:spMk id="45" creationId="{C41AAF65-38D0-582C-DB03-289A8B02B086}"/>
          </ac:spMkLst>
        </pc:spChg>
        <pc:spChg chg="add del mod">
          <ac:chgData name="gab gab" userId="910a901c0867816c" providerId="LiveId" clId="{9BBC606E-1263-4C3A-9932-76C72A1A055F}" dt="2023-02-05T11:31:27.348" v="759" actId="478"/>
          <ac:spMkLst>
            <pc:docMk/>
            <pc:sldMk cId="351124491" sldId="266"/>
            <ac:spMk id="46" creationId="{040CBBFC-63A2-1104-F8A3-E1124E555982}"/>
          </ac:spMkLst>
        </pc:spChg>
        <pc:spChg chg="add del mod">
          <ac:chgData name="gab gab" userId="910a901c0867816c" providerId="LiveId" clId="{9BBC606E-1263-4C3A-9932-76C72A1A055F}" dt="2023-02-05T13:54:01.421" v="2985" actId="478"/>
          <ac:spMkLst>
            <pc:docMk/>
            <pc:sldMk cId="351124491" sldId="266"/>
            <ac:spMk id="55" creationId="{C1035F7B-3307-B69F-3C0D-9B98FDFD2CFE}"/>
          </ac:spMkLst>
        </pc:spChg>
        <pc:spChg chg="add del mod">
          <ac:chgData name="gab gab" userId="910a901c0867816c" providerId="LiveId" clId="{9BBC606E-1263-4C3A-9932-76C72A1A055F}" dt="2023-02-05T13:42:37.700" v="2697" actId="478"/>
          <ac:spMkLst>
            <pc:docMk/>
            <pc:sldMk cId="351124491" sldId="266"/>
            <ac:spMk id="56" creationId="{4F2D820C-553D-E6B7-C8F6-E12BA1C89CB5}"/>
          </ac:spMkLst>
        </pc:spChg>
        <pc:spChg chg="add del mod">
          <ac:chgData name="gab gab" userId="910a901c0867816c" providerId="LiveId" clId="{9BBC606E-1263-4C3A-9932-76C72A1A055F}" dt="2023-02-05T13:42:14.763" v="2687" actId="478"/>
          <ac:spMkLst>
            <pc:docMk/>
            <pc:sldMk cId="351124491" sldId="266"/>
            <ac:spMk id="57" creationId="{36D9294D-5641-341B-050A-574C4929F83A}"/>
          </ac:spMkLst>
        </pc:spChg>
        <pc:spChg chg="add mod">
          <ac:chgData name="gab gab" userId="910a901c0867816c" providerId="LiveId" clId="{9BBC606E-1263-4C3A-9932-76C72A1A055F}" dt="2023-02-05T13:42:00.699" v="2683" actId="1076"/>
          <ac:spMkLst>
            <pc:docMk/>
            <pc:sldMk cId="351124491" sldId="266"/>
            <ac:spMk id="58" creationId="{5C172CCD-1AF5-08C7-7BE7-E12A8846EBBC}"/>
          </ac:spMkLst>
        </pc:spChg>
        <pc:spChg chg="add mod">
          <ac:chgData name="gab gab" userId="910a901c0867816c" providerId="LiveId" clId="{9BBC606E-1263-4C3A-9932-76C72A1A055F}" dt="2023-02-05T14:05:12.084" v="3613" actId="1076"/>
          <ac:spMkLst>
            <pc:docMk/>
            <pc:sldMk cId="351124491" sldId="266"/>
            <ac:spMk id="59" creationId="{E4D4423D-A015-1106-D658-E7CC8BCAC896}"/>
          </ac:spMkLst>
        </pc:spChg>
        <pc:spChg chg="add del">
          <ac:chgData name="gab gab" userId="910a901c0867816c" providerId="LiveId" clId="{9BBC606E-1263-4C3A-9932-76C72A1A055F}" dt="2023-02-05T11:29:49.194" v="723" actId="22"/>
          <ac:spMkLst>
            <pc:docMk/>
            <pc:sldMk cId="351124491" sldId="266"/>
            <ac:spMk id="61" creationId="{EBF5C9EE-FAB4-205D-CE73-50B0254A2452}"/>
          </ac:spMkLst>
        </pc:spChg>
        <pc:spChg chg="add mod">
          <ac:chgData name="gab gab" userId="910a901c0867816c" providerId="LiveId" clId="{9BBC606E-1263-4C3A-9932-76C72A1A055F}" dt="2023-02-05T13:42:36.095" v="2696" actId="1076"/>
          <ac:spMkLst>
            <pc:docMk/>
            <pc:sldMk cId="351124491" sldId="266"/>
            <ac:spMk id="62" creationId="{CDA9A14E-BFBA-57E0-4C67-2453596BE88A}"/>
          </ac:spMkLst>
        </pc:spChg>
        <pc:spChg chg="add del mod">
          <ac:chgData name="gab gab" userId="910a901c0867816c" providerId="LiveId" clId="{9BBC606E-1263-4C3A-9932-76C72A1A055F}" dt="2023-02-05T13:42:18.528" v="2689" actId="478"/>
          <ac:spMkLst>
            <pc:docMk/>
            <pc:sldMk cId="351124491" sldId="266"/>
            <ac:spMk id="63" creationId="{C126E9DA-3602-8FA2-A672-8ECDF036FA18}"/>
          </ac:spMkLst>
        </pc:spChg>
        <pc:spChg chg="add mod">
          <ac:chgData name="gab gab" userId="910a901c0867816c" providerId="LiveId" clId="{9BBC606E-1263-4C3A-9932-76C72A1A055F}" dt="2023-02-05T14:05:19.426" v="3614" actId="1076"/>
          <ac:spMkLst>
            <pc:docMk/>
            <pc:sldMk cId="351124491" sldId="266"/>
            <ac:spMk id="64" creationId="{A0F27D8A-82CB-C18D-73DF-9F86863FAA13}"/>
          </ac:spMkLst>
        </pc:spChg>
        <pc:spChg chg="add del mod">
          <ac:chgData name="gab gab" userId="910a901c0867816c" providerId="LiveId" clId="{9BBC606E-1263-4C3A-9932-76C72A1A055F}" dt="2023-02-05T13:50:50.715" v="2896" actId="478"/>
          <ac:spMkLst>
            <pc:docMk/>
            <pc:sldMk cId="351124491" sldId="266"/>
            <ac:spMk id="95" creationId="{EA7C6CA3-6815-3E20-DF83-87B5C7654124}"/>
          </ac:spMkLst>
        </pc:spChg>
        <pc:spChg chg="add mod">
          <ac:chgData name="gab gab" userId="910a901c0867816c" providerId="LiveId" clId="{9BBC606E-1263-4C3A-9932-76C72A1A055F}" dt="2023-02-05T14:50:42.942" v="3853" actId="1076"/>
          <ac:spMkLst>
            <pc:docMk/>
            <pc:sldMk cId="351124491" sldId="266"/>
            <ac:spMk id="96" creationId="{AE86D77C-C260-250E-4B45-F26657BF9148}"/>
          </ac:spMkLst>
        </pc:spChg>
        <pc:graphicFrameChg chg="add del mod modGraphic">
          <ac:chgData name="gab gab" userId="910a901c0867816c" providerId="LiveId" clId="{9BBC606E-1263-4C3A-9932-76C72A1A055F}" dt="2023-02-05T13:38:02.909" v="2607" actId="478"/>
          <ac:graphicFrameMkLst>
            <pc:docMk/>
            <pc:sldMk cId="351124491" sldId="266"/>
            <ac:graphicFrameMk id="72" creationId="{85034760-C097-81D1-924F-B2F6BD9992A3}"/>
          </ac:graphicFrameMkLst>
        </pc:graphicFrameChg>
        <pc:graphicFrameChg chg="add del modGraphic">
          <ac:chgData name="gab gab" userId="910a901c0867816c" providerId="LiveId" clId="{9BBC606E-1263-4C3A-9932-76C72A1A055F}" dt="2023-02-05T13:37:59.214" v="2605" actId="478"/>
          <ac:graphicFrameMkLst>
            <pc:docMk/>
            <pc:sldMk cId="351124491" sldId="266"/>
            <ac:graphicFrameMk id="73" creationId="{FEE8DD35-E5DB-C5B6-2930-171ED975B147}"/>
          </ac:graphicFrameMkLst>
        </pc:graphicFrameChg>
        <pc:cxnChg chg="add mod">
          <ac:chgData name="gab gab" userId="910a901c0867816c" providerId="LiveId" clId="{9BBC606E-1263-4C3A-9932-76C72A1A055F}" dt="2023-02-05T13:53:54.959" v="2982" actId="14100"/>
          <ac:cxnSpMkLst>
            <pc:docMk/>
            <pc:sldMk cId="351124491" sldId="266"/>
            <ac:cxnSpMk id="9" creationId="{40802D25-F464-EE37-892A-380ED5E10CF9}"/>
          </ac:cxnSpMkLst>
        </pc:cxnChg>
        <pc:cxnChg chg="add del mod">
          <ac:chgData name="gab gab" userId="910a901c0867816c" providerId="LiveId" clId="{9BBC606E-1263-4C3A-9932-76C72A1A055F}" dt="2023-02-05T13:39:40.174" v="2626" actId="478"/>
          <ac:cxnSpMkLst>
            <pc:docMk/>
            <pc:sldMk cId="351124491" sldId="266"/>
            <ac:cxnSpMk id="13" creationId="{5A4CBC53-B3EB-5582-7C92-6AA39A98CD1A}"/>
          </ac:cxnSpMkLst>
        </pc:cxnChg>
        <pc:cxnChg chg="add mod">
          <ac:chgData name="gab gab" userId="910a901c0867816c" providerId="LiveId" clId="{9BBC606E-1263-4C3A-9932-76C72A1A055F}" dt="2023-02-05T13:54:41.587" v="2997" actId="14100"/>
          <ac:cxnSpMkLst>
            <pc:docMk/>
            <pc:sldMk cId="351124491" sldId="266"/>
            <ac:cxnSpMk id="20" creationId="{EA76052C-F184-9379-02FD-A4899566C200}"/>
          </ac:cxnSpMkLst>
        </pc:cxnChg>
        <pc:cxnChg chg="add mod">
          <ac:chgData name="gab gab" userId="910a901c0867816c" providerId="LiveId" clId="{9BBC606E-1263-4C3A-9932-76C72A1A055F}" dt="2023-02-05T13:54:56.093" v="3002" actId="14100"/>
          <ac:cxnSpMkLst>
            <pc:docMk/>
            <pc:sldMk cId="351124491" sldId="266"/>
            <ac:cxnSpMk id="25" creationId="{537CD601-5A6A-465B-EE3E-0C206F268BAB}"/>
          </ac:cxnSpMkLst>
        </pc:cxnChg>
        <pc:cxnChg chg="add del mod">
          <ac:chgData name="gab gab" userId="910a901c0867816c" providerId="LiveId" clId="{9BBC606E-1263-4C3A-9932-76C72A1A055F}" dt="2023-02-05T13:54:19.251" v="2992" actId="478"/>
          <ac:cxnSpMkLst>
            <pc:docMk/>
            <pc:sldMk cId="351124491" sldId="266"/>
            <ac:cxnSpMk id="31" creationId="{14B209B6-6735-0677-140A-5E8DAEC84A28}"/>
          </ac:cxnSpMkLst>
        </pc:cxnChg>
        <pc:cxnChg chg="add del mod">
          <ac:chgData name="gab gab" userId="910a901c0867816c" providerId="LiveId" clId="{9BBC606E-1263-4C3A-9932-76C72A1A055F}" dt="2023-02-05T13:42:39.586" v="2700" actId="478"/>
          <ac:cxnSpMkLst>
            <pc:docMk/>
            <pc:sldMk cId="351124491" sldId="266"/>
            <ac:cxnSpMk id="36" creationId="{FA573729-3608-0F06-78BC-1AE8CFF89018}"/>
          </ac:cxnSpMkLst>
        </pc:cxnChg>
        <pc:cxnChg chg="add del mod">
          <ac:chgData name="gab gab" userId="910a901c0867816c" providerId="LiveId" clId="{9BBC606E-1263-4C3A-9932-76C72A1A055F}" dt="2023-02-05T11:32:49.825" v="783" actId="478"/>
          <ac:cxnSpMkLst>
            <pc:docMk/>
            <pc:sldMk cId="351124491" sldId="266"/>
            <ac:cxnSpMk id="41" creationId="{AB0E8E6B-6BA1-BB26-D468-708C18798265}"/>
          </ac:cxnSpMkLst>
        </pc:cxnChg>
        <pc:cxnChg chg="add mod">
          <ac:chgData name="gab gab" userId="910a901c0867816c" providerId="LiveId" clId="{9BBC606E-1263-4C3A-9932-76C72A1A055F}" dt="2023-02-05T13:54:59.123" v="3003" actId="14100"/>
          <ac:cxnSpMkLst>
            <pc:docMk/>
            <pc:sldMk cId="351124491" sldId="266"/>
            <ac:cxnSpMk id="44" creationId="{ECE42D34-526F-EEBB-B06D-992D95AE767F}"/>
          </ac:cxnSpMkLst>
        </pc:cxnChg>
        <pc:cxnChg chg="add mod">
          <ac:chgData name="gab gab" userId="910a901c0867816c" providerId="LiveId" clId="{9BBC606E-1263-4C3A-9932-76C72A1A055F}" dt="2023-02-05T13:39:32.407" v="2624" actId="1076"/>
          <ac:cxnSpMkLst>
            <pc:docMk/>
            <pc:sldMk cId="351124491" sldId="266"/>
            <ac:cxnSpMk id="67" creationId="{9C4476A1-B1FB-7776-19F5-528C808A329D}"/>
          </ac:cxnSpMkLst>
        </pc:cxnChg>
        <pc:cxnChg chg="add mod">
          <ac:chgData name="gab gab" userId="910a901c0867816c" providerId="LiveId" clId="{9BBC606E-1263-4C3A-9932-76C72A1A055F}" dt="2023-02-05T13:54:44.993" v="2998" actId="14100"/>
          <ac:cxnSpMkLst>
            <pc:docMk/>
            <pc:sldMk cId="351124491" sldId="266"/>
            <ac:cxnSpMk id="75" creationId="{80A40742-330D-2A19-EE03-A465462231D0}"/>
          </ac:cxnSpMkLst>
        </pc:cxnChg>
      </pc:sldChg>
      <pc:sldChg chg="addSp delSp modSp new mod ord">
        <pc:chgData name="gab gab" userId="910a901c0867816c" providerId="LiveId" clId="{9BBC606E-1263-4C3A-9932-76C72A1A055F}" dt="2023-02-05T15:06:21.009" v="3931" actId="20577"/>
        <pc:sldMkLst>
          <pc:docMk/>
          <pc:sldMk cId="1029535342" sldId="267"/>
        </pc:sldMkLst>
        <pc:spChg chg="del">
          <ac:chgData name="gab gab" userId="910a901c0867816c" providerId="LiveId" clId="{9BBC606E-1263-4C3A-9932-76C72A1A055F}" dt="2023-02-05T11:35:30.596" v="807" actId="478"/>
          <ac:spMkLst>
            <pc:docMk/>
            <pc:sldMk cId="1029535342" sldId="267"/>
            <ac:spMk id="2" creationId="{CC5903B2-6955-0789-BEBA-868D668C1C95}"/>
          </ac:spMkLst>
        </pc:spChg>
        <pc:spChg chg="del">
          <ac:chgData name="gab gab" userId="910a901c0867816c" providerId="LiveId" clId="{9BBC606E-1263-4C3A-9932-76C72A1A055F}" dt="2023-02-05T11:35:32.603" v="808" actId="478"/>
          <ac:spMkLst>
            <pc:docMk/>
            <pc:sldMk cId="1029535342" sldId="267"/>
            <ac:spMk id="3" creationId="{C3760BC1-7978-9157-B3BD-E7F2C715316B}"/>
          </ac:spMkLst>
        </pc:spChg>
        <pc:spChg chg="add del">
          <ac:chgData name="gab gab" userId="910a901c0867816c" providerId="LiveId" clId="{9BBC606E-1263-4C3A-9932-76C72A1A055F}" dt="2023-02-05T11:41:07.182" v="843"/>
          <ac:spMkLst>
            <pc:docMk/>
            <pc:sldMk cId="1029535342" sldId="267"/>
            <ac:spMk id="5" creationId="{037958E9-41BB-D0B7-A194-7EFB8209B8B1}"/>
          </ac:spMkLst>
        </pc:spChg>
        <pc:spChg chg="add del">
          <ac:chgData name="gab gab" userId="910a901c0867816c" providerId="LiveId" clId="{9BBC606E-1263-4C3A-9932-76C72A1A055F}" dt="2023-02-05T11:41:07.183" v="845"/>
          <ac:spMkLst>
            <pc:docMk/>
            <pc:sldMk cId="1029535342" sldId="267"/>
            <ac:spMk id="6" creationId="{3259ABCE-B4B7-0F6F-9DE0-F003B785EA03}"/>
          </ac:spMkLst>
        </pc:spChg>
        <pc:spChg chg="add del">
          <ac:chgData name="gab gab" userId="910a901c0867816c" providerId="LiveId" clId="{9BBC606E-1263-4C3A-9932-76C72A1A055F}" dt="2023-02-05T11:41:07.183" v="847"/>
          <ac:spMkLst>
            <pc:docMk/>
            <pc:sldMk cId="1029535342" sldId="267"/>
            <ac:spMk id="7" creationId="{F0B98DE6-7AFE-F5A6-13FF-96A65150A37C}"/>
          </ac:spMkLst>
        </pc:spChg>
        <pc:spChg chg="add del mod">
          <ac:chgData name="gab gab" userId="910a901c0867816c" providerId="LiveId" clId="{9BBC606E-1263-4C3A-9932-76C72A1A055F}" dt="2023-02-05T13:56:09.363" v="3111" actId="21"/>
          <ac:spMkLst>
            <pc:docMk/>
            <pc:sldMk cId="1029535342" sldId="267"/>
            <ac:spMk id="8" creationId="{1D65254A-22B4-550F-BC3D-2255D1E00BCF}"/>
          </ac:spMkLst>
        </pc:spChg>
        <pc:spChg chg="add mod">
          <ac:chgData name="gab gab" userId="910a901c0867816c" providerId="LiveId" clId="{9BBC606E-1263-4C3A-9932-76C72A1A055F}" dt="2023-02-05T14:50:56.804" v="3857" actId="20577"/>
          <ac:spMkLst>
            <pc:docMk/>
            <pc:sldMk cId="1029535342" sldId="267"/>
            <ac:spMk id="9" creationId="{4984A316-DA88-8A55-B000-B127FB64A803}"/>
          </ac:spMkLst>
        </pc:spChg>
        <pc:graphicFrameChg chg="add mod modGraphic">
          <ac:chgData name="gab gab" userId="910a901c0867816c" providerId="LiveId" clId="{9BBC606E-1263-4C3A-9932-76C72A1A055F}" dt="2023-02-05T15:06:21.009" v="3931" actId="20577"/>
          <ac:graphicFrameMkLst>
            <pc:docMk/>
            <pc:sldMk cId="1029535342" sldId="267"/>
            <ac:graphicFrameMk id="4" creationId="{DCDC28C7-6E31-3477-516A-6AFF6F96B3AE}"/>
          </ac:graphicFrameMkLst>
        </pc:graphicFrameChg>
      </pc:sldChg>
      <pc:sldChg chg="addSp delSp modSp new mod">
        <pc:chgData name="gab gab" userId="910a901c0867816c" providerId="LiveId" clId="{9BBC606E-1263-4C3A-9932-76C72A1A055F}" dt="2023-02-05T13:22:03.465" v="2136" actId="1076"/>
        <pc:sldMkLst>
          <pc:docMk/>
          <pc:sldMk cId="2764810967" sldId="268"/>
        </pc:sldMkLst>
        <pc:spChg chg="del">
          <ac:chgData name="gab gab" userId="910a901c0867816c" providerId="LiveId" clId="{9BBC606E-1263-4C3A-9932-76C72A1A055F}" dt="2023-02-05T12:35:36.852" v="1564" actId="478"/>
          <ac:spMkLst>
            <pc:docMk/>
            <pc:sldMk cId="2764810967" sldId="268"/>
            <ac:spMk id="2" creationId="{13AB3783-AF13-539C-559F-7452F5170B7F}"/>
          </ac:spMkLst>
        </pc:spChg>
        <pc:spChg chg="del">
          <ac:chgData name="gab gab" userId="910a901c0867816c" providerId="LiveId" clId="{9BBC606E-1263-4C3A-9932-76C72A1A055F}" dt="2023-02-05T11:40:03.986" v="823" actId="1032"/>
          <ac:spMkLst>
            <pc:docMk/>
            <pc:sldMk cId="2764810967" sldId="268"/>
            <ac:spMk id="3" creationId="{A63154B5-65C5-AE2A-292F-37FE9A9267C7}"/>
          </ac:spMkLst>
        </pc:spChg>
        <pc:graphicFrameChg chg="add mod modGraphic">
          <ac:chgData name="gab gab" userId="910a901c0867816c" providerId="LiveId" clId="{9BBC606E-1263-4C3A-9932-76C72A1A055F}" dt="2023-02-05T13:22:03.465" v="2136" actId="1076"/>
          <ac:graphicFrameMkLst>
            <pc:docMk/>
            <pc:sldMk cId="2764810967" sldId="268"/>
            <ac:graphicFrameMk id="6" creationId="{6A297B5C-3D1D-1A62-0FEA-104743E7C033}"/>
          </ac:graphicFrameMkLst>
        </pc:graphicFrameChg>
      </pc:sldChg>
      <pc:sldChg chg="new del">
        <pc:chgData name="gab gab" userId="910a901c0867816c" providerId="LiveId" clId="{9BBC606E-1263-4C3A-9932-76C72A1A055F}" dt="2023-02-05T11:42:05.617" v="852" actId="47"/>
        <pc:sldMkLst>
          <pc:docMk/>
          <pc:sldMk cId="3020613064" sldId="269"/>
        </pc:sldMkLst>
      </pc:sldChg>
      <pc:sldChg chg="modSp add mod">
        <pc:chgData name="gab gab" userId="910a901c0867816c" providerId="LiveId" clId="{9BBC606E-1263-4C3A-9932-76C72A1A055F}" dt="2023-02-05T14:08:05.387" v="3626" actId="113"/>
        <pc:sldMkLst>
          <pc:docMk/>
          <pc:sldMk cId="2330371753" sldId="270"/>
        </pc:sldMkLst>
        <pc:spChg chg="mod">
          <ac:chgData name="gab gab" userId="910a901c0867816c" providerId="LiveId" clId="{9BBC606E-1263-4C3A-9932-76C72A1A055F}" dt="2023-02-05T13:10:54.836" v="2072"/>
          <ac:spMkLst>
            <pc:docMk/>
            <pc:sldMk cId="2330371753" sldId="270"/>
            <ac:spMk id="2" creationId="{A418C1D0-DEF6-F9F5-DF85-D2E312516D35}"/>
          </ac:spMkLst>
        </pc:spChg>
        <pc:spChg chg="mod">
          <ac:chgData name="gab gab" userId="910a901c0867816c" providerId="LiveId" clId="{9BBC606E-1263-4C3A-9932-76C72A1A055F}" dt="2023-02-05T14:08:05.387" v="3626" actId="113"/>
          <ac:spMkLst>
            <pc:docMk/>
            <pc:sldMk cId="2330371753" sldId="270"/>
            <ac:spMk id="3" creationId="{1BA11576-23A0-3B21-47C2-53D3B7E25AF4}"/>
          </ac:spMkLst>
        </pc:spChg>
      </pc:sldChg>
      <pc:sldChg chg="new del">
        <pc:chgData name="gab gab" userId="910a901c0867816c" providerId="LiveId" clId="{9BBC606E-1263-4C3A-9932-76C72A1A055F}" dt="2023-02-05T11:44:07.810" v="883" actId="47"/>
        <pc:sldMkLst>
          <pc:docMk/>
          <pc:sldMk cId="1558810673" sldId="271"/>
        </pc:sldMkLst>
      </pc:sldChg>
      <pc:sldChg chg="modSp add mod">
        <pc:chgData name="gab gab" userId="910a901c0867816c" providerId="LiveId" clId="{9BBC606E-1263-4C3A-9932-76C72A1A055F}" dt="2023-02-05T13:10:54.836" v="2072"/>
        <pc:sldMkLst>
          <pc:docMk/>
          <pc:sldMk cId="4270223824" sldId="272"/>
        </pc:sldMkLst>
        <pc:spChg chg="mod">
          <ac:chgData name="gab gab" userId="910a901c0867816c" providerId="LiveId" clId="{9BBC606E-1263-4C3A-9932-76C72A1A055F}" dt="2023-02-05T13:10:54.836" v="2072"/>
          <ac:spMkLst>
            <pc:docMk/>
            <pc:sldMk cId="4270223824" sldId="272"/>
            <ac:spMk id="2" creationId="{32836360-CB44-886A-AD4C-4DFE7C6AF016}"/>
          </ac:spMkLst>
        </pc:spChg>
        <pc:spChg chg="mod">
          <ac:chgData name="gab gab" userId="910a901c0867816c" providerId="LiveId" clId="{9BBC606E-1263-4C3A-9932-76C72A1A055F}" dt="2023-02-05T13:10:54.836" v="2072"/>
          <ac:spMkLst>
            <pc:docMk/>
            <pc:sldMk cId="4270223824" sldId="272"/>
            <ac:spMk id="3" creationId="{12782DD2-8452-3DFA-8A8E-83CC68373CD2}"/>
          </ac:spMkLst>
        </pc:spChg>
      </pc:sldChg>
      <pc:sldChg chg="addSp delSp modSp new mod">
        <pc:chgData name="gab gab" userId="910a901c0867816c" providerId="LiveId" clId="{9BBC606E-1263-4C3A-9932-76C72A1A055F}" dt="2023-02-05T13:10:54.836" v="2072"/>
        <pc:sldMkLst>
          <pc:docMk/>
          <pc:sldMk cId="3285405341" sldId="273"/>
        </pc:sldMkLst>
        <pc:spChg chg="mod">
          <ac:chgData name="gab gab" userId="910a901c0867816c" providerId="LiveId" clId="{9BBC606E-1263-4C3A-9932-76C72A1A055F}" dt="2023-02-05T13:10:54.836" v="2072"/>
          <ac:spMkLst>
            <pc:docMk/>
            <pc:sldMk cId="3285405341" sldId="273"/>
            <ac:spMk id="2" creationId="{7097600D-F25E-6E60-7BF9-E8B910FEF614}"/>
          </ac:spMkLst>
        </pc:spChg>
        <pc:spChg chg="add del">
          <ac:chgData name="gab gab" userId="910a901c0867816c" providerId="LiveId" clId="{9BBC606E-1263-4C3A-9932-76C72A1A055F}" dt="2023-02-05T12:13:24.232" v="914" actId="1032"/>
          <ac:spMkLst>
            <pc:docMk/>
            <pc:sldMk cId="3285405341" sldId="273"/>
            <ac:spMk id="3" creationId="{C653A88F-208C-0009-E463-B780BA722284}"/>
          </ac:spMkLst>
        </pc:spChg>
        <pc:graphicFrameChg chg="add del modGraphic">
          <ac:chgData name="gab gab" userId="910a901c0867816c" providerId="LiveId" clId="{9BBC606E-1263-4C3A-9932-76C72A1A055F}" dt="2023-02-05T12:10:18.624" v="911" actId="1032"/>
          <ac:graphicFrameMkLst>
            <pc:docMk/>
            <pc:sldMk cId="3285405341" sldId="273"/>
            <ac:graphicFrameMk id="4" creationId="{3BE1965B-BCD9-4ADD-9306-15273F887E1D}"/>
          </ac:graphicFrameMkLst>
        </pc:graphicFrameChg>
        <pc:graphicFrameChg chg="add del modGraphic">
          <ac:chgData name="gab gab" userId="910a901c0867816c" providerId="LiveId" clId="{9BBC606E-1263-4C3A-9932-76C72A1A055F}" dt="2023-02-05T12:12:13.518" v="913" actId="1032"/>
          <ac:graphicFrameMkLst>
            <pc:docMk/>
            <pc:sldMk cId="3285405341" sldId="273"/>
            <ac:graphicFrameMk id="5" creationId="{EBDA2CB9-C449-448B-6BC9-9564A86F929F}"/>
          </ac:graphicFrameMkLst>
        </pc:graphicFrameChg>
        <pc:graphicFrameChg chg="add mod modGraphic">
          <ac:chgData name="gab gab" userId="910a901c0867816c" providerId="LiveId" clId="{9BBC606E-1263-4C3A-9932-76C72A1A055F}" dt="2023-02-05T13:09:57.874" v="2063"/>
          <ac:graphicFrameMkLst>
            <pc:docMk/>
            <pc:sldMk cId="3285405341" sldId="273"/>
            <ac:graphicFrameMk id="6" creationId="{35865D1B-39BE-C21F-11A3-0D1133AD614C}"/>
          </ac:graphicFrameMkLst>
        </pc:graphicFrameChg>
      </pc:sldChg>
      <pc:sldChg chg="modSp new del mod ord">
        <pc:chgData name="gab gab" userId="910a901c0867816c" providerId="LiveId" clId="{9BBC606E-1263-4C3A-9932-76C72A1A055F}" dt="2023-02-05T12:37:10.599" v="1574" actId="47"/>
        <pc:sldMkLst>
          <pc:docMk/>
          <pc:sldMk cId="3322070797" sldId="274"/>
        </pc:sldMkLst>
        <pc:spChg chg="mod">
          <ac:chgData name="gab gab" userId="910a901c0867816c" providerId="LiveId" clId="{9BBC606E-1263-4C3A-9932-76C72A1A055F}" dt="2023-02-05T12:07:55.415" v="907" actId="20577"/>
          <ac:spMkLst>
            <pc:docMk/>
            <pc:sldMk cId="3322070797" sldId="274"/>
            <ac:spMk id="2" creationId="{888A743D-F5A0-F683-E830-5CCD7A5C93BE}"/>
          </ac:spMkLst>
        </pc:spChg>
      </pc:sldChg>
      <pc:sldChg chg="new del">
        <pc:chgData name="gab gab" userId="910a901c0867816c" providerId="LiveId" clId="{9BBC606E-1263-4C3A-9932-76C72A1A055F}" dt="2023-02-05T12:27:06.788" v="1299" actId="47"/>
        <pc:sldMkLst>
          <pc:docMk/>
          <pc:sldMk cId="614462455" sldId="275"/>
        </pc:sldMkLst>
      </pc:sldChg>
      <pc:sldChg chg="modSp add mod">
        <pc:chgData name="gab gab" userId="910a901c0867816c" providerId="LiveId" clId="{9BBC606E-1263-4C3A-9932-76C72A1A055F}" dt="2023-02-05T13:10:54.836" v="2072"/>
        <pc:sldMkLst>
          <pc:docMk/>
          <pc:sldMk cId="223265008" sldId="276"/>
        </pc:sldMkLst>
        <pc:spChg chg="mod">
          <ac:chgData name="gab gab" userId="910a901c0867816c" providerId="LiveId" clId="{9BBC606E-1263-4C3A-9932-76C72A1A055F}" dt="2023-02-05T13:10:54.836" v="2072"/>
          <ac:spMkLst>
            <pc:docMk/>
            <pc:sldMk cId="223265008" sldId="276"/>
            <ac:spMk id="2" creationId="{32836360-CB44-886A-AD4C-4DFE7C6AF016}"/>
          </ac:spMkLst>
        </pc:spChg>
        <pc:spChg chg="mod">
          <ac:chgData name="gab gab" userId="910a901c0867816c" providerId="LiveId" clId="{9BBC606E-1263-4C3A-9932-76C72A1A055F}" dt="2023-02-05T13:10:54.836" v="2072"/>
          <ac:spMkLst>
            <pc:docMk/>
            <pc:sldMk cId="223265008" sldId="276"/>
            <ac:spMk id="3" creationId="{12782DD2-8452-3DFA-8A8E-83CC68373CD2}"/>
          </ac:spMkLst>
        </pc:spChg>
      </pc:sldChg>
      <pc:sldChg chg="new del">
        <pc:chgData name="gab gab" userId="910a901c0867816c" providerId="LiveId" clId="{9BBC606E-1263-4C3A-9932-76C72A1A055F}" dt="2023-02-05T12:27:29.084" v="1304" actId="47"/>
        <pc:sldMkLst>
          <pc:docMk/>
          <pc:sldMk cId="1108828029" sldId="277"/>
        </pc:sldMkLst>
      </pc:sldChg>
      <pc:sldChg chg="modSp add del mod">
        <pc:chgData name="gab gab" userId="910a901c0867816c" providerId="LiveId" clId="{9BBC606E-1263-4C3A-9932-76C72A1A055F}" dt="2023-02-05T12:42:24.562" v="1599" actId="47"/>
        <pc:sldMkLst>
          <pc:docMk/>
          <pc:sldMk cId="470546535" sldId="278"/>
        </pc:sldMkLst>
        <pc:spChg chg="mod">
          <ac:chgData name="gab gab" userId="910a901c0867816c" providerId="LiveId" clId="{9BBC606E-1263-4C3A-9932-76C72A1A055F}" dt="2023-02-05T12:27:38.730" v="1306" actId="113"/>
          <ac:spMkLst>
            <pc:docMk/>
            <pc:sldMk cId="470546535" sldId="278"/>
            <ac:spMk id="3" creationId="{12782DD2-8452-3DFA-8A8E-83CC68373CD2}"/>
          </ac:spMkLst>
        </pc:spChg>
      </pc:sldChg>
      <pc:sldChg chg="addSp delSp modSp new del mod">
        <pc:chgData name="gab gab" userId="910a901c0867816c" providerId="LiveId" clId="{9BBC606E-1263-4C3A-9932-76C72A1A055F}" dt="2023-02-05T12:42:28.755" v="1600" actId="47"/>
        <pc:sldMkLst>
          <pc:docMk/>
          <pc:sldMk cId="3858240223" sldId="279"/>
        </pc:sldMkLst>
        <pc:spChg chg="mod">
          <ac:chgData name="gab gab" userId="910a901c0867816c" providerId="LiveId" clId="{9BBC606E-1263-4C3A-9932-76C72A1A055F}" dt="2023-02-05T12:27:45.660" v="1316" actId="20577"/>
          <ac:spMkLst>
            <pc:docMk/>
            <pc:sldMk cId="3858240223" sldId="279"/>
            <ac:spMk id="2" creationId="{E94CA8EA-997B-F2E1-D424-8226F621AAE9}"/>
          </ac:spMkLst>
        </pc:spChg>
        <pc:spChg chg="del">
          <ac:chgData name="gab gab" userId="910a901c0867816c" providerId="LiveId" clId="{9BBC606E-1263-4C3A-9932-76C72A1A055F}" dt="2023-02-05T12:28:16.243" v="1317" actId="1032"/>
          <ac:spMkLst>
            <pc:docMk/>
            <pc:sldMk cId="3858240223" sldId="279"/>
            <ac:spMk id="3" creationId="{59C82436-723D-E191-2138-171D92975440}"/>
          </ac:spMkLst>
        </pc:spChg>
        <pc:spChg chg="add mod">
          <ac:chgData name="gab gab" userId="910a901c0867816c" providerId="LiveId" clId="{9BBC606E-1263-4C3A-9932-76C72A1A055F}" dt="2023-02-05T12:39:11.567" v="1575" actId="21"/>
          <ac:spMkLst>
            <pc:docMk/>
            <pc:sldMk cId="3858240223" sldId="279"/>
            <ac:spMk id="7" creationId="{BF1D78BA-E7DA-E04C-B3F0-FFD91F19B1E0}"/>
          </ac:spMkLst>
        </pc:spChg>
        <pc:graphicFrameChg chg="add del mod modGraphic">
          <ac:chgData name="gab gab" userId="910a901c0867816c" providerId="LiveId" clId="{9BBC606E-1263-4C3A-9932-76C72A1A055F}" dt="2023-02-05T12:39:11.567" v="1575" actId="21"/>
          <ac:graphicFrameMkLst>
            <pc:docMk/>
            <pc:sldMk cId="3858240223" sldId="279"/>
            <ac:graphicFrameMk id="4" creationId="{762189EE-8D6D-CFF3-EF3F-13652564EFAA}"/>
          </ac:graphicFrameMkLst>
        </pc:graphicFrameChg>
        <pc:graphicFrameChg chg="add mod modGraphic">
          <ac:chgData name="gab gab" userId="910a901c0867816c" providerId="LiveId" clId="{9BBC606E-1263-4C3A-9932-76C72A1A055F}" dt="2023-02-05T12:34:02.158" v="1558" actId="1076"/>
          <ac:graphicFrameMkLst>
            <pc:docMk/>
            <pc:sldMk cId="3858240223" sldId="279"/>
            <ac:graphicFrameMk id="5" creationId="{90E678DC-74D4-F318-1666-E781F6153880}"/>
          </ac:graphicFrameMkLst>
        </pc:graphicFrameChg>
      </pc:sldChg>
      <pc:sldChg chg="modSp add mod">
        <pc:chgData name="gab gab" userId="910a901c0867816c" providerId="LiveId" clId="{9BBC606E-1263-4C3A-9932-76C72A1A055F}" dt="2023-02-05T13:10:54.836" v="2072"/>
        <pc:sldMkLst>
          <pc:docMk/>
          <pc:sldMk cId="2437890963" sldId="280"/>
        </pc:sldMkLst>
        <pc:spChg chg="mod">
          <ac:chgData name="gab gab" userId="910a901c0867816c" providerId="LiveId" clId="{9BBC606E-1263-4C3A-9932-76C72A1A055F}" dt="2023-02-05T13:10:54.836" v="2072"/>
          <ac:spMkLst>
            <pc:docMk/>
            <pc:sldMk cId="2437890963" sldId="280"/>
            <ac:spMk id="2" creationId="{32836360-CB44-886A-AD4C-4DFE7C6AF016}"/>
          </ac:spMkLst>
        </pc:spChg>
        <pc:spChg chg="mod">
          <ac:chgData name="gab gab" userId="910a901c0867816c" providerId="LiveId" clId="{9BBC606E-1263-4C3A-9932-76C72A1A055F}" dt="2023-02-05T13:10:54.836" v="2072"/>
          <ac:spMkLst>
            <pc:docMk/>
            <pc:sldMk cId="2437890963" sldId="280"/>
            <ac:spMk id="3" creationId="{12782DD2-8452-3DFA-8A8E-83CC68373CD2}"/>
          </ac:spMkLst>
        </pc:spChg>
      </pc:sldChg>
      <pc:sldChg chg="add del">
        <pc:chgData name="gab gab" userId="910a901c0867816c" providerId="LiveId" clId="{9BBC606E-1263-4C3A-9932-76C72A1A055F}" dt="2023-02-05T12:34:46.066" v="1560"/>
        <pc:sldMkLst>
          <pc:docMk/>
          <pc:sldMk cId="3607985156" sldId="280"/>
        </pc:sldMkLst>
      </pc:sldChg>
      <pc:sldChg chg="addSp delSp modSp new del mod ord">
        <pc:chgData name="gab gab" userId="910a901c0867816c" providerId="LiveId" clId="{9BBC606E-1263-4C3A-9932-76C72A1A055F}" dt="2023-02-05T14:02:29.635" v="3483" actId="2696"/>
        <pc:sldMkLst>
          <pc:docMk/>
          <pc:sldMk cId="2650708542" sldId="281"/>
        </pc:sldMkLst>
        <pc:spChg chg="del">
          <ac:chgData name="gab gab" userId="910a901c0867816c" providerId="LiveId" clId="{9BBC606E-1263-4C3A-9932-76C72A1A055F}" dt="2023-02-05T12:40:52.084" v="1589" actId="478"/>
          <ac:spMkLst>
            <pc:docMk/>
            <pc:sldMk cId="2650708542" sldId="281"/>
            <ac:spMk id="2" creationId="{A6924456-6B42-44D4-AB9A-C6155D3CB527}"/>
          </ac:spMkLst>
        </pc:spChg>
        <pc:spChg chg="del">
          <ac:chgData name="gab gab" userId="910a901c0867816c" providerId="LiveId" clId="{9BBC606E-1263-4C3A-9932-76C72A1A055F}" dt="2023-02-05T12:40:53.228" v="1590" actId="478"/>
          <ac:spMkLst>
            <pc:docMk/>
            <pc:sldMk cId="2650708542" sldId="281"/>
            <ac:spMk id="3" creationId="{FAE7E9F1-3DA0-F02C-B7F1-592730C9FAB2}"/>
          </ac:spMkLst>
        </pc:spChg>
        <pc:graphicFrameChg chg="add mod">
          <ac:chgData name="gab gab" userId="910a901c0867816c" providerId="LiveId" clId="{9BBC606E-1263-4C3A-9932-76C72A1A055F}" dt="2023-02-05T12:41:11.622" v="1594" actId="1076"/>
          <ac:graphicFrameMkLst>
            <pc:docMk/>
            <pc:sldMk cId="2650708542" sldId="281"/>
            <ac:graphicFrameMk id="4" creationId="{B7B4189F-B7C2-EDB4-E729-3634EF83184B}"/>
          </ac:graphicFrameMkLst>
        </pc:graphicFrameChg>
      </pc:sldChg>
      <pc:sldChg chg="add del">
        <pc:chgData name="gab gab" userId="910a901c0867816c" providerId="LiveId" clId="{9BBC606E-1263-4C3A-9932-76C72A1A055F}" dt="2023-02-05T13:01:54.251" v="1990" actId="47"/>
        <pc:sldMkLst>
          <pc:docMk/>
          <pc:sldMk cId="1076482497" sldId="282"/>
        </pc:sldMkLst>
      </pc:sldChg>
      <pc:sldChg chg="addSp delSp modSp new del mod">
        <pc:chgData name="gab gab" userId="910a901c0867816c" providerId="LiveId" clId="{9BBC606E-1263-4C3A-9932-76C72A1A055F}" dt="2023-02-05T12:48:30.024" v="1712" actId="47"/>
        <pc:sldMkLst>
          <pc:docMk/>
          <pc:sldMk cId="2332248187" sldId="282"/>
        </pc:sldMkLst>
        <pc:spChg chg="del">
          <ac:chgData name="gab gab" userId="910a901c0867816c" providerId="LiveId" clId="{9BBC606E-1263-4C3A-9932-76C72A1A055F}" dt="2023-02-05T12:46:43.659" v="1669" actId="1032"/>
          <ac:spMkLst>
            <pc:docMk/>
            <pc:sldMk cId="2332248187" sldId="282"/>
            <ac:spMk id="3" creationId="{F61BEEAD-4255-FE57-C15A-6A938B07A9BB}"/>
          </ac:spMkLst>
        </pc:spChg>
        <pc:graphicFrameChg chg="add modGraphic">
          <ac:chgData name="gab gab" userId="910a901c0867816c" providerId="LiveId" clId="{9BBC606E-1263-4C3A-9932-76C72A1A055F}" dt="2023-02-05T12:46:43.659" v="1669" actId="1032"/>
          <ac:graphicFrameMkLst>
            <pc:docMk/>
            <pc:sldMk cId="2332248187" sldId="282"/>
            <ac:graphicFrameMk id="4" creationId="{A839347F-F5F2-D11C-DAB1-287C3ECB3A40}"/>
          </ac:graphicFrameMkLst>
        </pc:graphicFrameChg>
      </pc:sldChg>
      <pc:sldChg chg="modSp add mod">
        <pc:chgData name="gab gab" userId="910a901c0867816c" providerId="LiveId" clId="{9BBC606E-1263-4C3A-9932-76C72A1A055F}" dt="2023-02-05T13:10:54.836" v="2072"/>
        <pc:sldMkLst>
          <pc:docMk/>
          <pc:sldMk cId="208358683" sldId="283"/>
        </pc:sldMkLst>
        <pc:spChg chg="mod">
          <ac:chgData name="gab gab" userId="910a901c0867816c" providerId="LiveId" clId="{9BBC606E-1263-4C3A-9932-76C72A1A055F}" dt="2023-02-05T13:10:54.836" v="2072"/>
          <ac:spMkLst>
            <pc:docMk/>
            <pc:sldMk cId="208358683" sldId="283"/>
            <ac:spMk id="2" creationId="{32836360-CB44-886A-AD4C-4DFE7C6AF016}"/>
          </ac:spMkLst>
        </pc:spChg>
        <pc:spChg chg="mod">
          <ac:chgData name="gab gab" userId="910a901c0867816c" providerId="LiveId" clId="{9BBC606E-1263-4C3A-9932-76C72A1A055F}" dt="2023-02-05T13:10:54.836" v="2072"/>
          <ac:spMkLst>
            <pc:docMk/>
            <pc:sldMk cId="208358683" sldId="283"/>
            <ac:spMk id="3" creationId="{12782DD2-8452-3DFA-8A8E-83CC68373CD2}"/>
          </ac:spMkLst>
        </pc:spChg>
      </pc:sldChg>
      <pc:sldChg chg="addSp delSp modSp add mod">
        <pc:chgData name="gab gab" userId="910a901c0867816c" providerId="LiveId" clId="{9BBC606E-1263-4C3A-9932-76C72A1A055F}" dt="2023-02-05T13:50:00.066" v="2886" actId="20577"/>
        <pc:sldMkLst>
          <pc:docMk/>
          <pc:sldMk cId="2325314080" sldId="284"/>
        </pc:sldMkLst>
        <pc:spChg chg="mod">
          <ac:chgData name="gab gab" userId="910a901c0867816c" providerId="LiveId" clId="{9BBC606E-1263-4C3A-9932-76C72A1A055F}" dt="2023-02-05T13:49:35.335" v="2866"/>
          <ac:spMkLst>
            <pc:docMk/>
            <pc:sldMk cId="2325314080" sldId="284"/>
            <ac:spMk id="2" creationId="{4CDE07EC-E2CC-052B-9CF2-FAA27D5A785B}"/>
          </ac:spMkLst>
        </pc:spChg>
        <pc:spChg chg="mod">
          <ac:chgData name="gab gab" userId="910a901c0867816c" providerId="LiveId" clId="{9BBC606E-1263-4C3A-9932-76C72A1A055F}" dt="2023-02-05T13:26:17.429" v="2169"/>
          <ac:spMkLst>
            <pc:docMk/>
            <pc:sldMk cId="2325314080" sldId="284"/>
            <ac:spMk id="3" creationId="{34E5F86D-D5BF-9B75-3878-6FA439F0D3B2}"/>
          </ac:spMkLst>
        </pc:spChg>
        <pc:spChg chg="add del">
          <ac:chgData name="gab gab" userId="910a901c0867816c" providerId="LiveId" clId="{9BBC606E-1263-4C3A-9932-76C72A1A055F}" dt="2023-02-05T13:26:37.781" v="2171"/>
          <ac:spMkLst>
            <pc:docMk/>
            <pc:sldMk cId="2325314080" sldId="284"/>
            <ac:spMk id="5" creationId="{BCD46DBE-47C5-E4C8-42E2-F5F75CEFEECE}"/>
          </ac:spMkLst>
        </pc:spChg>
        <pc:spChg chg="mod">
          <ac:chgData name="gab gab" userId="910a901c0867816c" providerId="LiveId" clId="{9BBC606E-1263-4C3A-9932-76C72A1A055F}" dt="2023-02-05T13:27:07.895" v="2215" actId="20577"/>
          <ac:spMkLst>
            <pc:docMk/>
            <pc:sldMk cId="2325314080" sldId="284"/>
            <ac:spMk id="6" creationId="{5F98B03C-D683-196E-3FD2-C1540B190983}"/>
          </ac:spMkLst>
        </pc:spChg>
        <pc:spChg chg="add del">
          <ac:chgData name="gab gab" userId="910a901c0867816c" providerId="LiveId" clId="{9BBC606E-1263-4C3A-9932-76C72A1A055F}" dt="2023-02-05T13:26:41.456" v="2174"/>
          <ac:spMkLst>
            <pc:docMk/>
            <pc:sldMk cId="2325314080" sldId="284"/>
            <ac:spMk id="7" creationId="{D277990E-71E6-F5BC-BACF-9D8841EDE57A}"/>
          </ac:spMkLst>
        </pc:spChg>
        <pc:spChg chg="mod">
          <ac:chgData name="gab gab" userId="910a901c0867816c" providerId="LiveId" clId="{9BBC606E-1263-4C3A-9932-76C72A1A055F}" dt="2023-02-05T13:28:39.116" v="2258"/>
          <ac:spMkLst>
            <pc:docMk/>
            <pc:sldMk cId="2325314080" sldId="284"/>
            <ac:spMk id="8" creationId="{FD6D09BC-4DA7-B85E-5217-57BC29D6BFA6}"/>
          </ac:spMkLst>
        </pc:spChg>
        <pc:spChg chg="mod">
          <ac:chgData name="gab gab" userId="910a901c0867816c" providerId="LiveId" clId="{9BBC606E-1263-4C3A-9932-76C72A1A055F}" dt="2023-02-05T13:27:24.053" v="2240" actId="20577"/>
          <ac:spMkLst>
            <pc:docMk/>
            <pc:sldMk cId="2325314080" sldId="284"/>
            <ac:spMk id="12" creationId="{57E762E8-8776-2E4C-7CF7-967385923D58}"/>
          </ac:spMkLst>
        </pc:spChg>
        <pc:spChg chg="mod">
          <ac:chgData name="gab gab" userId="910a901c0867816c" providerId="LiveId" clId="{9BBC606E-1263-4C3A-9932-76C72A1A055F}" dt="2023-02-05T13:50:00.066" v="2886" actId="20577"/>
          <ac:spMkLst>
            <pc:docMk/>
            <pc:sldMk cId="2325314080" sldId="284"/>
            <ac:spMk id="13" creationId="{3C7AC594-856E-1D2D-AB91-AE6398854C64}"/>
          </ac:spMkLst>
        </pc:spChg>
        <pc:spChg chg="mod">
          <ac:chgData name="gab gab" userId="910a901c0867816c" providerId="LiveId" clId="{9BBC606E-1263-4C3A-9932-76C72A1A055F}" dt="2023-02-05T13:27:38.978" v="2255" actId="1076"/>
          <ac:spMkLst>
            <pc:docMk/>
            <pc:sldMk cId="2325314080" sldId="284"/>
            <ac:spMk id="16" creationId="{7B0E4B58-72CA-D4EC-4F02-E251D20B84C6}"/>
          </ac:spMkLst>
        </pc:spChg>
        <pc:spChg chg="mod">
          <ac:chgData name="gab gab" userId="910a901c0867816c" providerId="LiveId" clId="{9BBC606E-1263-4C3A-9932-76C72A1A055F}" dt="2023-02-05T13:29:08.589" v="2260"/>
          <ac:spMkLst>
            <pc:docMk/>
            <pc:sldMk cId="2325314080" sldId="284"/>
            <ac:spMk id="17" creationId="{3139CA20-52D6-D127-6430-55F6DAC6328A}"/>
          </ac:spMkLst>
        </pc:spChg>
      </pc:sldChg>
      <pc:sldChg chg="modSp add mod">
        <pc:chgData name="gab gab" userId="910a901c0867816c" providerId="LiveId" clId="{9BBC606E-1263-4C3A-9932-76C72A1A055F}" dt="2023-02-05T13:48:01.789" v="2837"/>
        <pc:sldMkLst>
          <pc:docMk/>
          <pc:sldMk cId="2921405381" sldId="285"/>
        </pc:sldMkLst>
        <pc:spChg chg="mod">
          <ac:chgData name="gab gab" userId="910a901c0867816c" providerId="LiveId" clId="{9BBC606E-1263-4C3A-9932-76C72A1A055F}" dt="2023-02-05T13:46:01.966" v="2748" actId="947"/>
          <ac:spMkLst>
            <pc:docMk/>
            <pc:sldMk cId="2921405381" sldId="285"/>
            <ac:spMk id="2" creationId="{D53DA58E-3458-2E38-0E0D-EC33EE158E15}"/>
          </ac:spMkLst>
        </pc:spChg>
        <pc:spChg chg="mod">
          <ac:chgData name="gab gab" userId="910a901c0867816c" providerId="LiveId" clId="{9BBC606E-1263-4C3A-9932-76C72A1A055F}" dt="2023-02-05T13:29:27.227" v="2263" actId="20577"/>
          <ac:spMkLst>
            <pc:docMk/>
            <pc:sldMk cId="2921405381" sldId="285"/>
            <ac:spMk id="8" creationId="{BDFCEDE1-4210-C548-932B-3D151034B912}"/>
          </ac:spMkLst>
        </pc:spChg>
        <pc:spChg chg="mod">
          <ac:chgData name="gab gab" userId="910a901c0867816c" providerId="LiveId" clId="{9BBC606E-1263-4C3A-9932-76C72A1A055F}" dt="2023-02-05T13:29:33.113" v="2274" actId="20577"/>
          <ac:spMkLst>
            <pc:docMk/>
            <pc:sldMk cId="2921405381" sldId="285"/>
            <ac:spMk id="10" creationId="{347AED75-7CE1-0D1E-46D0-275241977BF4}"/>
          </ac:spMkLst>
        </pc:spChg>
        <pc:spChg chg="mod">
          <ac:chgData name="gab gab" userId="910a901c0867816c" providerId="LiveId" clId="{9BBC606E-1263-4C3A-9932-76C72A1A055F}" dt="2023-02-05T13:45:55.366" v="2747" actId="20577"/>
          <ac:spMkLst>
            <pc:docMk/>
            <pc:sldMk cId="2921405381" sldId="285"/>
            <ac:spMk id="11" creationId="{86FD2B14-3312-46F8-6923-F0EB53059BC3}"/>
          </ac:spMkLst>
        </pc:spChg>
        <pc:spChg chg="mod">
          <ac:chgData name="gab gab" userId="910a901c0867816c" providerId="LiveId" clId="{9BBC606E-1263-4C3A-9932-76C72A1A055F}" dt="2023-02-05T13:48:01.789" v="2837"/>
          <ac:spMkLst>
            <pc:docMk/>
            <pc:sldMk cId="2921405381" sldId="285"/>
            <ac:spMk id="12" creationId="{1E4A27D4-71ED-E02C-A87E-1FA57269B2DC}"/>
          </ac:spMkLst>
        </pc:spChg>
        <pc:spChg chg="mod">
          <ac:chgData name="gab gab" userId="910a901c0867816c" providerId="LiveId" clId="{9BBC606E-1263-4C3A-9932-76C72A1A055F}" dt="2023-02-05T13:32:48.714" v="2387" actId="2711"/>
          <ac:spMkLst>
            <pc:docMk/>
            <pc:sldMk cId="2921405381" sldId="285"/>
            <ac:spMk id="13" creationId="{B3A36C67-1E9D-E4F2-84FB-FA147ADB6E10}"/>
          </ac:spMkLst>
        </pc:spChg>
        <pc:spChg chg="mod">
          <ac:chgData name="gab gab" userId="910a901c0867816c" providerId="LiveId" clId="{9BBC606E-1263-4C3A-9932-76C72A1A055F}" dt="2023-02-05T13:32:48.714" v="2387" actId="2711"/>
          <ac:spMkLst>
            <pc:docMk/>
            <pc:sldMk cId="2921405381" sldId="285"/>
            <ac:spMk id="21" creationId="{6B445D65-21DD-7558-9554-855F867939D0}"/>
          </ac:spMkLst>
        </pc:spChg>
        <pc:spChg chg="mod">
          <ac:chgData name="gab gab" userId="910a901c0867816c" providerId="LiveId" clId="{9BBC606E-1263-4C3A-9932-76C72A1A055F}" dt="2023-02-05T13:32:48.714" v="2387" actId="2711"/>
          <ac:spMkLst>
            <pc:docMk/>
            <pc:sldMk cId="2921405381" sldId="285"/>
            <ac:spMk id="22" creationId="{4A584236-5BD1-970B-9006-9AC93E986522}"/>
          </ac:spMkLst>
        </pc:spChg>
      </pc:sldChg>
      <pc:sldChg chg="modSp add del mod">
        <pc:chgData name="gab gab" userId="910a901c0867816c" providerId="LiveId" clId="{9BBC606E-1263-4C3A-9932-76C72A1A055F}" dt="2023-02-05T13:55:05.465" v="3005" actId="2696"/>
        <pc:sldMkLst>
          <pc:docMk/>
          <pc:sldMk cId="48111070" sldId="286"/>
        </pc:sldMkLst>
        <pc:spChg chg="mod">
          <ac:chgData name="gab gab" userId="910a901c0867816c" providerId="LiveId" clId="{9BBC606E-1263-4C3A-9932-76C72A1A055F}" dt="2023-02-05T13:33:35.999" v="2392" actId="1076"/>
          <ac:spMkLst>
            <pc:docMk/>
            <pc:sldMk cId="48111070" sldId="286"/>
            <ac:spMk id="6" creationId="{E6295A1D-ADF8-62BF-7EA7-90F4961E5758}"/>
          </ac:spMkLst>
        </pc:spChg>
        <pc:spChg chg="mod">
          <ac:chgData name="gab gab" userId="910a901c0867816c" providerId="LiveId" clId="{9BBC606E-1263-4C3A-9932-76C72A1A055F}" dt="2023-02-05T13:33:41.120" v="2393" actId="1076"/>
          <ac:spMkLst>
            <pc:docMk/>
            <pc:sldMk cId="48111070" sldId="286"/>
            <ac:spMk id="7" creationId="{043B17F9-09DE-FA77-64EB-5A94F26FE8CA}"/>
          </ac:spMkLst>
        </pc:spChg>
        <pc:spChg chg="mod">
          <ac:chgData name="gab gab" userId="910a901c0867816c" providerId="LiveId" clId="{9BBC606E-1263-4C3A-9932-76C72A1A055F}" dt="2023-02-05T13:34:02.797" v="2464" actId="1076"/>
          <ac:spMkLst>
            <pc:docMk/>
            <pc:sldMk cId="48111070" sldId="286"/>
            <ac:spMk id="12" creationId="{595CFD4E-9379-7AF2-8BB1-3A78EA994A36}"/>
          </ac:spMkLst>
        </pc:spChg>
        <pc:spChg chg="mod">
          <ac:chgData name="gab gab" userId="910a901c0867816c" providerId="LiveId" clId="{9BBC606E-1263-4C3A-9932-76C72A1A055F}" dt="2023-02-05T13:34:49" v="2520" actId="20577"/>
          <ac:spMkLst>
            <pc:docMk/>
            <pc:sldMk cId="48111070" sldId="286"/>
            <ac:spMk id="59" creationId="{E4D4423D-A015-1106-D658-E7CC8BCAC896}"/>
          </ac:spMkLst>
        </pc:spChg>
        <pc:spChg chg="mod">
          <ac:chgData name="gab gab" userId="910a901c0867816c" providerId="LiveId" clId="{9BBC606E-1263-4C3A-9932-76C72A1A055F}" dt="2023-02-05T13:34:41.099" v="2501" actId="1076"/>
          <ac:spMkLst>
            <pc:docMk/>
            <pc:sldMk cId="48111070" sldId="286"/>
            <ac:spMk id="62" creationId="{CDA9A14E-BFBA-57E0-4C67-2453596BE88A}"/>
          </ac:spMkLst>
        </pc:spChg>
        <pc:spChg chg="mod">
          <ac:chgData name="gab gab" userId="910a901c0867816c" providerId="LiveId" clId="{9BBC606E-1263-4C3A-9932-76C72A1A055F}" dt="2023-02-05T13:34:27.120" v="2484" actId="1076"/>
          <ac:spMkLst>
            <pc:docMk/>
            <pc:sldMk cId="48111070" sldId="286"/>
            <ac:spMk id="63" creationId="{C126E9DA-3602-8FA2-A672-8ECDF036FA18}"/>
          </ac:spMkLst>
        </pc:spChg>
        <pc:cxnChg chg="mod">
          <ac:chgData name="gab gab" userId="910a901c0867816c" providerId="LiveId" clId="{9BBC606E-1263-4C3A-9932-76C72A1A055F}" dt="2023-02-05T13:35:14.073" v="2521" actId="14100"/>
          <ac:cxnSpMkLst>
            <pc:docMk/>
            <pc:sldMk cId="48111070" sldId="286"/>
            <ac:cxnSpMk id="20" creationId="{EA76052C-F184-9379-02FD-A4899566C200}"/>
          </ac:cxnSpMkLst>
        </pc:cxnChg>
      </pc:sldChg>
      <pc:sldChg chg="modSp add mod">
        <pc:chgData name="gab gab" userId="910a901c0867816c" providerId="LiveId" clId="{9BBC606E-1263-4C3A-9932-76C72A1A055F}" dt="2023-02-05T14:06:22.584" v="3618" actId="1076"/>
        <pc:sldMkLst>
          <pc:docMk/>
          <pc:sldMk cId="1735439559" sldId="287"/>
        </pc:sldMkLst>
        <pc:spChg chg="mod">
          <ac:chgData name="gab gab" userId="910a901c0867816c" providerId="LiveId" clId="{9BBC606E-1263-4C3A-9932-76C72A1A055F}" dt="2023-02-05T14:04:27.541" v="3603" actId="1076"/>
          <ac:spMkLst>
            <pc:docMk/>
            <pc:sldMk cId="1735439559" sldId="287"/>
            <ac:spMk id="7" creationId="{043B17F9-09DE-FA77-64EB-5A94F26FE8CA}"/>
          </ac:spMkLst>
        </pc:spChg>
        <pc:spChg chg="mod">
          <ac:chgData name="gab gab" userId="910a901c0867816c" providerId="LiveId" clId="{9BBC606E-1263-4C3A-9932-76C72A1A055F}" dt="2023-02-05T14:04:32.109" v="3604" actId="1076"/>
          <ac:spMkLst>
            <pc:docMk/>
            <pc:sldMk cId="1735439559" sldId="287"/>
            <ac:spMk id="12" creationId="{595CFD4E-9379-7AF2-8BB1-3A78EA994A36}"/>
          </ac:spMkLst>
        </pc:spChg>
        <pc:spChg chg="mod">
          <ac:chgData name="gab gab" userId="910a901c0867816c" providerId="LiveId" clId="{9BBC606E-1263-4C3A-9932-76C72A1A055F}" dt="2023-02-05T14:06:15.370" v="3616" actId="1076"/>
          <ac:spMkLst>
            <pc:docMk/>
            <pc:sldMk cId="1735439559" sldId="287"/>
            <ac:spMk id="27" creationId="{19D2FF31-CE57-79DE-E39E-71857D67D58E}"/>
          </ac:spMkLst>
        </pc:spChg>
        <pc:spChg chg="mod">
          <ac:chgData name="gab gab" userId="910a901c0867816c" providerId="LiveId" clId="{9BBC606E-1263-4C3A-9932-76C72A1A055F}" dt="2023-02-05T14:06:22.584" v="3618" actId="1076"/>
          <ac:spMkLst>
            <pc:docMk/>
            <pc:sldMk cId="1735439559" sldId="287"/>
            <ac:spMk id="29" creationId="{A1F67065-5155-6273-5EC3-68A48029572C}"/>
          </ac:spMkLst>
        </pc:spChg>
        <pc:spChg chg="mod">
          <ac:chgData name="gab gab" userId="910a901c0867816c" providerId="LiveId" clId="{9BBC606E-1263-4C3A-9932-76C72A1A055F}" dt="2023-02-05T14:06:22.584" v="3618" actId="1076"/>
          <ac:spMkLst>
            <pc:docMk/>
            <pc:sldMk cId="1735439559" sldId="287"/>
            <ac:spMk id="59" creationId="{E4D4423D-A015-1106-D658-E7CC8BCAC896}"/>
          </ac:spMkLst>
        </pc:spChg>
        <pc:spChg chg="mod">
          <ac:chgData name="gab gab" userId="910a901c0867816c" providerId="LiveId" clId="{9BBC606E-1263-4C3A-9932-76C72A1A055F}" dt="2023-02-05T13:55:55.683" v="3110" actId="20577"/>
          <ac:spMkLst>
            <pc:docMk/>
            <pc:sldMk cId="1735439559" sldId="287"/>
            <ac:spMk id="62" creationId="{CDA9A14E-BFBA-57E0-4C67-2453596BE88A}"/>
          </ac:spMkLst>
        </pc:spChg>
        <pc:spChg chg="mod">
          <ac:chgData name="gab gab" userId="910a901c0867816c" providerId="LiveId" clId="{9BBC606E-1263-4C3A-9932-76C72A1A055F}" dt="2023-02-05T13:55:44.379" v="3081" actId="20577"/>
          <ac:spMkLst>
            <pc:docMk/>
            <pc:sldMk cId="1735439559" sldId="287"/>
            <ac:spMk id="64" creationId="{A0F27D8A-82CB-C18D-73DF-9F86863FAA13}"/>
          </ac:spMkLst>
        </pc:spChg>
      </pc:sldChg>
      <pc:sldChg chg="modSp add mod">
        <pc:chgData name="gab gab" userId="910a901c0867816c" providerId="LiveId" clId="{9BBC606E-1263-4C3A-9932-76C72A1A055F}" dt="2023-02-05T13:58:38.674" v="3157" actId="20577"/>
        <pc:sldMkLst>
          <pc:docMk/>
          <pc:sldMk cId="105671483" sldId="288"/>
        </pc:sldMkLst>
        <pc:spChg chg="mod">
          <ac:chgData name="gab gab" userId="910a901c0867816c" providerId="LiveId" clId="{9BBC606E-1263-4C3A-9932-76C72A1A055F}" dt="2023-02-05T13:58:38.674" v="3157" actId="20577"/>
          <ac:spMkLst>
            <pc:docMk/>
            <pc:sldMk cId="105671483" sldId="288"/>
            <ac:spMk id="2" creationId="{7097600D-F25E-6E60-7BF9-E8B910FEF614}"/>
          </ac:spMkLst>
        </pc:spChg>
        <pc:graphicFrameChg chg="mod">
          <ac:chgData name="gab gab" userId="910a901c0867816c" providerId="LiveId" clId="{9BBC606E-1263-4C3A-9932-76C72A1A055F}" dt="2023-02-05T13:58:14.534" v="3127"/>
          <ac:graphicFrameMkLst>
            <pc:docMk/>
            <pc:sldMk cId="105671483" sldId="288"/>
            <ac:graphicFrameMk id="6" creationId="{35865D1B-39BE-C21F-11A3-0D1133AD614C}"/>
          </ac:graphicFrameMkLst>
        </pc:graphicFrameChg>
      </pc:sldChg>
      <pc:sldChg chg="modSp add mod">
        <pc:chgData name="gab gab" userId="910a901c0867816c" providerId="LiveId" clId="{9BBC606E-1263-4C3A-9932-76C72A1A055F}" dt="2023-02-05T14:02:21.645" v="3481" actId="14100"/>
        <pc:sldMkLst>
          <pc:docMk/>
          <pc:sldMk cId="354384952" sldId="289"/>
        </pc:sldMkLst>
        <pc:graphicFrameChg chg="mod">
          <ac:chgData name="gab gab" userId="910a901c0867816c" providerId="LiveId" clId="{9BBC606E-1263-4C3A-9932-76C72A1A055F}" dt="2023-02-05T14:02:21.645" v="3481" actId="14100"/>
          <ac:graphicFrameMkLst>
            <pc:docMk/>
            <pc:sldMk cId="354384952" sldId="289"/>
            <ac:graphicFrameMk id="4" creationId="{B7B4189F-B7C2-EDB4-E729-3634EF83184B}"/>
          </ac:graphicFrameMkLst>
        </pc:graphicFrameChg>
      </pc:sldChg>
      <pc:sldChg chg="modSp add">
        <pc:chgData name="gab gab" userId="910a901c0867816c" providerId="LiveId" clId="{9BBC606E-1263-4C3A-9932-76C72A1A055F}" dt="2023-02-05T14:04:13.005" v="3602"/>
        <pc:sldMkLst>
          <pc:docMk/>
          <pc:sldMk cId="2928249686" sldId="290"/>
        </pc:sldMkLst>
        <pc:graphicFrameChg chg="mod">
          <ac:chgData name="gab gab" userId="910a901c0867816c" providerId="LiveId" clId="{9BBC606E-1263-4C3A-9932-76C72A1A055F}" dt="2023-02-05T14:04:13.005" v="3602"/>
          <ac:graphicFrameMkLst>
            <pc:docMk/>
            <pc:sldMk cId="2928249686" sldId="290"/>
            <ac:graphicFrameMk id="4" creationId="{B7B4189F-B7C2-EDB4-E729-3634EF83184B}"/>
          </ac:graphicFrameMkLst>
        </pc:graphicFrameChg>
      </pc:sldChg>
    </pc:docChg>
  </pc:docChgLst>
  <pc:docChgLst>
    <pc:chgData name="gab gab" userId="910a901c0867816c" providerId="LiveId" clId="{A5F1DFC4-7ECF-48FE-BD9C-17DF3A519E47}"/>
    <pc:docChg chg="undo custSel addSld delSld modSld sldOrd">
      <pc:chgData name="gab gab" userId="910a901c0867816c" providerId="LiveId" clId="{A5F1DFC4-7ECF-48FE-BD9C-17DF3A519E47}" dt="2023-02-05T16:07:55.782" v="467"/>
      <pc:docMkLst>
        <pc:docMk/>
      </pc:docMkLst>
      <pc:sldChg chg="modSp mod modTransition modAnim">
        <pc:chgData name="gab gab" userId="910a901c0867816c" providerId="LiveId" clId="{A5F1DFC4-7ECF-48FE-BD9C-17DF3A519E47}" dt="2023-02-05T15:55:20.081" v="339"/>
        <pc:sldMkLst>
          <pc:docMk/>
          <pc:sldMk cId="3681622930" sldId="256"/>
        </pc:sldMkLst>
        <pc:spChg chg="mod">
          <ac:chgData name="gab gab" userId="910a901c0867816c" providerId="LiveId" clId="{A5F1DFC4-7ECF-48FE-BD9C-17DF3A519E47}" dt="2023-02-05T15:48:36.253" v="220" actId="1076"/>
          <ac:spMkLst>
            <pc:docMk/>
            <pc:sldMk cId="3681622930" sldId="256"/>
            <ac:spMk id="2" creationId="{023C472F-A79E-152A-03A6-F0A7BD4E6403}"/>
          </ac:spMkLst>
        </pc:spChg>
        <pc:spChg chg="mod">
          <ac:chgData name="gab gab" userId="910a901c0867816c" providerId="LiveId" clId="{A5F1DFC4-7ECF-48FE-BD9C-17DF3A519E47}" dt="2023-02-05T15:48:59.234" v="269" actId="1076"/>
          <ac:spMkLst>
            <pc:docMk/>
            <pc:sldMk cId="3681622930" sldId="256"/>
            <ac:spMk id="4" creationId="{2836CF80-EDC4-962C-C4F5-F5715E931E36}"/>
          </ac:spMkLst>
        </pc:spChg>
        <pc:picChg chg="mod">
          <ac:chgData name="gab gab" userId="910a901c0867816c" providerId="LiveId" clId="{A5F1DFC4-7ECF-48FE-BD9C-17DF3A519E47}" dt="2023-02-05T15:48:25.465" v="219" actId="1440"/>
          <ac:picMkLst>
            <pc:docMk/>
            <pc:sldMk cId="3681622930" sldId="256"/>
            <ac:picMk id="6" creationId="{B03144ED-C0BD-5B12-0588-E6ACE94ECD14}"/>
          </ac:picMkLst>
        </pc:picChg>
      </pc:sldChg>
      <pc:sldChg chg="modSp mod modTransition modAnim">
        <pc:chgData name="gab gab" userId="910a901c0867816c" providerId="LiveId" clId="{A5F1DFC4-7ECF-48FE-BD9C-17DF3A519E47}" dt="2023-02-05T15:55:23.156" v="340"/>
        <pc:sldMkLst>
          <pc:docMk/>
          <pc:sldMk cId="3012206905" sldId="259"/>
        </pc:sldMkLst>
        <pc:spChg chg="mod">
          <ac:chgData name="gab gab" userId="910a901c0867816c" providerId="LiveId" clId="{A5F1DFC4-7ECF-48FE-BD9C-17DF3A519E47}" dt="2023-02-05T15:47:58.192" v="215" actId="1076"/>
          <ac:spMkLst>
            <pc:docMk/>
            <pc:sldMk cId="3012206905" sldId="259"/>
            <ac:spMk id="5" creationId="{2AE8A8A8-D9F2-6078-8692-693A4110DEA5}"/>
          </ac:spMkLst>
        </pc:spChg>
        <pc:spChg chg="mod">
          <ac:chgData name="gab gab" userId="910a901c0867816c" providerId="LiveId" clId="{A5F1DFC4-7ECF-48FE-BD9C-17DF3A519E47}" dt="2023-02-05T15:47:58.192" v="215" actId="1076"/>
          <ac:spMkLst>
            <pc:docMk/>
            <pc:sldMk cId="3012206905" sldId="259"/>
            <ac:spMk id="8" creationId="{925E0148-0E9F-4DBB-8C00-7275F762E782}"/>
          </ac:spMkLst>
        </pc:spChg>
        <pc:spChg chg="mod">
          <ac:chgData name="gab gab" userId="910a901c0867816c" providerId="LiveId" clId="{A5F1DFC4-7ECF-48FE-BD9C-17DF3A519E47}" dt="2023-02-05T15:51:26.375" v="292" actId="20577"/>
          <ac:spMkLst>
            <pc:docMk/>
            <pc:sldMk cId="3012206905" sldId="259"/>
            <ac:spMk id="10" creationId="{27F12769-A410-70C2-7CC3-149EEE4C2CE0}"/>
          </ac:spMkLst>
        </pc:spChg>
        <pc:picChg chg="mod">
          <ac:chgData name="gab gab" userId="910a901c0867816c" providerId="LiveId" clId="{A5F1DFC4-7ECF-48FE-BD9C-17DF3A519E47}" dt="2023-02-05T15:47:58.192" v="215" actId="1076"/>
          <ac:picMkLst>
            <pc:docMk/>
            <pc:sldMk cId="3012206905" sldId="259"/>
            <ac:picMk id="17" creationId="{3F995610-75BF-4D98-691C-C08F6D2D069D}"/>
          </ac:picMkLst>
        </pc:picChg>
        <pc:picChg chg="mod">
          <ac:chgData name="gab gab" userId="910a901c0867816c" providerId="LiveId" clId="{A5F1DFC4-7ECF-48FE-BD9C-17DF3A519E47}" dt="2023-02-05T15:47:58.192" v="215" actId="1076"/>
          <ac:picMkLst>
            <pc:docMk/>
            <pc:sldMk cId="3012206905" sldId="259"/>
            <ac:picMk id="21" creationId="{675583A9-1284-9C61-6B83-9C9C79513BA0}"/>
          </ac:picMkLst>
        </pc:picChg>
        <pc:picChg chg="mod">
          <ac:chgData name="gab gab" userId="910a901c0867816c" providerId="LiveId" clId="{A5F1DFC4-7ECF-48FE-BD9C-17DF3A519E47}" dt="2023-02-05T15:47:41.691" v="212" actId="1076"/>
          <ac:picMkLst>
            <pc:docMk/>
            <pc:sldMk cId="3012206905" sldId="259"/>
            <ac:picMk id="23" creationId="{264FF07F-C886-B6D2-C6D0-6C056525B5D4}"/>
          </ac:picMkLst>
        </pc:picChg>
      </pc:sldChg>
      <pc:sldChg chg="modSp mod modTransition">
        <pc:chgData name="gab gab" userId="910a901c0867816c" providerId="LiveId" clId="{A5F1DFC4-7ECF-48FE-BD9C-17DF3A519E47}" dt="2023-02-05T15:55:36.163" v="342" actId="113"/>
        <pc:sldMkLst>
          <pc:docMk/>
          <pc:sldMk cId="1872260934" sldId="260"/>
        </pc:sldMkLst>
        <pc:spChg chg="mod">
          <ac:chgData name="gab gab" userId="910a901c0867816c" providerId="LiveId" clId="{A5F1DFC4-7ECF-48FE-BD9C-17DF3A519E47}" dt="2023-02-05T15:51:44.907" v="294"/>
          <ac:spMkLst>
            <pc:docMk/>
            <pc:sldMk cId="1872260934" sldId="260"/>
            <ac:spMk id="2" creationId="{A418C1D0-DEF6-F9F5-DF85-D2E312516D35}"/>
          </ac:spMkLst>
        </pc:spChg>
        <pc:spChg chg="mod">
          <ac:chgData name="gab gab" userId="910a901c0867816c" providerId="LiveId" clId="{A5F1DFC4-7ECF-48FE-BD9C-17DF3A519E47}" dt="2023-02-05T15:55:36.163" v="342" actId="113"/>
          <ac:spMkLst>
            <pc:docMk/>
            <pc:sldMk cId="1872260934" sldId="260"/>
            <ac:spMk id="3" creationId="{1BA11576-23A0-3B21-47C2-53D3B7E25AF4}"/>
          </ac:spMkLst>
        </pc:spChg>
      </pc:sldChg>
      <pc:sldChg chg="addSp delSp modSp mod modTransition addAnim delAnim modAnim">
        <pc:chgData name="gab gab" userId="910a901c0867816c" providerId="LiveId" clId="{A5F1DFC4-7ECF-48FE-BD9C-17DF3A519E47}" dt="2023-02-05T16:04:12.001" v="466"/>
        <pc:sldMkLst>
          <pc:docMk/>
          <pc:sldMk cId="966163876" sldId="261"/>
        </pc:sldMkLst>
        <pc:spChg chg="add del mod">
          <ac:chgData name="gab gab" userId="910a901c0867816c" providerId="LiveId" clId="{A5F1DFC4-7ECF-48FE-BD9C-17DF3A519E47}" dt="2023-02-05T16:01:37.646" v="403" actId="1076"/>
          <ac:spMkLst>
            <pc:docMk/>
            <pc:sldMk cId="966163876" sldId="261"/>
            <ac:spMk id="3" creationId="{34E5F86D-D5BF-9B75-3878-6FA439F0D3B2}"/>
          </ac:spMkLst>
        </pc:spChg>
        <pc:spChg chg="mod">
          <ac:chgData name="gab gab" userId="910a901c0867816c" providerId="LiveId" clId="{A5F1DFC4-7ECF-48FE-BD9C-17DF3A519E47}" dt="2023-02-05T16:01:41.066" v="407" actId="1076"/>
          <ac:spMkLst>
            <pc:docMk/>
            <pc:sldMk cId="966163876" sldId="261"/>
            <ac:spMk id="6" creationId="{5F98B03C-D683-196E-3FD2-C1540B190983}"/>
          </ac:spMkLst>
        </pc:spChg>
        <pc:spChg chg="add del mod">
          <ac:chgData name="gab gab" userId="910a901c0867816c" providerId="LiveId" clId="{A5F1DFC4-7ECF-48FE-BD9C-17DF3A519E47}" dt="2023-02-05T16:00:58.418" v="396" actId="21"/>
          <ac:spMkLst>
            <pc:docMk/>
            <pc:sldMk cId="966163876" sldId="261"/>
            <ac:spMk id="7" creationId="{D51B388E-21D4-5121-3F47-69F29D44D336}"/>
          </ac:spMkLst>
        </pc:spChg>
      </pc:sldChg>
      <pc:sldChg chg="modSp modTransition">
        <pc:chgData name="gab gab" userId="910a901c0867816c" providerId="LiveId" clId="{A5F1DFC4-7ECF-48FE-BD9C-17DF3A519E47}" dt="2023-02-05T15:55:52.921" v="345"/>
        <pc:sldMkLst>
          <pc:docMk/>
          <pc:sldMk cId="3519277326" sldId="262"/>
        </pc:sldMkLst>
        <pc:spChg chg="mod">
          <ac:chgData name="gab gab" userId="910a901c0867816c" providerId="LiveId" clId="{A5F1DFC4-7ECF-48FE-BD9C-17DF3A519E47}" dt="2023-02-05T15:51:44.907" v="294"/>
          <ac:spMkLst>
            <pc:docMk/>
            <pc:sldMk cId="3519277326" sldId="262"/>
            <ac:spMk id="2" creationId="{32836360-CB44-886A-AD4C-4DFE7C6AF016}"/>
          </ac:spMkLst>
        </pc:spChg>
        <pc:spChg chg="mod">
          <ac:chgData name="gab gab" userId="910a901c0867816c" providerId="LiveId" clId="{A5F1DFC4-7ECF-48FE-BD9C-17DF3A519E47}" dt="2023-02-05T15:51:44.907" v="294"/>
          <ac:spMkLst>
            <pc:docMk/>
            <pc:sldMk cId="3519277326" sldId="262"/>
            <ac:spMk id="3" creationId="{12782DD2-8452-3DFA-8A8E-83CC68373CD2}"/>
          </ac:spMkLst>
        </pc:spChg>
      </pc:sldChg>
      <pc:sldChg chg="modTransition modAnim">
        <pc:chgData name="gab gab" userId="910a901c0867816c" providerId="LiveId" clId="{A5F1DFC4-7ECF-48FE-BD9C-17DF3A519E47}" dt="2023-02-05T16:03:37.492" v="465"/>
        <pc:sldMkLst>
          <pc:docMk/>
          <pc:sldMk cId="3820256726" sldId="263"/>
        </pc:sldMkLst>
      </pc:sldChg>
      <pc:sldChg chg="modTransition">
        <pc:chgData name="gab gab" userId="910a901c0867816c" providerId="LiveId" clId="{A5F1DFC4-7ECF-48FE-BD9C-17DF3A519E47}" dt="2023-02-05T15:56:04.345" v="350"/>
        <pc:sldMkLst>
          <pc:docMk/>
          <pc:sldMk cId="351124491" sldId="266"/>
        </pc:sldMkLst>
      </pc:sldChg>
      <pc:sldChg chg="addSp modSp modTransition">
        <pc:chgData name="gab gab" userId="910a901c0867816c" providerId="LiveId" clId="{A5F1DFC4-7ECF-48FE-BD9C-17DF3A519E47}" dt="2023-02-05T15:56:02.110" v="349"/>
        <pc:sldMkLst>
          <pc:docMk/>
          <pc:sldMk cId="1029535342" sldId="267"/>
        </pc:sldMkLst>
        <pc:graphicFrameChg chg="mod">
          <ac:chgData name="gab gab" userId="910a901c0867816c" providerId="LiveId" clId="{A5F1DFC4-7ECF-48FE-BD9C-17DF3A519E47}" dt="2023-02-05T15:43:15.235" v="72"/>
          <ac:graphicFrameMkLst>
            <pc:docMk/>
            <pc:sldMk cId="1029535342" sldId="267"/>
            <ac:graphicFrameMk id="4" creationId="{DCDC28C7-6E31-3477-516A-6AFF6F96B3AE}"/>
          </ac:graphicFrameMkLst>
        </pc:graphicFrameChg>
        <pc:picChg chg="add mod">
          <ac:chgData name="gab gab" userId="910a901c0867816c" providerId="LiveId" clId="{A5F1DFC4-7ECF-48FE-BD9C-17DF3A519E47}" dt="2023-02-05T15:42:50.282" v="71" actId="1076"/>
          <ac:picMkLst>
            <pc:docMk/>
            <pc:sldMk cId="1029535342" sldId="267"/>
            <ac:picMk id="1026" creationId="{B66822A5-CC6E-2749-F171-66C84B432631}"/>
          </ac:picMkLst>
        </pc:picChg>
        <pc:picChg chg="add mod">
          <ac:chgData name="gab gab" userId="910a901c0867816c" providerId="LiveId" clId="{A5F1DFC4-7ECF-48FE-BD9C-17DF3A519E47}" dt="2023-02-05T15:43:29.785" v="76" actId="1076"/>
          <ac:picMkLst>
            <pc:docMk/>
            <pc:sldMk cId="1029535342" sldId="267"/>
            <ac:picMk id="1028" creationId="{7576861B-2EBC-F96D-4C4A-278EF5D609A1}"/>
          </ac:picMkLst>
        </pc:picChg>
      </pc:sldChg>
      <pc:sldChg chg="modTransition">
        <pc:chgData name="gab gab" userId="910a901c0867816c" providerId="LiveId" clId="{A5F1DFC4-7ECF-48FE-BD9C-17DF3A519E47}" dt="2023-02-05T15:56:08.817" v="352"/>
        <pc:sldMkLst>
          <pc:docMk/>
          <pc:sldMk cId="2764810967" sldId="268"/>
        </pc:sldMkLst>
      </pc:sldChg>
      <pc:sldChg chg="modSp del">
        <pc:chgData name="gab gab" userId="910a901c0867816c" providerId="LiveId" clId="{A5F1DFC4-7ECF-48FE-BD9C-17DF3A519E47}" dt="2023-02-05T15:55:33.213" v="341" actId="2696"/>
        <pc:sldMkLst>
          <pc:docMk/>
          <pc:sldMk cId="2330371753" sldId="270"/>
        </pc:sldMkLst>
        <pc:spChg chg="mod">
          <ac:chgData name="gab gab" userId="910a901c0867816c" providerId="LiveId" clId="{A5F1DFC4-7ECF-48FE-BD9C-17DF3A519E47}" dt="2023-02-05T15:51:44.907" v="294"/>
          <ac:spMkLst>
            <pc:docMk/>
            <pc:sldMk cId="2330371753" sldId="270"/>
            <ac:spMk id="2" creationId="{A418C1D0-DEF6-F9F5-DF85-D2E312516D35}"/>
          </ac:spMkLst>
        </pc:spChg>
        <pc:spChg chg="mod">
          <ac:chgData name="gab gab" userId="910a901c0867816c" providerId="LiveId" clId="{A5F1DFC4-7ECF-48FE-BD9C-17DF3A519E47}" dt="2023-02-05T15:51:44.907" v="294"/>
          <ac:spMkLst>
            <pc:docMk/>
            <pc:sldMk cId="2330371753" sldId="270"/>
            <ac:spMk id="3" creationId="{1BA11576-23A0-3B21-47C2-53D3B7E25AF4}"/>
          </ac:spMkLst>
        </pc:spChg>
      </pc:sldChg>
      <pc:sldChg chg="modSp modTransition">
        <pc:chgData name="gab gab" userId="910a901c0867816c" providerId="LiveId" clId="{A5F1DFC4-7ECF-48FE-BD9C-17DF3A519E47}" dt="2023-02-05T15:56:13.517" v="354"/>
        <pc:sldMkLst>
          <pc:docMk/>
          <pc:sldMk cId="4270223824" sldId="272"/>
        </pc:sldMkLst>
        <pc:spChg chg="mod">
          <ac:chgData name="gab gab" userId="910a901c0867816c" providerId="LiveId" clId="{A5F1DFC4-7ECF-48FE-BD9C-17DF3A519E47}" dt="2023-02-05T15:51:44.907" v="294"/>
          <ac:spMkLst>
            <pc:docMk/>
            <pc:sldMk cId="4270223824" sldId="272"/>
            <ac:spMk id="2" creationId="{32836360-CB44-886A-AD4C-4DFE7C6AF016}"/>
          </ac:spMkLst>
        </pc:spChg>
        <pc:spChg chg="mod">
          <ac:chgData name="gab gab" userId="910a901c0867816c" providerId="LiveId" clId="{A5F1DFC4-7ECF-48FE-BD9C-17DF3A519E47}" dt="2023-02-05T15:51:44.907" v="294"/>
          <ac:spMkLst>
            <pc:docMk/>
            <pc:sldMk cId="4270223824" sldId="272"/>
            <ac:spMk id="3" creationId="{12782DD2-8452-3DFA-8A8E-83CC68373CD2}"/>
          </ac:spMkLst>
        </pc:spChg>
      </pc:sldChg>
      <pc:sldChg chg="modSp modTransition">
        <pc:chgData name="gab gab" userId="910a901c0867816c" providerId="LiveId" clId="{A5F1DFC4-7ECF-48FE-BD9C-17DF3A519E47}" dt="2023-02-05T15:56:15.632" v="355"/>
        <pc:sldMkLst>
          <pc:docMk/>
          <pc:sldMk cId="3285405341" sldId="273"/>
        </pc:sldMkLst>
        <pc:spChg chg="mod">
          <ac:chgData name="gab gab" userId="910a901c0867816c" providerId="LiveId" clId="{A5F1DFC4-7ECF-48FE-BD9C-17DF3A519E47}" dt="2023-02-05T15:51:44.907" v="294"/>
          <ac:spMkLst>
            <pc:docMk/>
            <pc:sldMk cId="3285405341" sldId="273"/>
            <ac:spMk id="2" creationId="{7097600D-F25E-6E60-7BF9-E8B910FEF614}"/>
          </ac:spMkLst>
        </pc:spChg>
      </pc:sldChg>
      <pc:sldChg chg="modSp modTransition">
        <pc:chgData name="gab gab" userId="910a901c0867816c" providerId="LiveId" clId="{A5F1DFC4-7ECF-48FE-BD9C-17DF3A519E47}" dt="2023-02-05T15:56:23.885" v="359"/>
        <pc:sldMkLst>
          <pc:docMk/>
          <pc:sldMk cId="223265008" sldId="276"/>
        </pc:sldMkLst>
        <pc:spChg chg="mod">
          <ac:chgData name="gab gab" userId="910a901c0867816c" providerId="LiveId" clId="{A5F1DFC4-7ECF-48FE-BD9C-17DF3A519E47}" dt="2023-02-05T15:51:44.907" v="294"/>
          <ac:spMkLst>
            <pc:docMk/>
            <pc:sldMk cId="223265008" sldId="276"/>
            <ac:spMk id="2" creationId="{32836360-CB44-886A-AD4C-4DFE7C6AF016}"/>
          </ac:spMkLst>
        </pc:spChg>
        <pc:spChg chg="mod">
          <ac:chgData name="gab gab" userId="910a901c0867816c" providerId="LiveId" clId="{A5F1DFC4-7ECF-48FE-BD9C-17DF3A519E47}" dt="2023-02-05T15:51:44.907" v="294"/>
          <ac:spMkLst>
            <pc:docMk/>
            <pc:sldMk cId="223265008" sldId="276"/>
            <ac:spMk id="3" creationId="{12782DD2-8452-3DFA-8A8E-83CC68373CD2}"/>
          </ac:spMkLst>
        </pc:spChg>
      </pc:sldChg>
      <pc:sldChg chg="modSp modTransition">
        <pc:chgData name="gab gab" userId="910a901c0867816c" providerId="LiveId" clId="{A5F1DFC4-7ECF-48FE-BD9C-17DF3A519E47}" dt="2023-02-05T15:56:25.354" v="360"/>
        <pc:sldMkLst>
          <pc:docMk/>
          <pc:sldMk cId="2437890963" sldId="280"/>
        </pc:sldMkLst>
        <pc:spChg chg="mod">
          <ac:chgData name="gab gab" userId="910a901c0867816c" providerId="LiveId" clId="{A5F1DFC4-7ECF-48FE-BD9C-17DF3A519E47}" dt="2023-02-05T15:51:44.907" v="294"/>
          <ac:spMkLst>
            <pc:docMk/>
            <pc:sldMk cId="2437890963" sldId="280"/>
            <ac:spMk id="2" creationId="{32836360-CB44-886A-AD4C-4DFE7C6AF016}"/>
          </ac:spMkLst>
        </pc:spChg>
        <pc:spChg chg="mod">
          <ac:chgData name="gab gab" userId="910a901c0867816c" providerId="LiveId" clId="{A5F1DFC4-7ECF-48FE-BD9C-17DF3A519E47}" dt="2023-02-05T15:51:44.907" v="294"/>
          <ac:spMkLst>
            <pc:docMk/>
            <pc:sldMk cId="2437890963" sldId="280"/>
            <ac:spMk id="3" creationId="{12782DD2-8452-3DFA-8A8E-83CC68373CD2}"/>
          </ac:spMkLst>
        </pc:spChg>
      </pc:sldChg>
      <pc:sldChg chg="modSp">
        <pc:chgData name="gab gab" userId="910a901c0867816c" providerId="LiveId" clId="{A5F1DFC4-7ECF-48FE-BD9C-17DF3A519E47}" dt="2023-02-05T15:51:44.907" v="294"/>
        <pc:sldMkLst>
          <pc:docMk/>
          <pc:sldMk cId="208358683" sldId="283"/>
        </pc:sldMkLst>
        <pc:spChg chg="mod">
          <ac:chgData name="gab gab" userId="910a901c0867816c" providerId="LiveId" clId="{A5F1DFC4-7ECF-48FE-BD9C-17DF3A519E47}" dt="2023-02-05T15:51:44.907" v="294"/>
          <ac:spMkLst>
            <pc:docMk/>
            <pc:sldMk cId="208358683" sldId="283"/>
            <ac:spMk id="2" creationId="{32836360-CB44-886A-AD4C-4DFE7C6AF016}"/>
          </ac:spMkLst>
        </pc:spChg>
        <pc:spChg chg="mod">
          <ac:chgData name="gab gab" userId="910a901c0867816c" providerId="LiveId" clId="{A5F1DFC4-7ECF-48FE-BD9C-17DF3A519E47}" dt="2023-02-05T15:51:44.907" v="294"/>
          <ac:spMkLst>
            <pc:docMk/>
            <pc:sldMk cId="208358683" sldId="283"/>
            <ac:spMk id="3" creationId="{12782DD2-8452-3DFA-8A8E-83CC68373CD2}"/>
          </ac:spMkLst>
        </pc:spChg>
      </pc:sldChg>
      <pc:sldChg chg="modSp mod modTransition modAnim">
        <pc:chgData name="gab gab" userId="910a901c0867816c" providerId="LiveId" clId="{A5F1DFC4-7ECF-48FE-BD9C-17DF3A519E47}" dt="2023-02-05T16:07:55.782" v="467"/>
        <pc:sldMkLst>
          <pc:docMk/>
          <pc:sldMk cId="2325314080" sldId="284"/>
        </pc:sldMkLst>
        <pc:spChg chg="mod">
          <ac:chgData name="gab gab" userId="910a901c0867816c" providerId="LiveId" clId="{A5F1DFC4-7ECF-48FE-BD9C-17DF3A519E47}" dt="2023-02-05T15:57:05.585" v="368" actId="1076"/>
          <ac:spMkLst>
            <pc:docMk/>
            <pc:sldMk cId="2325314080" sldId="284"/>
            <ac:spMk id="4" creationId="{8A18BD1A-16A9-80BD-66E2-EA4A3A8D15EE}"/>
          </ac:spMkLst>
        </pc:spChg>
        <pc:spChg chg="mod">
          <ac:chgData name="gab gab" userId="910a901c0867816c" providerId="LiveId" clId="{A5F1DFC4-7ECF-48FE-BD9C-17DF3A519E47}" dt="2023-02-05T16:03:06.920" v="445" actId="1076"/>
          <ac:spMkLst>
            <pc:docMk/>
            <pc:sldMk cId="2325314080" sldId="284"/>
            <ac:spMk id="6" creationId="{5F98B03C-D683-196E-3FD2-C1540B190983}"/>
          </ac:spMkLst>
        </pc:spChg>
        <pc:spChg chg="mod">
          <ac:chgData name="gab gab" userId="910a901c0867816c" providerId="LiveId" clId="{A5F1DFC4-7ECF-48FE-BD9C-17DF3A519E47}" dt="2023-02-05T15:57:10.321" v="371" actId="1076"/>
          <ac:spMkLst>
            <pc:docMk/>
            <pc:sldMk cId="2325314080" sldId="284"/>
            <ac:spMk id="10" creationId="{1EEC2A4C-F9FA-CE00-2DB6-BBE1396EEE37}"/>
          </ac:spMkLst>
        </pc:spChg>
      </pc:sldChg>
      <pc:sldChg chg="modTransition">
        <pc:chgData name="gab gab" userId="910a901c0867816c" providerId="LiveId" clId="{A5F1DFC4-7ECF-48FE-BD9C-17DF3A519E47}" dt="2023-02-05T15:55:57.715" v="347"/>
        <pc:sldMkLst>
          <pc:docMk/>
          <pc:sldMk cId="2921405381" sldId="285"/>
        </pc:sldMkLst>
      </pc:sldChg>
      <pc:sldChg chg="modTransition">
        <pc:chgData name="gab gab" userId="910a901c0867816c" providerId="LiveId" clId="{A5F1DFC4-7ECF-48FE-BD9C-17DF3A519E47}" dt="2023-02-05T15:56:06.903" v="351"/>
        <pc:sldMkLst>
          <pc:docMk/>
          <pc:sldMk cId="1735439559" sldId="287"/>
        </pc:sldMkLst>
      </pc:sldChg>
      <pc:sldChg chg="modSp modTransition">
        <pc:chgData name="gab gab" userId="910a901c0867816c" providerId="LiveId" clId="{A5F1DFC4-7ECF-48FE-BD9C-17DF3A519E47}" dt="2023-02-05T15:56:20.485" v="357"/>
        <pc:sldMkLst>
          <pc:docMk/>
          <pc:sldMk cId="105671483" sldId="288"/>
        </pc:sldMkLst>
        <pc:spChg chg="mod">
          <ac:chgData name="gab gab" userId="910a901c0867816c" providerId="LiveId" clId="{A5F1DFC4-7ECF-48FE-BD9C-17DF3A519E47}" dt="2023-02-05T15:51:44.907" v="294"/>
          <ac:spMkLst>
            <pc:docMk/>
            <pc:sldMk cId="105671483" sldId="288"/>
            <ac:spMk id="2" creationId="{7097600D-F25E-6E60-7BF9-E8B910FEF614}"/>
          </ac:spMkLst>
        </pc:spChg>
      </pc:sldChg>
      <pc:sldChg chg="modTransition">
        <pc:chgData name="gab gab" userId="910a901c0867816c" providerId="LiveId" clId="{A5F1DFC4-7ECF-48FE-BD9C-17DF3A519E47}" dt="2023-02-05T15:56:22.421" v="358"/>
        <pc:sldMkLst>
          <pc:docMk/>
          <pc:sldMk cId="354384952" sldId="289"/>
        </pc:sldMkLst>
      </pc:sldChg>
      <pc:sldChg chg="modTransition">
        <pc:chgData name="gab gab" userId="910a901c0867816c" providerId="LiveId" clId="{A5F1DFC4-7ECF-48FE-BD9C-17DF3A519E47}" dt="2023-02-05T15:56:16.975" v="356"/>
        <pc:sldMkLst>
          <pc:docMk/>
          <pc:sldMk cId="2928249686" sldId="290"/>
        </pc:sldMkLst>
      </pc:sldChg>
      <pc:sldChg chg="modSp add modTransition">
        <pc:chgData name="gab gab" userId="910a901c0867816c" providerId="LiveId" clId="{A5F1DFC4-7ECF-48FE-BD9C-17DF3A519E47}" dt="2023-02-05T15:56:11.388" v="353"/>
        <pc:sldMkLst>
          <pc:docMk/>
          <pc:sldMk cId="4073434911" sldId="291"/>
        </pc:sldMkLst>
        <pc:graphicFrameChg chg="mod">
          <ac:chgData name="gab gab" userId="910a901c0867816c" providerId="LiveId" clId="{A5F1DFC4-7ECF-48FE-BD9C-17DF3A519E47}" dt="2023-02-05T15:43:55.197" v="78" actId="20577"/>
          <ac:graphicFrameMkLst>
            <pc:docMk/>
            <pc:sldMk cId="4073434911" sldId="291"/>
            <ac:graphicFrameMk id="6" creationId="{6A297B5C-3D1D-1A62-0FEA-104743E7C033}"/>
          </ac:graphicFrameMkLst>
        </pc:graphicFrameChg>
      </pc:sldChg>
      <pc:sldChg chg="modSp add mod ord modTransition modAnim">
        <pc:chgData name="gab gab" userId="910a901c0867816c" providerId="LiveId" clId="{A5F1DFC4-7ECF-48FE-BD9C-17DF3A519E47}" dt="2023-02-05T15:56:00.617" v="348"/>
        <pc:sldMkLst>
          <pc:docMk/>
          <pc:sldMk cId="193381144" sldId="292"/>
        </pc:sldMkLst>
        <pc:spChg chg="mod">
          <ac:chgData name="gab gab" userId="910a901c0867816c" providerId="LiveId" clId="{A5F1DFC4-7ECF-48FE-BD9C-17DF3A519E47}" dt="2023-02-05T15:45:32.495" v="196" actId="14100"/>
          <ac:spMkLst>
            <pc:docMk/>
            <pc:sldMk cId="193381144" sldId="292"/>
            <ac:spMk id="9" creationId="{4984A316-DA88-8A55-B000-B127FB64A803}"/>
          </ac:spMkLst>
        </pc:spChg>
        <pc:graphicFrameChg chg="mod">
          <ac:chgData name="gab gab" userId="910a901c0867816c" providerId="LiveId" clId="{A5F1DFC4-7ECF-48FE-BD9C-17DF3A519E47}" dt="2023-02-05T15:45:25.737" v="194" actId="1076"/>
          <ac:graphicFrameMkLst>
            <pc:docMk/>
            <pc:sldMk cId="193381144" sldId="292"/>
            <ac:graphicFrameMk id="4" creationId="{DCDC28C7-6E31-3477-516A-6AFF6F96B3AE}"/>
          </ac:graphicFrameMkLst>
        </pc:graphicFrameChg>
        <pc:picChg chg="mod">
          <ac:chgData name="gab gab" userId="910a901c0867816c" providerId="LiveId" clId="{A5F1DFC4-7ECF-48FE-BD9C-17DF3A519E47}" dt="2023-02-05T15:46:27.654" v="205" actId="1076"/>
          <ac:picMkLst>
            <pc:docMk/>
            <pc:sldMk cId="193381144" sldId="292"/>
            <ac:picMk id="1026" creationId="{B66822A5-CC6E-2749-F171-66C84B432631}"/>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6.png"/></Relationships>
</file>

<file path=ppt/diagrams/_rels/data2.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3AE141-F458-49A9-9BA8-2FCA33A93A61}" type="doc">
      <dgm:prSet loTypeId="urn:microsoft.com/office/officeart/2005/8/layout/radial2" loCatId="relationship" qsTypeId="urn:microsoft.com/office/officeart/2005/8/quickstyle/simple1" qsCatId="simple" csTypeId="urn:microsoft.com/office/officeart/2005/8/colors/colorful4" csCatId="colorful" phldr="1"/>
      <dgm:spPr/>
      <dgm:t>
        <a:bodyPr/>
        <a:lstStyle/>
        <a:p>
          <a:endParaRPr lang="en-CA"/>
        </a:p>
      </dgm:t>
    </dgm:pt>
    <dgm:pt modelId="{C3978D1A-588F-4DC4-9392-EBC8A1545BD9}">
      <dgm:prSet phldrT="[Text]"/>
      <dgm:spPr/>
      <dgm:t>
        <a:bodyPr/>
        <a:lstStyle/>
        <a:p>
          <a:r>
            <a:rPr lang="en-CA" dirty="0"/>
            <a:t>Page de d</a:t>
          </a:r>
          <a:r>
            <a:rPr lang="fr-CA" dirty="0" err="1"/>
            <a:t>ébut</a:t>
          </a:r>
          <a:endParaRPr lang="en-CA" dirty="0"/>
        </a:p>
      </dgm:t>
    </dgm:pt>
    <dgm:pt modelId="{7B84698A-7F1D-4992-8307-6E4B107372CF}" type="parTrans" cxnId="{5B0C7858-4766-403F-A068-5440560B27CD}">
      <dgm:prSet/>
      <dgm:spPr/>
      <dgm:t>
        <a:bodyPr/>
        <a:lstStyle/>
        <a:p>
          <a:endParaRPr lang="en-CA"/>
        </a:p>
      </dgm:t>
    </dgm:pt>
    <dgm:pt modelId="{06E91099-3796-431C-98C3-038E8769CC02}" type="sibTrans" cxnId="{5B0C7858-4766-403F-A068-5440560B27CD}">
      <dgm:prSet/>
      <dgm:spPr/>
      <dgm:t>
        <a:bodyPr/>
        <a:lstStyle/>
        <a:p>
          <a:endParaRPr lang="en-CA"/>
        </a:p>
      </dgm:t>
    </dgm:pt>
    <dgm:pt modelId="{4F4E409E-89DC-4315-A958-22A24E0E6DAE}">
      <dgm:prSet phldrT="[Text]"/>
      <dgm:spPr/>
      <dgm:t>
        <a:bodyPr/>
        <a:lstStyle/>
        <a:p>
          <a:r>
            <a:rPr lang="en-CA" dirty="0"/>
            <a:t>Grid	</a:t>
          </a:r>
        </a:p>
      </dgm:t>
    </dgm:pt>
    <dgm:pt modelId="{8C5BEA37-C2E7-4AA6-8644-582027E93843}" type="parTrans" cxnId="{DF8EA5BD-8258-4B8F-9125-9A70AA908E29}">
      <dgm:prSet/>
      <dgm:spPr/>
      <dgm:t>
        <a:bodyPr/>
        <a:lstStyle/>
        <a:p>
          <a:endParaRPr lang="en-CA"/>
        </a:p>
      </dgm:t>
    </dgm:pt>
    <dgm:pt modelId="{A4C90AB2-8B5A-4EA7-8651-594576C9270C}" type="sibTrans" cxnId="{DF8EA5BD-8258-4B8F-9125-9A70AA908E29}">
      <dgm:prSet/>
      <dgm:spPr/>
      <dgm:t>
        <a:bodyPr/>
        <a:lstStyle/>
        <a:p>
          <a:endParaRPr lang="en-CA"/>
        </a:p>
      </dgm:t>
    </dgm:pt>
    <dgm:pt modelId="{C1F70B53-FC99-4633-9A74-27D87E30C2DA}">
      <dgm:prSet phldrT="[Text]"/>
      <dgm:spPr/>
      <dgm:t>
        <a:bodyPr/>
        <a:lstStyle/>
        <a:p>
          <a:r>
            <a:rPr lang="en-CA" dirty="0"/>
            <a:t>Grid</a:t>
          </a:r>
        </a:p>
      </dgm:t>
    </dgm:pt>
    <dgm:pt modelId="{41CBF4DE-062D-496F-9A44-1B397FDA7146}" type="parTrans" cxnId="{EAD54457-0C26-46B7-BB21-BE5A9CA39021}">
      <dgm:prSet/>
      <dgm:spPr/>
      <dgm:t>
        <a:bodyPr/>
        <a:lstStyle/>
        <a:p>
          <a:endParaRPr lang="en-CA"/>
        </a:p>
      </dgm:t>
    </dgm:pt>
    <dgm:pt modelId="{CA5CD657-E058-4408-B04C-02547C56FA67}" type="sibTrans" cxnId="{EAD54457-0C26-46B7-BB21-BE5A9CA39021}">
      <dgm:prSet/>
      <dgm:spPr/>
      <dgm:t>
        <a:bodyPr/>
        <a:lstStyle/>
        <a:p>
          <a:endParaRPr lang="en-CA"/>
        </a:p>
      </dgm:t>
    </dgm:pt>
    <dgm:pt modelId="{166E2BD5-3194-49F8-9DEC-5735D94901A4}">
      <dgm:prSet phldrT="[Text]"/>
      <dgm:spPr/>
      <dgm:t>
        <a:bodyPr/>
        <a:lstStyle/>
        <a:p>
          <a:r>
            <a:rPr lang="en-CA" dirty="0"/>
            <a:t>Page de </a:t>
          </a:r>
          <a:r>
            <a:rPr lang="en-CA" dirty="0" err="1"/>
            <a:t>chargement</a:t>
          </a:r>
          <a:endParaRPr lang="en-CA" dirty="0"/>
        </a:p>
      </dgm:t>
    </dgm:pt>
    <dgm:pt modelId="{BFE5CE2B-FEC5-4CB1-90B2-1D86815A3071}" type="parTrans" cxnId="{81151B1B-35DC-452F-B463-5919E59F6C3D}">
      <dgm:prSet/>
      <dgm:spPr/>
      <dgm:t>
        <a:bodyPr/>
        <a:lstStyle/>
        <a:p>
          <a:endParaRPr lang="en-CA"/>
        </a:p>
      </dgm:t>
    </dgm:pt>
    <dgm:pt modelId="{E1EEE6C9-B1A4-4B39-B5AF-AC3599B5E759}" type="sibTrans" cxnId="{81151B1B-35DC-452F-B463-5919E59F6C3D}">
      <dgm:prSet/>
      <dgm:spPr/>
      <dgm:t>
        <a:bodyPr/>
        <a:lstStyle/>
        <a:p>
          <a:endParaRPr lang="en-CA"/>
        </a:p>
      </dgm:t>
    </dgm:pt>
    <dgm:pt modelId="{588C3917-5DD7-45D0-8575-8F71A3D69F25}">
      <dgm:prSet phldrT="[Text]"/>
      <dgm:spPr/>
      <dgm:t>
        <a:bodyPr/>
        <a:lstStyle/>
        <a:p>
          <a:r>
            <a:rPr lang="en-CA" dirty="0"/>
            <a:t>Grid</a:t>
          </a:r>
        </a:p>
      </dgm:t>
    </dgm:pt>
    <dgm:pt modelId="{150E7975-60CE-4FB7-A675-B519B40CCA84}" type="parTrans" cxnId="{050E6946-6B49-47B3-8228-DD8DA462F3C5}">
      <dgm:prSet/>
      <dgm:spPr/>
      <dgm:t>
        <a:bodyPr/>
        <a:lstStyle/>
        <a:p>
          <a:endParaRPr lang="en-CA"/>
        </a:p>
      </dgm:t>
    </dgm:pt>
    <dgm:pt modelId="{696AF461-15E4-4680-B701-00E94F9F332E}" type="sibTrans" cxnId="{050E6946-6B49-47B3-8228-DD8DA462F3C5}">
      <dgm:prSet/>
      <dgm:spPr/>
      <dgm:t>
        <a:bodyPr/>
        <a:lstStyle/>
        <a:p>
          <a:endParaRPr lang="en-CA"/>
        </a:p>
      </dgm:t>
    </dgm:pt>
    <dgm:pt modelId="{42850F6E-753B-4CB5-89CE-D4C2C80F783E}">
      <dgm:prSet phldrT="[Text]"/>
      <dgm:spPr/>
      <dgm:t>
        <a:bodyPr/>
        <a:lstStyle/>
        <a:p>
          <a:r>
            <a:rPr lang="en-CA" dirty="0"/>
            <a:t>Grid</a:t>
          </a:r>
        </a:p>
      </dgm:t>
    </dgm:pt>
    <dgm:pt modelId="{0CFFF63F-8D10-432D-9AE9-57E4026262AD}" type="parTrans" cxnId="{7F1F9A95-6C00-4E2E-B9E1-15763C88DEA1}">
      <dgm:prSet/>
      <dgm:spPr/>
      <dgm:t>
        <a:bodyPr/>
        <a:lstStyle/>
        <a:p>
          <a:endParaRPr lang="en-CA"/>
        </a:p>
      </dgm:t>
    </dgm:pt>
    <dgm:pt modelId="{CE4EB50C-BCC5-41DD-B5CA-0F36737248D0}" type="sibTrans" cxnId="{7F1F9A95-6C00-4E2E-B9E1-15763C88DEA1}">
      <dgm:prSet/>
      <dgm:spPr/>
      <dgm:t>
        <a:bodyPr/>
        <a:lstStyle/>
        <a:p>
          <a:endParaRPr lang="en-CA"/>
        </a:p>
      </dgm:t>
    </dgm:pt>
    <dgm:pt modelId="{0E6DC29A-7124-453D-ABE3-014B2DBBE1EB}">
      <dgm:prSet phldrT="[Text]"/>
      <dgm:spPr/>
      <dgm:t>
        <a:bodyPr/>
        <a:lstStyle/>
        <a:p>
          <a:r>
            <a:rPr lang="fr-CA" dirty="0"/>
            <a:t>Page principale</a:t>
          </a:r>
        </a:p>
      </dgm:t>
    </dgm:pt>
    <dgm:pt modelId="{5228CF53-6243-4B04-84B1-24523319C57C}" type="parTrans" cxnId="{651B5A36-5A41-4A2A-929E-2277EFDD5C97}">
      <dgm:prSet/>
      <dgm:spPr/>
      <dgm:t>
        <a:bodyPr/>
        <a:lstStyle/>
        <a:p>
          <a:endParaRPr lang="en-CA"/>
        </a:p>
      </dgm:t>
    </dgm:pt>
    <dgm:pt modelId="{72FA1B48-D549-4455-B530-7D826519F5F9}" type="sibTrans" cxnId="{651B5A36-5A41-4A2A-929E-2277EFDD5C97}">
      <dgm:prSet/>
      <dgm:spPr/>
      <dgm:t>
        <a:bodyPr/>
        <a:lstStyle/>
        <a:p>
          <a:endParaRPr lang="en-CA"/>
        </a:p>
      </dgm:t>
    </dgm:pt>
    <dgm:pt modelId="{0653FF2B-CA07-4B79-82E6-CDF5076F9DFA}">
      <dgm:prSet phldrT="[Text]"/>
      <dgm:spPr/>
      <dgm:t>
        <a:bodyPr/>
        <a:lstStyle/>
        <a:p>
          <a:r>
            <a:rPr lang="en-CA" dirty="0"/>
            <a:t>Grid</a:t>
          </a:r>
        </a:p>
      </dgm:t>
    </dgm:pt>
    <dgm:pt modelId="{72AC8655-D8AC-44FD-82C0-E4EF211D631D}" type="parTrans" cxnId="{7F1CA81F-D6E4-49A8-B086-775060674B33}">
      <dgm:prSet/>
      <dgm:spPr/>
      <dgm:t>
        <a:bodyPr/>
        <a:lstStyle/>
        <a:p>
          <a:endParaRPr lang="en-CA"/>
        </a:p>
      </dgm:t>
    </dgm:pt>
    <dgm:pt modelId="{A51E7DC2-7F87-4F22-8E17-A099486DCD50}" type="sibTrans" cxnId="{7F1CA81F-D6E4-49A8-B086-775060674B33}">
      <dgm:prSet/>
      <dgm:spPr/>
      <dgm:t>
        <a:bodyPr/>
        <a:lstStyle/>
        <a:p>
          <a:endParaRPr lang="en-CA"/>
        </a:p>
      </dgm:t>
    </dgm:pt>
    <dgm:pt modelId="{6BCDEFE5-1FED-4136-8432-C18B24EEEB56}">
      <dgm:prSet phldrT="[Text]"/>
      <dgm:spPr/>
      <dgm:t>
        <a:bodyPr/>
        <a:lstStyle/>
        <a:p>
          <a:r>
            <a:rPr lang="en-CA" dirty="0"/>
            <a:t>Grid</a:t>
          </a:r>
        </a:p>
      </dgm:t>
    </dgm:pt>
    <dgm:pt modelId="{463F1F5C-4CFA-49F4-9B37-9A4699BD920B}" type="parTrans" cxnId="{7A32661B-569A-436A-BE6B-C76C9EE08628}">
      <dgm:prSet/>
      <dgm:spPr/>
      <dgm:t>
        <a:bodyPr/>
        <a:lstStyle/>
        <a:p>
          <a:endParaRPr lang="en-CA"/>
        </a:p>
      </dgm:t>
    </dgm:pt>
    <dgm:pt modelId="{B29B9DE4-D3E9-45AE-B6C1-C97E5D283FF4}" type="sibTrans" cxnId="{7A32661B-569A-436A-BE6B-C76C9EE08628}">
      <dgm:prSet/>
      <dgm:spPr/>
      <dgm:t>
        <a:bodyPr/>
        <a:lstStyle/>
        <a:p>
          <a:endParaRPr lang="en-CA"/>
        </a:p>
      </dgm:t>
    </dgm:pt>
    <dgm:pt modelId="{B755BBDA-A171-480B-9EB9-AB310C7DFB64}">
      <dgm:prSet phldrT="[Text]"/>
      <dgm:spPr/>
      <dgm:t>
        <a:bodyPr/>
        <a:lstStyle/>
        <a:p>
          <a:r>
            <a:rPr lang="en-CA" dirty="0"/>
            <a:t>Grid</a:t>
          </a:r>
        </a:p>
      </dgm:t>
    </dgm:pt>
    <dgm:pt modelId="{8115B28C-5992-4CE8-9337-0793D52049C7}" type="parTrans" cxnId="{EB2BD39F-BAD0-4E9E-9CD1-B0E54D55F9AE}">
      <dgm:prSet/>
      <dgm:spPr/>
      <dgm:t>
        <a:bodyPr/>
        <a:lstStyle/>
        <a:p>
          <a:endParaRPr lang="en-CA"/>
        </a:p>
      </dgm:t>
    </dgm:pt>
    <dgm:pt modelId="{8F6436F0-51D2-4172-B731-A0BEB91D393E}" type="sibTrans" cxnId="{EB2BD39F-BAD0-4E9E-9CD1-B0E54D55F9AE}">
      <dgm:prSet/>
      <dgm:spPr/>
      <dgm:t>
        <a:bodyPr/>
        <a:lstStyle/>
        <a:p>
          <a:endParaRPr lang="en-CA"/>
        </a:p>
      </dgm:t>
    </dgm:pt>
    <dgm:pt modelId="{4EDF9FD8-5214-4B32-A953-C62DEF88BB9C}">
      <dgm:prSet phldrT="[Text]"/>
      <dgm:spPr/>
      <dgm:t>
        <a:bodyPr/>
        <a:lstStyle/>
        <a:p>
          <a:endParaRPr lang="en-CA" dirty="0"/>
        </a:p>
      </dgm:t>
    </dgm:pt>
    <dgm:pt modelId="{711C41AE-C98B-44B6-95E9-BFE7A759F7AE}" type="parTrans" cxnId="{5A2ADCF0-DDA9-4761-9E04-084E1FA615EE}">
      <dgm:prSet/>
      <dgm:spPr/>
      <dgm:t>
        <a:bodyPr/>
        <a:lstStyle/>
        <a:p>
          <a:endParaRPr lang="en-CA"/>
        </a:p>
      </dgm:t>
    </dgm:pt>
    <dgm:pt modelId="{E52E8374-F51F-4415-94F2-5D29945F609D}" type="sibTrans" cxnId="{5A2ADCF0-DDA9-4761-9E04-084E1FA615EE}">
      <dgm:prSet/>
      <dgm:spPr/>
      <dgm:t>
        <a:bodyPr/>
        <a:lstStyle/>
        <a:p>
          <a:endParaRPr lang="en-CA"/>
        </a:p>
      </dgm:t>
    </dgm:pt>
    <dgm:pt modelId="{2454788C-60C1-41A0-982A-A0C83DA5C6FC}" type="pres">
      <dgm:prSet presAssocID="{8B3AE141-F458-49A9-9BA8-2FCA33A93A61}" presName="composite" presStyleCnt="0">
        <dgm:presLayoutVars>
          <dgm:chMax val="5"/>
          <dgm:dir/>
          <dgm:animLvl val="ctr"/>
          <dgm:resizeHandles val="exact"/>
        </dgm:presLayoutVars>
      </dgm:prSet>
      <dgm:spPr/>
    </dgm:pt>
    <dgm:pt modelId="{01B06A63-5C94-4A8B-A355-F3AF14C54F6A}" type="pres">
      <dgm:prSet presAssocID="{8B3AE141-F458-49A9-9BA8-2FCA33A93A61}" presName="cycle" presStyleCnt="0"/>
      <dgm:spPr/>
    </dgm:pt>
    <dgm:pt modelId="{178397D1-869C-491E-8A40-3871322B4E3E}" type="pres">
      <dgm:prSet presAssocID="{8B3AE141-F458-49A9-9BA8-2FCA33A93A61}" presName="centerShape" presStyleCnt="0"/>
      <dgm:spPr/>
    </dgm:pt>
    <dgm:pt modelId="{9D4F2E89-DDA4-4527-9BAF-BCFE30302154}" type="pres">
      <dgm:prSet presAssocID="{8B3AE141-F458-49A9-9BA8-2FCA33A93A61}" presName="connSite" presStyleLbl="node1" presStyleIdx="0" presStyleCnt="4"/>
      <dgm:spPr/>
    </dgm:pt>
    <dgm:pt modelId="{2B2FB541-6F9D-4FBA-A278-84F8B7CCA0DE}" type="pres">
      <dgm:prSet presAssocID="{8B3AE141-F458-49A9-9BA8-2FCA33A93A61}" presName="visible" presStyleLbl="node1" presStyleIdx="0" presStyleCnt="4" custLinFactX="-9148" custLinFactNeighborX="-100000" custLinFactNeighborY="-6471"/>
      <dgm:spPr>
        <a:blipFill>
          <a:blip xmlns:r="http://schemas.openxmlformats.org/officeDocument/2006/relationships" r:embed="rId1"/>
          <a:srcRect/>
          <a:stretch>
            <a:fillRect/>
          </a:stretch>
        </a:blipFill>
      </dgm:spPr>
    </dgm:pt>
    <dgm:pt modelId="{3B18AE63-3862-4EE5-817D-134B705A25FE}" type="pres">
      <dgm:prSet presAssocID="{7B84698A-7F1D-4992-8307-6E4B107372CF}" presName="Name25" presStyleLbl="parChTrans1D1" presStyleIdx="0" presStyleCnt="3"/>
      <dgm:spPr/>
    </dgm:pt>
    <dgm:pt modelId="{7B3A23DA-E0BE-469C-9C5C-73E232F6954B}" type="pres">
      <dgm:prSet presAssocID="{C3978D1A-588F-4DC4-9392-EBC8A1545BD9}" presName="node" presStyleCnt="0"/>
      <dgm:spPr/>
    </dgm:pt>
    <dgm:pt modelId="{51A3AC87-537B-41E1-A116-EE8E46755339}" type="pres">
      <dgm:prSet presAssocID="{C3978D1A-588F-4DC4-9392-EBC8A1545BD9}" presName="parentNode" presStyleLbl="node1" presStyleIdx="1" presStyleCnt="4">
        <dgm:presLayoutVars>
          <dgm:chMax val="1"/>
          <dgm:bulletEnabled val="1"/>
        </dgm:presLayoutVars>
      </dgm:prSet>
      <dgm:spPr/>
    </dgm:pt>
    <dgm:pt modelId="{6695608F-6646-4BB9-B592-690FEDDF6C08}" type="pres">
      <dgm:prSet presAssocID="{C3978D1A-588F-4DC4-9392-EBC8A1545BD9}" presName="childNode" presStyleLbl="revTx" presStyleIdx="0" presStyleCnt="3">
        <dgm:presLayoutVars>
          <dgm:bulletEnabled val="1"/>
        </dgm:presLayoutVars>
      </dgm:prSet>
      <dgm:spPr/>
    </dgm:pt>
    <dgm:pt modelId="{E4DBF121-9FD2-4C11-A37C-9D61F03CAA78}" type="pres">
      <dgm:prSet presAssocID="{BFE5CE2B-FEC5-4CB1-90B2-1D86815A3071}" presName="Name25" presStyleLbl="parChTrans1D1" presStyleIdx="1" presStyleCnt="3"/>
      <dgm:spPr/>
    </dgm:pt>
    <dgm:pt modelId="{7D5A92E6-B22C-47F9-9A93-A6F18FAD9819}" type="pres">
      <dgm:prSet presAssocID="{166E2BD5-3194-49F8-9DEC-5735D94901A4}" presName="node" presStyleCnt="0"/>
      <dgm:spPr/>
    </dgm:pt>
    <dgm:pt modelId="{4299011C-9E36-492C-9783-F410BB15D610}" type="pres">
      <dgm:prSet presAssocID="{166E2BD5-3194-49F8-9DEC-5735D94901A4}" presName="parentNode" presStyleLbl="node1" presStyleIdx="2" presStyleCnt="4">
        <dgm:presLayoutVars>
          <dgm:chMax val="1"/>
          <dgm:bulletEnabled val="1"/>
        </dgm:presLayoutVars>
      </dgm:prSet>
      <dgm:spPr/>
    </dgm:pt>
    <dgm:pt modelId="{3E413593-F03A-4B14-86D3-7053C98FF3B8}" type="pres">
      <dgm:prSet presAssocID="{166E2BD5-3194-49F8-9DEC-5735D94901A4}" presName="childNode" presStyleLbl="revTx" presStyleIdx="1" presStyleCnt="3">
        <dgm:presLayoutVars>
          <dgm:bulletEnabled val="1"/>
        </dgm:presLayoutVars>
      </dgm:prSet>
      <dgm:spPr/>
    </dgm:pt>
    <dgm:pt modelId="{CADC79D4-CD0B-46AA-9DB7-02E0B82A27D4}" type="pres">
      <dgm:prSet presAssocID="{5228CF53-6243-4B04-84B1-24523319C57C}" presName="Name25" presStyleLbl="parChTrans1D1" presStyleIdx="2" presStyleCnt="3"/>
      <dgm:spPr/>
    </dgm:pt>
    <dgm:pt modelId="{5C067EB4-3503-4323-BFF6-3D3D2F80A9AA}" type="pres">
      <dgm:prSet presAssocID="{0E6DC29A-7124-453D-ABE3-014B2DBBE1EB}" presName="node" presStyleCnt="0"/>
      <dgm:spPr/>
    </dgm:pt>
    <dgm:pt modelId="{3E90C887-0755-475E-B3E9-5441524027B5}" type="pres">
      <dgm:prSet presAssocID="{0E6DC29A-7124-453D-ABE3-014B2DBBE1EB}" presName="parentNode" presStyleLbl="node1" presStyleIdx="3" presStyleCnt="4">
        <dgm:presLayoutVars>
          <dgm:chMax val="1"/>
          <dgm:bulletEnabled val="1"/>
        </dgm:presLayoutVars>
      </dgm:prSet>
      <dgm:spPr/>
    </dgm:pt>
    <dgm:pt modelId="{FED1BEFB-59C1-4AEC-92E1-2E4BAE664D58}" type="pres">
      <dgm:prSet presAssocID="{0E6DC29A-7124-453D-ABE3-014B2DBBE1EB}" presName="childNode" presStyleLbl="revTx" presStyleIdx="2" presStyleCnt="3">
        <dgm:presLayoutVars>
          <dgm:bulletEnabled val="1"/>
        </dgm:presLayoutVars>
      </dgm:prSet>
      <dgm:spPr/>
    </dgm:pt>
  </dgm:ptLst>
  <dgm:cxnLst>
    <dgm:cxn modelId="{1DFE400E-223D-4A72-B1A9-7B0C4454A7FF}" type="presOf" srcId="{C1F70B53-FC99-4633-9A74-27D87E30C2DA}" destId="{6695608F-6646-4BB9-B592-690FEDDF6C08}" srcOrd="0" destOrd="1" presId="urn:microsoft.com/office/officeart/2005/8/layout/radial2"/>
    <dgm:cxn modelId="{983F4611-B02B-46FD-81AB-8FE701CB8A28}" type="presOf" srcId="{7B84698A-7F1D-4992-8307-6E4B107372CF}" destId="{3B18AE63-3862-4EE5-817D-134B705A25FE}" srcOrd="0" destOrd="0" presId="urn:microsoft.com/office/officeart/2005/8/layout/radial2"/>
    <dgm:cxn modelId="{81151B1B-35DC-452F-B463-5919E59F6C3D}" srcId="{8B3AE141-F458-49A9-9BA8-2FCA33A93A61}" destId="{166E2BD5-3194-49F8-9DEC-5735D94901A4}" srcOrd="1" destOrd="0" parTransId="{BFE5CE2B-FEC5-4CB1-90B2-1D86815A3071}" sibTransId="{E1EEE6C9-B1A4-4B39-B5AF-AC3599B5E759}"/>
    <dgm:cxn modelId="{7A32661B-569A-436A-BE6B-C76C9EE08628}" srcId="{0E6DC29A-7124-453D-ABE3-014B2DBBE1EB}" destId="{6BCDEFE5-1FED-4136-8432-C18B24EEEB56}" srcOrd="1" destOrd="0" parTransId="{463F1F5C-4CFA-49F4-9B37-9A4699BD920B}" sibTransId="{B29B9DE4-D3E9-45AE-B6C1-C97E5D283FF4}"/>
    <dgm:cxn modelId="{7F1CA81F-D6E4-49A8-B086-775060674B33}" srcId="{0E6DC29A-7124-453D-ABE3-014B2DBBE1EB}" destId="{0653FF2B-CA07-4B79-82E6-CDF5076F9DFA}" srcOrd="0" destOrd="0" parTransId="{72AC8655-D8AC-44FD-82C0-E4EF211D631D}" sibTransId="{A51E7DC2-7F87-4F22-8E17-A099486DCD50}"/>
    <dgm:cxn modelId="{651B5A36-5A41-4A2A-929E-2277EFDD5C97}" srcId="{8B3AE141-F458-49A9-9BA8-2FCA33A93A61}" destId="{0E6DC29A-7124-453D-ABE3-014B2DBBE1EB}" srcOrd="2" destOrd="0" parTransId="{5228CF53-6243-4B04-84B1-24523319C57C}" sibTransId="{72FA1B48-D549-4455-B530-7D826519F5F9}"/>
    <dgm:cxn modelId="{A0D5723F-ED10-4AD6-B1BB-33A6FFA946EE}" type="presOf" srcId="{588C3917-5DD7-45D0-8575-8F71A3D69F25}" destId="{3E413593-F03A-4B14-86D3-7053C98FF3B8}" srcOrd="0" destOrd="0" presId="urn:microsoft.com/office/officeart/2005/8/layout/radial2"/>
    <dgm:cxn modelId="{4F864A43-461C-493C-93F9-5A0D92AA572A}" type="presOf" srcId="{4F4E409E-89DC-4315-A958-22A24E0E6DAE}" destId="{6695608F-6646-4BB9-B592-690FEDDF6C08}" srcOrd="0" destOrd="0" presId="urn:microsoft.com/office/officeart/2005/8/layout/radial2"/>
    <dgm:cxn modelId="{AE7E0E46-1752-48C9-BA94-C1288C07C94E}" type="presOf" srcId="{6BCDEFE5-1FED-4136-8432-C18B24EEEB56}" destId="{FED1BEFB-59C1-4AEC-92E1-2E4BAE664D58}" srcOrd="0" destOrd="1" presId="urn:microsoft.com/office/officeart/2005/8/layout/radial2"/>
    <dgm:cxn modelId="{050E6946-6B49-47B3-8228-DD8DA462F3C5}" srcId="{166E2BD5-3194-49F8-9DEC-5735D94901A4}" destId="{588C3917-5DD7-45D0-8575-8F71A3D69F25}" srcOrd="0" destOrd="0" parTransId="{150E7975-60CE-4FB7-A675-B519B40CCA84}" sibTransId="{696AF461-15E4-4680-B701-00E94F9F332E}"/>
    <dgm:cxn modelId="{48A9E747-E011-458C-95E8-2E0699C1135C}" type="presOf" srcId="{B755BBDA-A171-480B-9EB9-AB310C7DFB64}" destId="{6695608F-6646-4BB9-B592-690FEDDF6C08}" srcOrd="0" destOrd="2" presId="urn:microsoft.com/office/officeart/2005/8/layout/radial2"/>
    <dgm:cxn modelId="{0C4F574B-AE3C-4982-94CD-7D4F2049A845}" type="presOf" srcId="{0653FF2B-CA07-4B79-82E6-CDF5076F9DFA}" destId="{FED1BEFB-59C1-4AEC-92E1-2E4BAE664D58}" srcOrd="0" destOrd="0" presId="urn:microsoft.com/office/officeart/2005/8/layout/radial2"/>
    <dgm:cxn modelId="{B11B176E-22C5-4F89-A861-C74EB3468C60}" type="presOf" srcId="{4EDF9FD8-5214-4B32-A953-C62DEF88BB9C}" destId="{FED1BEFB-59C1-4AEC-92E1-2E4BAE664D58}" srcOrd="0" destOrd="2" presId="urn:microsoft.com/office/officeart/2005/8/layout/radial2"/>
    <dgm:cxn modelId="{EAD54457-0C26-46B7-BB21-BE5A9CA39021}" srcId="{C3978D1A-588F-4DC4-9392-EBC8A1545BD9}" destId="{C1F70B53-FC99-4633-9A74-27D87E30C2DA}" srcOrd="1" destOrd="0" parTransId="{41CBF4DE-062D-496F-9A44-1B397FDA7146}" sibTransId="{CA5CD657-E058-4408-B04C-02547C56FA67}"/>
    <dgm:cxn modelId="{5FFA5D78-9DD5-4FE4-BE2C-EDFDC2360D6F}" type="presOf" srcId="{42850F6E-753B-4CB5-89CE-D4C2C80F783E}" destId="{3E413593-F03A-4B14-86D3-7053C98FF3B8}" srcOrd="0" destOrd="1" presId="urn:microsoft.com/office/officeart/2005/8/layout/radial2"/>
    <dgm:cxn modelId="{5B0C7858-4766-403F-A068-5440560B27CD}" srcId="{8B3AE141-F458-49A9-9BA8-2FCA33A93A61}" destId="{C3978D1A-588F-4DC4-9392-EBC8A1545BD9}" srcOrd="0" destOrd="0" parTransId="{7B84698A-7F1D-4992-8307-6E4B107372CF}" sibTransId="{06E91099-3796-431C-98C3-038E8769CC02}"/>
    <dgm:cxn modelId="{84A5DB58-9F33-4EBF-B805-2774170A9F10}" type="presOf" srcId="{8B3AE141-F458-49A9-9BA8-2FCA33A93A61}" destId="{2454788C-60C1-41A0-982A-A0C83DA5C6FC}" srcOrd="0" destOrd="0" presId="urn:microsoft.com/office/officeart/2005/8/layout/radial2"/>
    <dgm:cxn modelId="{0243E77C-D3C1-4A10-A534-E63F2A1DEE07}" type="presOf" srcId="{C3978D1A-588F-4DC4-9392-EBC8A1545BD9}" destId="{51A3AC87-537B-41E1-A116-EE8E46755339}" srcOrd="0" destOrd="0" presId="urn:microsoft.com/office/officeart/2005/8/layout/radial2"/>
    <dgm:cxn modelId="{3CF10293-1A7F-46E6-BFDE-3C8E07422C3A}" type="presOf" srcId="{0E6DC29A-7124-453D-ABE3-014B2DBBE1EB}" destId="{3E90C887-0755-475E-B3E9-5441524027B5}" srcOrd="0" destOrd="0" presId="urn:microsoft.com/office/officeart/2005/8/layout/radial2"/>
    <dgm:cxn modelId="{7F1F9A95-6C00-4E2E-B9E1-15763C88DEA1}" srcId="{166E2BD5-3194-49F8-9DEC-5735D94901A4}" destId="{42850F6E-753B-4CB5-89CE-D4C2C80F783E}" srcOrd="1" destOrd="0" parTransId="{0CFFF63F-8D10-432D-9AE9-57E4026262AD}" sibTransId="{CE4EB50C-BCC5-41DD-B5CA-0F36737248D0}"/>
    <dgm:cxn modelId="{EB2BD39F-BAD0-4E9E-9CD1-B0E54D55F9AE}" srcId="{C3978D1A-588F-4DC4-9392-EBC8A1545BD9}" destId="{B755BBDA-A171-480B-9EB9-AB310C7DFB64}" srcOrd="2" destOrd="0" parTransId="{8115B28C-5992-4CE8-9337-0793D52049C7}" sibTransId="{8F6436F0-51D2-4172-B731-A0BEB91D393E}"/>
    <dgm:cxn modelId="{2A650AA0-1076-426B-A044-042408E29154}" type="presOf" srcId="{BFE5CE2B-FEC5-4CB1-90B2-1D86815A3071}" destId="{E4DBF121-9FD2-4C11-A37C-9D61F03CAA78}" srcOrd="0" destOrd="0" presId="urn:microsoft.com/office/officeart/2005/8/layout/radial2"/>
    <dgm:cxn modelId="{DF8EA5BD-8258-4B8F-9125-9A70AA908E29}" srcId="{C3978D1A-588F-4DC4-9392-EBC8A1545BD9}" destId="{4F4E409E-89DC-4315-A958-22A24E0E6DAE}" srcOrd="0" destOrd="0" parTransId="{8C5BEA37-C2E7-4AA6-8644-582027E93843}" sibTransId="{A4C90AB2-8B5A-4EA7-8651-594576C9270C}"/>
    <dgm:cxn modelId="{7236E3C9-6357-48E7-845D-D4DE0939FF7B}" type="presOf" srcId="{166E2BD5-3194-49F8-9DEC-5735D94901A4}" destId="{4299011C-9E36-492C-9783-F410BB15D610}" srcOrd="0" destOrd="0" presId="urn:microsoft.com/office/officeart/2005/8/layout/radial2"/>
    <dgm:cxn modelId="{AA28C6E2-B21C-49F6-96CE-DCE22AFE3601}" type="presOf" srcId="{5228CF53-6243-4B04-84B1-24523319C57C}" destId="{CADC79D4-CD0B-46AA-9DB7-02E0B82A27D4}" srcOrd="0" destOrd="0" presId="urn:microsoft.com/office/officeart/2005/8/layout/radial2"/>
    <dgm:cxn modelId="{5A2ADCF0-DDA9-4761-9E04-084E1FA615EE}" srcId="{0E6DC29A-7124-453D-ABE3-014B2DBBE1EB}" destId="{4EDF9FD8-5214-4B32-A953-C62DEF88BB9C}" srcOrd="2" destOrd="0" parTransId="{711C41AE-C98B-44B6-95E9-BFE7A759F7AE}" sibTransId="{E52E8374-F51F-4415-94F2-5D29945F609D}"/>
    <dgm:cxn modelId="{4AD94483-268D-4E65-A92B-648EDDD09A36}" type="presParOf" srcId="{2454788C-60C1-41A0-982A-A0C83DA5C6FC}" destId="{01B06A63-5C94-4A8B-A355-F3AF14C54F6A}" srcOrd="0" destOrd="0" presId="urn:microsoft.com/office/officeart/2005/8/layout/radial2"/>
    <dgm:cxn modelId="{0D30685E-3773-4792-A69F-B66459216D59}" type="presParOf" srcId="{01B06A63-5C94-4A8B-A355-F3AF14C54F6A}" destId="{178397D1-869C-491E-8A40-3871322B4E3E}" srcOrd="0" destOrd="0" presId="urn:microsoft.com/office/officeart/2005/8/layout/radial2"/>
    <dgm:cxn modelId="{D2B31D2C-C49B-4F97-B26E-1B38A87158A4}" type="presParOf" srcId="{178397D1-869C-491E-8A40-3871322B4E3E}" destId="{9D4F2E89-DDA4-4527-9BAF-BCFE30302154}" srcOrd="0" destOrd="0" presId="urn:microsoft.com/office/officeart/2005/8/layout/radial2"/>
    <dgm:cxn modelId="{63A1DFA7-D008-4AE0-B868-42E1B5FED1DF}" type="presParOf" srcId="{178397D1-869C-491E-8A40-3871322B4E3E}" destId="{2B2FB541-6F9D-4FBA-A278-84F8B7CCA0DE}" srcOrd="1" destOrd="0" presId="urn:microsoft.com/office/officeart/2005/8/layout/radial2"/>
    <dgm:cxn modelId="{4DD44F69-07C5-43FA-8A67-B07317C972E1}" type="presParOf" srcId="{01B06A63-5C94-4A8B-A355-F3AF14C54F6A}" destId="{3B18AE63-3862-4EE5-817D-134B705A25FE}" srcOrd="1" destOrd="0" presId="urn:microsoft.com/office/officeart/2005/8/layout/radial2"/>
    <dgm:cxn modelId="{E5201269-AA0B-42D3-80C9-BE53F3BC2F83}" type="presParOf" srcId="{01B06A63-5C94-4A8B-A355-F3AF14C54F6A}" destId="{7B3A23DA-E0BE-469C-9C5C-73E232F6954B}" srcOrd="2" destOrd="0" presId="urn:microsoft.com/office/officeart/2005/8/layout/radial2"/>
    <dgm:cxn modelId="{5178D98A-0A0B-41A9-9F96-A17E882D1664}" type="presParOf" srcId="{7B3A23DA-E0BE-469C-9C5C-73E232F6954B}" destId="{51A3AC87-537B-41E1-A116-EE8E46755339}" srcOrd="0" destOrd="0" presId="urn:microsoft.com/office/officeart/2005/8/layout/radial2"/>
    <dgm:cxn modelId="{3BFE6CB5-22A3-49CD-A886-480A76A7A77D}" type="presParOf" srcId="{7B3A23DA-E0BE-469C-9C5C-73E232F6954B}" destId="{6695608F-6646-4BB9-B592-690FEDDF6C08}" srcOrd="1" destOrd="0" presId="urn:microsoft.com/office/officeart/2005/8/layout/radial2"/>
    <dgm:cxn modelId="{D3569664-865E-4EA3-A714-D56302B41E9D}" type="presParOf" srcId="{01B06A63-5C94-4A8B-A355-F3AF14C54F6A}" destId="{E4DBF121-9FD2-4C11-A37C-9D61F03CAA78}" srcOrd="3" destOrd="0" presId="urn:microsoft.com/office/officeart/2005/8/layout/radial2"/>
    <dgm:cxn modelId="{C011016C-0B56-435C-987D-41BFA7C0F682}" type="presParOf" srcId="{01B06A63-5C94-4A8B-A355-F3AF14C54F6A}" destId="{7D5A92E6-B22C-47F9-9A93-A6F18FAD9819}" srcOrd="4" destOrd="0" presId="urn:microsoft.com/office/officeart/2005/8/layout/radial2"/>
    <dgm:cxn modelId="{6A87EAE6-934A-4A8A-97CF-76BCE3E8E58B}" type="presParOf" srcId="{7D5A92E6-B22C-47F9-9A93-A6F18FAD9819}" destId="{4299011C-9E36-492C-9783-F410BB15D610}" srcOrd="0" destOrd="0" presId="urn:microsoft.com/office/officeart/2005/8/layout/radial2"/>
    <dgm:cxn modelId="{8C19FA1D-97E1-4926-8E25-9B47F4A99318}" type="presParOf" srcId="{7D5A92E6-B22C-47F9-9A93-A6F18FAD9819}" destId="{3E413593-F03A-4B14-86D3-7053C98FF3B8}" srcOrd="1" destOrd="0" presId="urn:microsoft.com/office/officeart/2005/8/layout/radial2"/>
    <dgm:cxn modelId="{DE05766F-6000-4B84-B123-DB43FEC0D9C4}" type="presParOf" srcId="{01B06A63-5C94-4A8B-A355-F3AF14C54F6A}" destId="{CADC79D4-CD0B-46AA-9DB7-02E0B82A27D4}" srcOrd="5" destOrd="0" presId="urn:microsoft.com/office/officeart/2005/8/layout/radial2"/>
    <dgm:cxn modelId="{97975A6A-4449-4688-99F5-4BF6C7D18FD4}" type="presParOf" srcId="{01B06A63-5C94-4A8B-A355-F3AF14C54F6A}" destId="{5C067EB4-3503-4323-BFF6-3D3D2F80A9AA}" srcOrd="6" destOrd="0" presId="urn:microsoft.com/office/officeart/2005/8/layout/radial2"/>
    <dgm:cxn modelId="{E0E9F644-1014-4B86-AB20-A9F91DA09FCA}" type="presParOf" srcId="{5C067EB4-3503-4323-BFF6-3D3D2F80A9AA}" destId="{3E90C887-0755-475E-B3E9-5441524027B5}" srcOrd="0" destOrd="0" presId="urn:microsoft.com/office/officeart/2005/8/layout/radial2"/>
    <dgm:cxn modelId="{F52EEF99-029E-420B-A1A1-FB60ABFAB206}" type="presParOf" srcId="{5C067EB4-3503-4323-BFF6-3D3D2F80A9AA}" destId="{FED1BEFB-59C1-4AEC-92E1-2E4BAE664D58}"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3AE141-F458-49A9-9BA8-2FCA33A93A61}" type="doc">
      <dgm:prSet loTypeId="urn:microsoft.com/office/officeart/2005/8/layout/radial2" loCatId="relationship" qsTypeId="urn:microsoft.com/office/officeart/2005/8/quickstyle/simple1" qsCatId="simple" csTypeId="urn:microsoft.com/office/officeart/2005/8/colors/colorful4" csCatId="colorful" phldr="1"/>
      <dgm:spPr/>
      <dgm:t>
        <a:bodyPr/>
        <a:lstStyle/>
        <a:p>
          <a:endParaRPr lang="en-CA"/>
        </a:p>
      </dgm:t>
    </dgm:pt>
    <dgm:pt modelId="{C3978D1A-588F-4DC4-9392-EBC8A1545BD9}">
      <dgm:prSet phldrT="[Text]"/>
      <dgm:spPr/>
      <dgm:t>
        <a:bodyPr/>
        <a:lstStyle/>
        <a:p>
          <a:r>
            <a:rPr lang="en-CA" dirty="0"/>
            <a:t>Landing Page</a:t>
          </a:r>
        </a:p>
      </dgm:t>
    </dgm:pt>
    <dgm:pt modelId="{7B84698A-7F1D-4992-8307-6E4B107372CF}" type="parTrans" cxnId="{5B0C7858-4766-403F-A068-5440560B27CD}">
      <dgm:prSet/>
      <dgm:spPr/>
      <dgm:t>
        <a:bodyPr/>
        <a:lstStyle/>
        <a:p>
          <a:endParaRPr lang="en-CA"/>
        </a:p>
      </dgm:t>
    </dgm:pt>
    <dgm:pt modelId="{06E91099-3796-431C-98C3-038E8769CC02}" type="sibTrans" cxnId="{5B0C7858-4766-403F-A068-5440560B27CD}">
      <dgm:prSet/>
      <dgm:spPr/>
      <dgm:t>
        <a:bodyPr/>
        <a:lstStyle/>
        <a:p>
          <a:endParaRPr lang="en-CA"/>
        </a:p>
      </dgm:t>
    </dgm:pt>
    <dgm:pt modelId="{4F4E409E-89DC-4315-A958-22A24E0E6DAE}">
      <dgm:prSet phldrT="[Text]"/>
      <dgm:spPr/>
      <dgm:t>
        <a:bodyPr/>
        <a:lstStyle/>
        <a:p>
          <a:r>
            <a:rPr lang="en-CA" dirty="0"/>
            <a:t>Grid	</a:t>
          </a:r>
        </a:p>
      </dgm:t>
    </dgm:pt>
    <dgm:pt modelId="{8C5BEA37-C2E7-4AA6-8644-582027E93843}" type="parTrans" cxnId="{DF8EA5BD-8258-4B8F-9125-9A70AA908E29}">
      <dgm:prSet/>
      <dgm:spPr/>
      <dgm:t>
        <a:bodyPr/>
        <a:lstStyle/>
        <a:p>
          <a:endParaRPr lang="en-CA"/>
        </a:p>
      </dgm:t>
    </dgm:pt>
    <dgm:pt modelId="{A4C90AB2-8B5A-4EA7-8651-594576C9270C}" type="sibTrans" cxnId="{DF8EA5BD-8258-4B8F-9125-9A70AA908E29}">
      <dgm:prSet/>
      <dgm:spPr/>
      <dgm:t>
        <a:bodyPr/>
        <a:lstStyle/>
        <a:p>
          <a:endParaRPr lang="en-CA"/>
        </a:p>
      </dgm:t>
    </dgm:pt>
    <dgm:pt modelId="{C1F70B53-FC99-4633-9A74-27D87E30C2DA}">
      <dgm:prSet phldrT="[Text]"/>
      <dgm:spPr/>
      <dgm:t>
        <a:bodyPr/>
        <a:lstStyle/>
        <a:p>
          <a:r>
            <a:rPr lang="en-CA" dirty="0"/>
            <a:t>Grid</a:t>
          </a:r>
        </a:p>
      </dgm:t>
    </dgm:pt>
    <dgm:pt modelId="{41CBF4DE-062D-496F-9A44-1B397FDA7146}" type="parTrans" cxnId="{EAD54457-0C26-46B7-BB21-BE5A9CA39021}">
      <dgm:prSet/>
      <dgm:spPr/>
      <dgm:t>
        <a:bodyPr/>
        <a:lstStyle/>
        <a:p>
          <a:endParaRPr lang="en-CA"/>
        </a:p>
      </dgm:t>
    </dgm:pt>
    <dgm:pt modelId="{CA5CD657-E058-4408-B04C-02547C56FA67}" type="sibTrans" cxnId="{EAD54457-0C26-46B7-BB21-BE5A9CA39021}">
      <dgm:prSet/>
      <dgm:spPr/>
      <dgm:t>
        <a:bodyPr/>
        <a:lstStyle/>
        <a:p>
          <a:endParaRPr lang="en-CA"/>
        </a:p>
      </dgm:t>
    </dgm:pt>
    <dgm:pt modelId="{166E2BD5-3194-49F8-9DEC-5735D94901A4}">
      <dgm:prSet phldrT="[Text]"/>
      <dgm:spPr/>
      <dgm:t>
        <a:bodyPr/>
        <a:lstStyle/>
        <a:p>
          <a:r>
            <a:rPr lang="en-CA" dirty="0"/>
            <a:t>Loading Page</a:t>
          </a:r>
        </a:p>
      </dgm:t>
    </dgm:pt>
    <dgm:pt modelId="{BFE5CE2B-FEC5-4CB1-90B2-1D86815A3071}" type="parTrans" cxnId="{81151B1B-35DC-452F-B463-5919E59F6C3D}">
      <dgm:prSet/>
      <dgm:spPr/>
      <dgm:t>
        <a:bodyPr/>
        <a:lstStyle/>
        <a:p>
          <a:endParaRPr lang="en-CA"/>
        </a:p>
      </dgm:t>
    </dgm:pt>
    <dgm:pt modelId="{E1EEE6C9-B1A4-4B39-B5AF-AC3599B5E759}" type="sibTrans" cxnId="{81151B1B-35DC-452F-B463-5919E59F6C3D}">
      <dgm:prSet/>
      <dgm:spPr/>
      <dgm:t>
        <a:bodyPr/>
        <a:lstStyle/>
        <a:p>
          <a:endParaRPr lang="en-CA"/>
        </a:p>
      </dgm:t>
    </dgm:pt>
    <dgm:pt modelId="{588C3917-5DD7-45D0-8575-8F71A3D69F25}">
      <dgm:prSet phldrT="[Text]"/>
      <dgm:spPr/>
      <dgm:t>
        <a:bodyPr/>
        <a:lstStyle/>
        <a:p>
          <a:r>
            <a:rPr lang="en-CA" dirty="0"/>
            <a:t>Grid</a:t>
          </a:r>
        </a:p>
      </dgm:t>
    </dgm:pt>
    <dgm:pt modelId="{150E7975-60CE-4FB7-A675-B519B40CCA84}" type="parTrans" cxnId="{050E6946-6B49-47B3-8228-DD8DA462F3C5}">
      <dgm:prSet/>
      <dgm:spPr/>
      <dgm:t>
        <a:bodyPr/>
        <a:lstStyle/>
        <a:p>
          <a:endParaRPr lang="en-CA"/>
        </a:p>
      </dgm:t>
    </dgm:pt>
    <dgm:pt modelId="{696AF461-15E4-4680-B701-00E94F9F332E}" type="sibTrans" cxnId="{050E6946-6B49-47B3-8228-DD8DA462F3C5}">
      <dgm:prSet/>
      <dgm:spPr/>
      <dgm:t>
        <a:bodyPr/>
        <a:lstStyle/>
        <a:p>
          <a:endParaRPr lang="en-CA"/>
        </a:p>
      </dgm:t>
    </dgm:pt>
    <dgm:pt modelId="{42850F6E-753B-4CB5-89CE-D4C2C80F783E}">
      <dgm:prSet phldrT="[Text]"/>
      <dgm:spPr/>
      <dgm:t>
        <a:bodyPr/>
        <a:lstStyle/>
        <a:p>
          <a:r>
            <a:rPr lang="en-CA" dirty="0"/>
            <a:t>Grid</a:t>
          </a:r>
        </a:p>
      </dgm:t>
    </dgm:pt>
    <dgm:pt modelId="{0CFFF63F-8D10-432D-9AE9-57E4026262AD}" type="parTrans" cxnId="{7F1F9A95-6C00-4E2E-B9E1-15763C88DEA1}">
      <dgm:prSet/>
      <dgm:spPr/>
      <dgm:t>
        <a:bodyPr/>
        <a:lstStyle/>
        <a:p>
          <a:endParaRPr lang="en-CA"/>
        </a:p>
      </dgm:t>
    </dgm:pt>
    <dgm:pt modelId="{CE4EB50C-BCC5-41DD-B5CA-0F36737248D0}" type="sibTrans" cxnId="{7F1F9A95-6C00-4E2E-B9E1-15763C88DEA1}">
      <dgm:prSet/>
      <dgm:spPr/>
      <dgm:t>
        <a:bodyPr/>
        <a:lstStyle/>
        <a:p>
          <a:endParaRPr lang="en-CA"/>
        </a:p>
      </dgm:t>
    </dgm:pt>
    <dgm:pt modelId="{0E6DC29A-7124-453D-ABE3-014B2DBBE1EB}">
      <dgm:prSet phldrT="[Text]"/>
      <dgm:spPr/>
      <dgm:t>
        <a:bodyPr/>
        <a:lstStyle/>
        <a:p>
          <a:r>
            <a:rPr lang="en-CA" dirty="0"/>
            <a:t>Main Page</a:t>
          </a:r>
        </a:p>
      </dgm:t>
    </dgm:pt>
    <dgm:pt modelId="{5228CF53-6243-4B04-84B1-24523319C57C}" type="parTrans" cxnId="{651B5A36-5A41-4A2A-929E-2277EFDD5C97}">
      <dgm:prSet/>
      <dgm:spPr/>
      <dgm:t>
        <a:bodyPr/>
        <a:lstStyle/>
        <a:p>
          <a:endParaRPr lang="en-CA"/>
        </a:p>
      </dgm:t>
    </dgm:pt>
    <dgm:pt modelId="{72FA1B48-D549-4455-B530-7D826519F5F9}" type="sibTrans" cxnId="{651B5A36-5A41-4A2A-929E-2277EFDD5C97}">
      <dgm:prSet/>
      <dgm:spPr/>
      <dgm:t>
        <a:bodyPr/>
        <a:lstStyle/>
        <a:p>
          <a:endParaRPr lang="en-CA"/>
        </a:p>
      </dgm:t>
    </dgm:pt>
    <dgm:pt modelId="{0653FF2B-CA07-4B79-82E6-CDF5076F9DFA}">
      <dgm:prSet phldrT="[Text]"/>
      <dgm:spPr/>
      <dgm:t>
        <a:bodyPr/>
        <a:lstStyle/>
        <a:p>
          <a:r>
            <a:rPr lang="en-CA" dirty="0"/>
            <a:t>Grid</a:t>
          </a:r>
        </a:p>
      </dgm:t>
    </dgm:pt>
    <dgm:pt modelId="{72AC8655-D8AC-44FD-82C0-E4EF211D631D}" type="parTrans" cxnId="{7F1CA81F-D6E4-49A8-B086-775060674B33}">
      <dgm:prSet/>
      <dgm:spPr/>
      <dgm:t>
        <a:bodyPr/>
        <a:lstStyle/>
        <a:p>
          <a:endParaRPr lang="en-CA"/>
        </a:p>
      </dgm:t>
    </dgm:pt>
    <dgm:pt modelId="{A51E7DC2-7F87-4F22-8E17-A099486DCD50}" type="sibTrans" cxnId="{7F1CA81F-D6E4-49A8-B086-775060674B33}">
      <dgm:prSet/>
      <dgm:spPr/>
      <dgm:t>
        <a:bodyPr/>
        <a:lstStyle/>
        <a:p>
          <a:endParaRPr lang="en-CA"/>
        </a:p>
      </dgm:t>
    </dgm:pt>
    <dgm:pt modelId="{6BCDEFE5-1FED-4136-8432-C18B24EEEB56}">
      <dgm:prSet phldrT="[Text]"/>
      <dgm:spPr/>
      <dgm:t>
        <a:bodyPr/>
        <a:lstStyle/>
        <a:p>
          <a:r>
            <a:rPr lang="en-CA" dirty="0"/>
            <a:t>Grid</a:t>
          </a:r>
        </a:p>
      </dgm:t>
    </dgm:pt>
    <dgm:pt modelId="{463F1F5C-4CFA-49F4-9B37-9A4699BD920B}" type="parTrans" cxnId="{7A32661B-569A-436A-BE6B-C76C9EE08628}">
      <dgm:prSet/>
      <dgm:spPr/>
      <dgm:t>
        <a:bodyPr/>
        <a:lstStyle/>
        <a:p>
          <a:endParaRPr lang="en-CA"/>
        </a:p>
      </dgm:t>
    </dgm:pt>
    <dgm:pt modelId="{B29B9DE4-D3E9-45AE-B6C1-C97E5D283FF4}" type="sibTrans" cxnId="{7A32661B-569A-436A-BE6B-C76C9EE08628}">
      <dgm:prSet/>
      <dgm:spPr/>
      <dgm:t>
        <a:bodyPr/>
        <a:lstStyle/>
        <a:p>
          <a:endParaRPr lang="en-CA"/>
        </a:p>
      </dgm:t>
    </dgm:pt>
    <dgm:pt modelId="{B755BBDA-A171-480B-9EB9-AB310C7DFB64}">
      <dgm:prSet phldrT="[Text]"/>
      <dgm:spPr/>
      <dgm:t>
        <a:bodyPr/>
        <a:lstStyle/>
        <a:p>
          <a:r>
            <a:rPr lang="en-CA" dirty="0"/>
            <a:t>Grid</a:t>
          </a:r>
        </a:p>
      </dgm:t>
    </dgm:pt>
    <dgm:pt modelId="{8115B28C-5992-4CE8-9337-0793D52049C7}" type="parTrans" cxnId="{EB2BD39F-BAD0-4E9E-9CD1-B0E54D55F9AE}">
      <dgm:prSet/>
      <dgm:spPr/>
      <dgm:t>
        <a:bodyPr/>
        <a:lstStyle/>
        <a:p>
          <a:endParaRPr lang="en-CA"/>
        </a:p>
      </dgm:t>
    </dgm:pt>
    <dgm:pt modelId="{8F6436F0-51D2-4172-B731-A0BEB91D393E}" type="sibTrans" cxnId="{EB2BD39F-BAD0-4E9E-9CD1-B0E54D55F9AE}">
      <dgm:prSet/>
      <dgm:spPr/>
      <dgm:t>
        <a:bodyPr/>
        <a:lstStyle/>
        <a:p>
          <a:endParaRPr lang="en-CA"/>
        </a:p>
      </dgm:t>
    </dgm:pt>
    <dgm:pt modelId="{4EDF9FD8-5214-4B32-A953-C62DEF88BB9C}">
      <dgm:prSet phldrT="[Text]"/>
      <dgm:spPr/>
      <dgm:t>
        <a:bodyPr/>
        <a:lstStyle/>
        <a:p>
          <a:endParaRPr lang="en-CA" dirty="0"/>
        </a:p>
      </dgm:t>
    </dgm:pt>
    <dgm:pt modelId="{711C41AE-C98B-44B6-95E9-BFE7A759F7AE}" type="parTrans" cxnId="{5A2ADCF0-DDA9-4761-9E04-084E1FA615EE}">
      <dgm:prSet/>
      <dgm:spPr/>
      <dgm:t>
        <a:bodyPr/>
        <a:lstStyle/>
        <a:p>
          <a:endParaRPr lang="en-CA"/>
        </a:p>
      </dgm:t>
    </dgm:pt>
    <dgm:pt modelId="{E52E8374-F51F-4415-94F2-5D29945F609D}" type="sibTrans" cxnId="{5A2ADCF0-DDA9-4761-9E04-084E1FA615EE}">
      <dgm:prSet/>
      <dgm:spPr/>
      <dgm:t>
        <a:bodyPr/>
        <a:lstStyle/>
        <a:p>
          <a:endParaRPr lang="en-CA"/>
        </a:p>
      </dgm:t>
    </dgm:pt>
    <dgm:pt modelId="{2454788C-60C1-41A0-982A-A0C83DA5C6FC}" type="pres">
      <dgm:prSet presAssocID="{8B3AE141-F458-49A9-9BA8-2FCA33A93A61}" presName="composite" presStyleCnt="0">
        <dgm:presLayoutVars>
          <dgm:chMax val="5"/>
          <dgm:dir/>
          <dgm:animLvl val="ctr"/>
          <dgm:resizeHandles val="exact"/>
        </dgm:presLayoutVars>
      </dgm:prSet>
      <dgm:spPr/>
    </dgm:pt>
    <dgm:pt modelId="{01B06A63-5C94-4A8B-A355-F3AF14C54F6A}" type="pres">
      <dgm:prSet presAssocID="{8B3AE141-F458-49A9-9BA8-2FCA33A93A61}" presName="cycle" presStyleCnt="0"/>
      <dgm:spPr/>
    </dgm:pt>
    <dgm:pt modelId="{178397D1-869C-491E-8A40-3871322B4E3E}" type="pres">
      <dgm:prSet presAssocID="{8B3AE141-F458-49A9-9BA8-2FCA33A93A61}" presName="centerShape" presStyleCnt="0"/>
      <dgm:spPr/>
    </dgm:pt>
    <dgm:pt modelId="{9D4F2E89-DDA4-4527-9BAF-BCFE30302154}" type="pres">
      <dgm:prSet presAssocID="{8B3AE141-F458-49A9-9BA8-2FCA33A93A61}" presName="connSite" presStyleLbl="node1" presStyleIdx="0" presStyleCnt="4"/>
      <dgm:spPr/>
    </dgm:pt>
    <dgm:pt modelId="{2B2FB541-6F9D-4FBA-A278-84F8B7CCA0DE}" type="pres">
      <dgm:prSet presAssocID="{8B3AE141-F458-49A9-9BA8-2FCA33A93A61}" presName="visible" presStyleLbl="node1" presStyleIdx="0" presStyleCnt="4"/>
      <dgm:spPr>
        <a:blipFill>
          <a:blip xmlns:r="http://schemas.openxmlformats.org/officeDocument/2006/relationships" r:embed="rId1"/>
          <a:srcRect/>
          <a:stretch>
            <a:fillRect/>
          </a:stretch>
        </a:blipFill>
      </dgm:spPr>
    </dgm:pt>
    <dgm:pt modelId="{3B18AE63-3862-4EE5-817D-134B705A25FE}" type="pres">
      <dgm:prSet presAssocID="{7B84698A-7F1D-4992-8307-6E4B107372CF}" presName="Name25" presStyleLbl="parChTrans1D1" presStyleIdx="0" presStyleCnt="3"/>
      <dgm:spPr/>
    </dgm:pt>
    <dgm:pt modelId="{7B3A23DA-E0BE-469C-9C5C-73E232F6954B}" type="pres">
      <dgm:prSet presAssocID="{C3978D1A-588F-4DC4-9392-EBC8A1545BD9}" presName="node" presStyleCnt="0"/>
      <dgm:spPr/>
    </dgm:pt>
    <dgm:pt modelId="{51A3AC87-537B-41E1-A116-EE8E46755339}" type="pres">
      <dgm:prSet presAssocID="{C3978D1A-588F-4DC4-9392-EBC8A1545BD9}" presName="parentNode" presStyleLbl="node1" presStyleIdx="1" presStyleCnt="4">
        <dgm:presLayoutVars>
          <dgm:chMax val="1"/>
          <dgm:bulletEnabled val="1"/>
        </dgm:presLayoutVars>
      </dgm:prSet>
      <dgm:spPr/>
    </dgm:pt>
    <dgm:pt modelId="{6695608F-6646-4BB9-B592-690FEDDF6C08}" type="pres">
      <dgm:prSet presAssocID="{C3978D1A-588F-4DC4-9392-EBC8A1545BD9}" presName="childNode" presStyleLbl="revTx" presStyleIdx="0" presStyleCnt="3">
        <dgm:presLayoutVars>
          <dgm:bulletEnabled val="1"/>
        </dgm:presLayoutVars>
      </dgm:prSet>
      <dgm:spPr/>
    </dgm:pt>
    <dgm:pt modelId="{E4DBF121-9FD2-4C11-A37C-9D61F03CAA78}" type="pres">
      <dgm:prSet presAssocID="{BFE5CE2B-FEC5-4CB1-90B2-1D86815A3071}" presName="Name25" presStyleLbl="parChTrans1D1" presStyleIdx="1" presStyleCnt="3"/>
      <dgm:spPr/>
    </dgm:pt>
    <dgm:pt modelId="{7D5A92E6-B22C-47F9-9A93-A6F18FAD9819}" type="pres">
      <dgm:prSet presAssocID="{166E2BD5-3194-49F8-9DEC-5735D94901A4}" presName="node" presStyleCnt="0"/>
      <dgm:spPr/>
    </dgm:pt>
    <dgm:pt modelId="{4299011C-9E36-492C-9783-F410BB15D610}" type="pres">
      <dgm:prSet presAssocID="{166E2BD5-3194-49F8-9DEC-5735D94901A4}" presName="parentNode" presStyleLbl="node1" presStyleIdx="2" presStyleCnt="4">
        <dgm:presLayoutVars>
          <dgm:chMax val="1"/>
          <dgm:bulletEnabled val="1"/>
        </dgm:presLayoutVars>
      </dgm:prSet>
      <dgm:spPr/>
    </dgm:pt>
    <dgm:pt modelId="{3E413593-F03A-4B14-86D3-7053C98FF3B8}" type="pres">
      <dgm:prSet presAssocID="{166E2BD5-3194-49F8-9DEC-5735D94901A4}" presName="childNode" presStyleLbl="revTx" presStyleIdx="1" presStyleCnt="3">
        <dgm:presLayoutVars>
          <dgm:bulletEnabled val="1"/>
        </dgm:presLayoutVars>
      </dgm:prSet>
      <dgm:spPr/>
    </dgm:pt>
    <dgm:pt modelId="{CADC79D4-CD0B-46AA-9DB7-02E0B82A27D4}" type="pres">
      <dgm:prSet presAssocID="{5228CF53-6243-4B04-84B1-24523319C57C}" presName="Name25" presStyleLbl="parChTrans1D1" presStyleIdx="2" presStyleCnt="3"/>
      <dgm:spPr/>
    </dgm:pt>
    <dgm:pt modelId="{5C067EB4-3503-4323-BFF6-3D3D2F80A9AA}" type="pres">
      <dgm:prSet presAssocID="{0E6DC29A-7124-453D-ABE3-014B2DBBE1EB}" presName="node" presStyleCnt="0"/>
      <dgm:spPr/>
    </dgm:pt>
    <dgm:pt modelId="{3E90C887-0755-475E-B3E9-5441524027B5}" type="pres">
      <dgm:prSet presAssocID="{0E6DC29A-7124-453D-ABE3-014B2DBBE1EB}" presName="parentNode" presStyleLbl="node1" presStyleIdx="3" presStyleCnt="4">
        <dgm:presLayoutVars>
          <dgm:chMax val="1"/>
          <dgm:bulletEnabled val="1"/>
        </dgm:presLayoutVars>
      </dgm:prSet>
      <dgm:spPr/>
    </dgm:pt>
    <dgm:pt modelId="{FED1BEFB-59C1-4AEC-92E1-2E4BAE664D58}" type="pres">
      <dgm:prSet presAssocID="{0E6DC29A-7124-453D-ABE3-014B2DBBE1EB}" presName="childNode" presStyleLbl="revTx" presStyleIdx="2" presStyleCnt="3">
        <dgm:presLayoutVars>
          <dgm:bulletEnabled val="1"/>
        </dgm:presLayoutVars>
      </dgm:prSet>
      <dgm:spPr/>
    </dgm:pt>
  </dgm:ptLst>
  <dgm:cxnLst>
    <dgm:cxn modelId="{1DFE400E-223D-4A72-B1A9-7B0C4454A7FF}" type="presOf" srcId="{C1F70B53-FC99-4633-9A74-27D87E30C2DA}" destId="{6695608F-6646-4BB9-B592-690FEDDF6C08}" srcOrd="0" destOrd="1" presId="urn:microsoft.com/office/officeart/2005/8/layout/radial2"/>
    <dgm:cxn modelId="{983F4611-B02B-46FD-81AB-8FE701CB8A28}" type="presOf" srcId="{7B84698A-7F1D-4992-8307-6E4B107372CF}" destId="{3B18AE63-3862-4EE5-817D-134B705A25FE}" srcOrd="0" destOrd="0" presId="urn:microsoft.com/office/officeart/2005/8/layout/radial2"/>
    <dgm:cxn modelId="{81151B1B-35DC-452F-B463-5919E59F6C3D}" srcId="{8B3AE141-F458-49A9-9BA8-2FCA33A93A61}" destId="{166E2BD5-3194-49F8-9DEC-5735D94901A4}" srcOrd="1" destOrd="0" parTransId="{BFE5CE2B-FEC5-4CB1-90B2-1D86815A3071}" sibTransId="{E1EEE6C9-B1A4-4B39-B5AF-AC3599B5E759}"/>
    <dgm:cxn modelId="{7A32661B-569A-436A-BE6B-C76C9EE08628}" srcId="{0E6DC29A-7124-453D-ABE3-014B2DBBE1EB}" destId="{6BCDEFE5-1FED-4136-8432-C18B24EEEB56}" srcOrd="1" destOrd="0" parTransId="{463F1F5C-4CFA-49F4-9B37-9A4699BD920B}" sibTransId="{B29B9DE4-D3E9-45AE-B6C1-C97E5D283FF4}"/>
    <dgm:cxn modelId="{7F1CA81F-D6E4-49A8-B086-775060674B33}" srcId="{0E6DC29A-7124-453D-ABE3-014B2DBBE1EB}" destId="{0653FF2B-CA07-4B79-82E6-CDF5076F9DFA}" srcOrd="0" destOrd="0" parTransId="{72AC8655-D8AC-44FD-82C0-E4EF211D631D}" sibTransId="{A51E7DC2-7F87-4F22-8E17-A099486DCD50}"/>
    <dgm:cxn modelId="{651B5A36-5A41-4A2A-929E-2277EFDD5C97}" srcId="{8B3AE141-F458-49A9-9BA8-2FCA33A93A61}" destId="{0E6DC29A-7124-453D-ABE3-014B2DBBE1EB}" srcOrd="2" destOrd="0" parTransId="{5228CF53-6243-4B04-84B1-24523319C57C}" sibTransId="{72FA1B48-D549-4455-B530-7D826519F5F9}"/>
    <dgm:cxn modelId="{A0D5723F-ED10-4AD6-B1BB-33A6FFA946EE}" type="presOf" srcId="{588C3917-5DD7-45D0-8575-8F71A3D69F25}" destId="{3E413593-F03A-4B14-86D3-7053C98FF3B8}" srcOrd="0" destOrd="0" presId="urn:microsoft.com/office/officeart/2005/8/layout/radial2"/>
    <dgm:cxn modelId="{4F864A43-461C-493C-93F9-5A0D92AA572A}" type="presOf" srcId="{4F4E409E-89DC-4315-A958-22A24E0E6DAE}" destId="{6695608F-6646-4BB9-B592-690FEDDF6C08}" srcOrd="0" destOrd="0" presId="urn:microsoft.com/office/officeart/2005/8/layout/radial2"/>
    <dgm:cxn modelId="{AE7E0E46-1752-48C9-BA94-C1288C07C94E}" type="presOf" srcId="{6BCDEFE5-1FED-4136-8432-C18B24EEEB56}" destId="{FED1BEFB-59C1-4AEC-92E1-2E4BAE664D58}" srcOrd="0" destOrd="1" presId="urn:microsoft.com/office/officeart/2005/8/layout/radial2"/>
    <dgm:cxn modelId="{050E6946-6B49-47B3-8228-DD8DA462F3C5}" srcId="{166E2BD5-3194-49F8-9DEC-5735D94901A4}" destId="{588C3917-5DD7-45D0-8575-8F71A3D69F25}" srcOrd="0" destOrd="0" parTransId="{150E7975-60CE-4FB7-A675-B519B40CCA84}" sibTransId="{696AF461-15E4-4680-B701-00E94F9F332E}"/>
    <dgm:cxn modelId="{48A9E747-E011-458C-95E8-2E0699C1135C}" type="presOf" srcId="{B755BBDA-A171-480B-9EB9-AB310C7DFB64}" destId="{6695608F-6646-4BB9-B592-690FEDDF6C08}" srcOrd="0" destOrd="2" presId="urn:microsoft.com/office/officeart/2005/8/layout/radial2"/>
    <dgm:cxn modelId="{0C4F574B-AE3C-4982-94CD-7D4F2049A845}" type="presOf" srcId="{0653FF2B-CA07-4B79-82E6-CDF5076F9DFA}" destId="{FED1BEFB-59C1-4AEC-92E1-2E4BAE664D58}" srcOrd="0" destOrd="0" presId="urn:microsoft.com/office/officeart/2005/8/layout/radial2"/>
    <dgm:cxn modelId="{B11B176E-22C5-4F89-A861-C74EB3468C60}" type="presOf" srcId="{4EDF9FD8-5214-4B32-A953-C62DEF88BB9C}" destId="{FED1BEFB-59C1-4AEC-92E1-2E4BAE664D58}" srcOrd="0" destOrd="2" presId="urn:microsoft.com/office/officeart/2005/8/layout/radial2"/>
    <dgm:cxn modelId="{EAD54457-0C26-46B7-BB21-BE5A9CA39021}" srcId="{C3978D1A-588F-4DC4-9392-EBC8A1545BD9}" destId="{C1F70B53-FC99-4633-9A74-27D87E30C2DA}" srcOrd="1" destOrd="0" parTransId="{41CBF4DE-062D-496F-9A44-1B397FDA7146}" sibTransId="{CA5CD657-E058-4408-B04C-02547C56FA67}"/>
    <dgm:cxn modelId="{5FFA5D78-9DD5-4FE4-BE2C-EDFDC2360D6F}" type="presOf" srcId="{42850F6E-753B-4CB5-89CE-D4C2C80F783E}" destId="{3E413593-F03A-4B14-86D3-7053C98FF3B8}" srcOrd="0" destOrd="1" presId="urn:microsoft.com/office/officeart/2005/8/layout/radial2"/>
    <dgm:cxn modelId="{5B0C7858-4766-403F-A068-5440560B27CD}" srcId="{8B3AE141-F458-49A9-9BA8-2FCA33A93A61}" destId="{C3978D1A-588F-4DC4-9392-EBC8A1545BD9}" srcOrd="0" destOrd="0" parTransId="{7B84698A-7F1D-4992-8307-6E4B107372CF}" sibTransId="{06E91099-3796-431C-98C3-038E8769CC02}"/>
    <dgm:cxn modelId="{84A5DB58-9F33-4EBF-B805-2774170A9F10}" type="presOf" srcId="{8B3AE141-F458-49A9-9BA8-2FCA33A93A61}" destId="{2454788C-60C1-41A0-982A-A0C83DA5C6FC}" srcOrd="0" destOrd="0" presId="urn:microsoft.com/office/officeart/2005/8/layout/radial2"/>
    <dgm:cxn modelId="{0243E77C-D3C1-4A10-A534-E63F2A1DEE07}" type="presOf" srcId="{C3978D1A-588F-4DC4-9392-EBC8A1545BD9}" destId="{51A3AC87-537B-41E1-A116-EE8E46755339}" srcOrd="0" destOrd="0" presId="urn:microsoft.com/office/officeart/2005/8/layout/radial2"/>
    <dgm:cxn modelId="{3CF10293-1A7F-46E6-BFDE-3C8E07422C3A}" type="presOf" srcId="{0E6DC29A-7124-453D-ABE3-014B2DBBE1EB}" destId="{3E90C887-0755-475E-B3E9-5441524027B5}" srcOrd="0" destOrd="0" presId="urn:microsoft.com/office/officeart/2005/8/layout/radial2"/>
    <dgm:cxn modelId="{7F1F9A95-6C00-4E2E-B9E1-15763C88DEA1}" srcId="{166E2BD5-3194-49F8-9DEC-5735D94901A4}" destId="{42850F6E-753B-4CB5-89CE-D4C2C80F783E}" srcOrd="1" destOrd="0" parTransId="{0CFFF63F-8D10-432D-9AE9-57E4026262AD}" sibTransId="{CE4EB50C-BCC5-41DD-B5CA-0F36737248D0}"/>
    <dgm:cxn modelId="{EB2BD39F-BAD0-4E9E-9CD1-B0E54D55F9AE}" srcId="{C3978D1A-588F-4DC4-9392-EBC8A1545BD9}" destId="{B755BBDA-A171-480B-9EB9-AB310C7DFB64}" srcOrd="2" destOrd="0" parTransId="{8115B28C-5992-4CE8-9337-0793D52049C7}" sibTransId="{8F6436F0-51D2-4172-B731-A0BEB91D393E}"/>
    <dgm:cxn modelId="{2A650AA0-1076-426B-A044-042408E29154}" type="presOf" srcId="{BFE5CE2B-FEC5-4CB1-90B2-1D86815A3071}" destId="{E4DBF121-9FD2-4C11-A37C-9D61F03CAA78}" srcOrd="0" destOrd="0" presId="urn:microsoft.com/office/officeart/2005/8/layout/radial2"/>
    <dgm:cxn modelId="{DF8EA5BD-8258-4B8F-9125-9A70AA908E29}" srcId="{C3978D1A-588F-4DC4-9392-EBC8A1545BD9}" destId="{4F4E409E-89DC-4315-A958-22A24E0E6DAE}" srcOrd="0" destOrd="0" parTransId="{8C5BEA37-C2E7-4AA6-8644-582027E93843}" sibTransId="{A4C90AB2-8B5A-4EA7-8651-594576C9270C}"/>
    <dgm:cxn modelId="{7236E3C9-6357-48E7-845D-D4DE0939FF7B}" type="presOf" srcId="{166E2BD5-3194-49F8-9DEC-5735D94901A4}" destId="{4299011C-9E36-492C-9783-F410BB15D610}" srcOrd="0" destOrd="0" presId="urn:microsoft.com/office/officeart/2005/8/layout/radial2"/>
    <dgm:cxn modelId="{AA28C6E2-B21C-49F6-96CE-DCE22AFE3601}" type="presOf" srcId="{5228CF53-6243-4B04-84B1-24523319C57C}" destId="{CADC79D4-CD0B-46AA-9DB7-02E0B82A27D4}" srcOrd="0" destOrd="0" presId="urn:microsoft.com/office/officeart/2005/8/layout/radial2"/>
    <dgm:cxn modelId="{5A2ADCF0-DDA9-4761-9E04-084E1FA615EE}" srcId="{0E6DC29A-7124-453D-ABE3-014B2DBBE1EB}" destId="{4EDF9FD8-5214-4B32-A953-C62DEF88BB9C}" srcOrd="2" destOrd="0" parTransId="{711C41AE-C98B-44B6-95E9-BFE7A759F7AE}" sibTransId="{E52E8374-F51F-4415-94F2-5D29945F609D}"/>
    <dgm:cxn modelId="{4AD94483-268D-4E65-A92B-648EDDD09A36}" type="presParOf" srcId="{2454788C-60C1-41A0-982A-A0C83DA5C6FC}" destId="{01B06A63-5C94-4A8B-A355-F3AF14C54F6A}" srcOrd="0" destOrd="0" presId="urn:microsoft.com/office/officeart/2005/8/layout/radial2"/>
    <dgm:cxn modelId="{0D30685E-3773-4792-A69F-B66459216D59}" type="presParOf" srcId="{01B06A63-5C94-4A8B-A355-F3AF14C54F6A}" destId="{178397D1-869C-491E-8A40-3871322B4E3E}" srcOrd="0" destOrd="0" presId="urn:microsoft.com/office/officeart/2005/8/layout/radial2"/>
    <dgm:cxn modelId="{D2B31D2C-C49B-4F97-B26E-1B38A87158A4}" type="presParOf" srcId="{178397D1-869C-491E-8A40-3871322B4E3E}" destId="{9D4F2E89-DDA4-4527-9BAF-BCFE30302154}" srcOrd="0" destOrd="0" presId="urn:microsoft.com/office/officeart/2005/8/layout/radial2"/>
    <dgm:cxn modelId="{63A1DFA7-D008-4AE0-B868-42E1B5FED1DF}" type="presParOf" srcId="{178397D1-869C-491E-8A40-3871322B4E3E}" destId="{2B2FB541-6F9D-4FBA-A278-84F8B7CCA0DE}" srcOrd="1" destOrd="0" presId="urn:microsoft.com/office/officeart/2005/8/layout/radial2"/>
    <dgm:cxn modelId="{4DD44F69-07C5-43FA-8A67-B07317C972E1}" type="presParOf" srcId="{01B06A63-5C94-4A8B-A355-F3AF14C54F6A}" destId="{3B18AE63-3862-4EE5-817D-134B705A25FE}" srcOrd="1" destOrd="0" presId="urn:microsoft.com/office/officeart/2005/8/layout/radial2"/>
    <dgm:cxn modelId="{E5201269-AA0B-42D3-80C9-BE53F3BC2F83}" type="presParOf" srcId="{01B06A63-5C94-4A8B-A355-F3AF14C54F6A}" destId="{7B3A23DA-E0BE-469C-9C5C-73E232F6954B}" srcOrd="2" destOrd="0" presId="urn:microsoft.com/office/officeart/2005/8/layout/radial2"/>
    <dgm:cxn modelId="{5178D98A-0A0B-41A9-9F96-A17E882D1664}" type="presParOf" srcId="{7B3A23DA-E0BE-469C-9C5C-73E232F6954B}" destId="{51A3AC87-537B-41E1-A116-EE8E46755339}" srcOrd="0" destOrd="0" presId="urn:microsoft.com/office/officeart/2005/8/layout/radial2"/>
    <dgm:cxn modelId="{3BFE6CB5-22A3-49CD-A886-480A76A7A77D}" type="presParOf" srcId="{7B3A23DA-E0BE-469C-9C5C-73E232F6954B}" destId="{6695608F-6646-4BB9-B592-690FEDDF6C08}" srcOrd="1" destOrd="0" presId="urn:microsoft.com/office/officeart/2005/8/layout/radial2"/>
    <dgm:cxn modelId="{D3569664-865E-4EA3-A714-D56302B41E9D}" type="presParOf" srcId="{01B06A63-5C94-4A8B-A355-F3AF14C54F6A}" destId="{E4DBF121-9FD2-4C11-A37C-9D61F03CAA78}" srcOrd="3" destOrd="0" presId="urn:microsoft.com/office/officeart/2005/8/layout/radial2"/>
    <dgm:cxn modelId="{C011016C-0B56-435C-987D-41BFA7C0F682}" type="presParOf" srcId="{01B06A63-5C94-4A8B-A355-F3AF14C54F6A}" destId="{7D5A92E6-B22C-47F9-9A93-A6F18FAD9819}" srcOrd="4" destOrd="0" presId="urn:microsoft.com/office/officeart/2005/8/layout/radial2"/>
    <dgm:cxn modelId="{6A87EAE6-934A-4A8A-97CF-76BCE3E8E58B}" type="presParOf" srcId="{7D5A92E6-B22C-47F9-9A93-A6F18FAD9819}" destId="{4299011C-9E36-492C-9783-F410BB15D610}" srcOrd="0" destOrd="0" presId="urn:microsoft.com/office/officeart/2005/8/layout/radial2"/>
    <dgm:cxn modelId="{8C19FA1D-97E1-4926-8E25-9B47F4A99318}" type="presParOf" srcId="{7D5A92E6-B22C-47F9-9A93-A6F18FAD9819}" destId="{3E413593-F03A-4B14-86D3-7053C98FF3B8}" srcOrd="1" destOrd="0" presId="urn:microsoft.com/office/officeart/2005/8/layout/radial2"/>
    <dgm:cxn modelId="{DE05766F-6000-4B84-B123-DB43FEC0D9C4}" type="presParOf" srcId="{01B06A63-5C94-4A8B-A355-F3AF14C54F6A}" destId="{CADC79D4-CD0B-46AA-9DB7-02E0B82A27D4}" srcOrd="5" destOrd="0" presId="urn:microsoft.com/office/officeart/2005/8/layout/radial2"/>
    <dgm:cxn modelId="{97975A6A-4449-4688-99F5-4BF6C7D18FD4}" type="presParOf" srcId="{01B06A63-5C94-4A8B-A355-F3AF14C54F6A}" destId="{5C067EB4-3503-4323-BFF6-3D3D2F80A9AA}" srcOrd="6" destOrd="0" presId="urn:microsoft.com/office/officeart/2005/8/layout/radial2"/>
    <dgm:cxn modelId="{E0E9F644-1014-4B86-AB20-A9F91DA09FCA}" type="presParOf" srcId="{5C067EB4-3503-4323-BFF6-3D3D2F80A9AA}" destId="{3E90C887-0755-475E-B3E9-5441524027B5}" srcOrd="0" destOrd="0" presId="urn:microsoft.com/office/officeart/2005/8/layout/radial2"/>
    <dgm:cxn modelId="{F52EEF99-029E-420B-A1A1-FB60ABFAB206}" type="presParOf" srcId="{5C067EB4-3503-4323-BFF6-3D3D2F80A9AA}" destId="{FED1BEFB-59C1-4AEC-92E1-2E4BAE664D58}"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5DF533-ECD9-4055-B053-645544C1CE8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CA"/>
        </a:p>
      </dgm:t>
    </dgm:pt>
    <dgm:pt modelId="{29E72AD2-393E-43FF-B81A-A476CDA60290}">
      <dgm:prSet phldrT="[Text]"/>
      <dgm:spPr/>
      <dgm:t>
        <a:bodyPr/>
        <a:lstStyle/>
        <a:p>
          <a:r>
            <a:rPr lang="fr-CA" dirty="0"/>
            <a:t>serveur</a:t>
          </a:r>
          <a:endParaRPr lang="en-CA" dirty="0"/>
        </a:p>
      </dgm:t>
    </dgm:pt>
    <dgm:pt modelId="{F1EC850A-BA58-4A80-B11D-8845AEA1D160}" type="parTrans" cxnId="{51DE7BC6-F983-4943-BEB3-4C98A42E189B}">
      <dgm:prSet/>
      <dgm:spPr/>
      <dgm:t>
        <a:bodyPr/>
        <a:lstStyle/>
        <a:p>
          <a:endParaRPr lang="en-CA"/>
        </a:p>
      </dgm:t>
    </dgm:pt>
    <dgm:pt modelId="{D7105D97-7F4F-4C60-9089-75C32F053163}" type="sibTrans" cxnId="{51DE7BC6-F983-4943-BEB3-4C98A42E189B}">
      <dgm:prSet/>
      <dgm:spPr/>
      <dgm:t>
        <a:bodyPr/>
        <a:lstStyle/>
        <a:p>
          <a:endParaRPr lang="en-CA"/>
        </a:p>
      </dgm:t>
    </dgm:pt>
    <dgm:pt modelId="{FC37AFB2-E737-4E4B-BFA1-28DD8F7E7101}">
      <dgm:prSet phldrT="[Text]" phldr="1"/>
      <dgm:spPr/>
      <dgm:t>
        <a:bodyPr/>
        <a:lstStyle/>
        <a:p>
          <a:endParaRPr lang="en-CA"/>
        </a:p>
      </dgm:t>
    </dgm:pt>
    <dgm:pt modelId="{69121F54-7A4A-4459-A15E-EF8C1BACE421}" type="parTrans" cxnId="{7693F50A-9917-42ED-BE01-C13456689C45}">
      <dgm:prSet/>
      <dgm:spPr/>
      <dgm:t>
        <a:bodyPr/>
        <a:lstStyle/>
        <a:p>
          <a:endParaRPr lang="en-CA"/>
        </a:p>
      </dgm:t>
    </dgm:pt>
    <dgm:pt modelId="{FB0CB22F-1045-4BA0-826F-AB64C283073C}" type="sibTrans" cxnId="{7693F50A-9917-42ED-BE01-C13456689C45}">
      <dgm:prSet/>
      <dgm:spPr/>
      <dgm:t>
        <a:bodyPr/>
        <a:lstStyle/>
        <a:p>
          <a:endParaRPr lang="en-CA"/>
        </a:p>
      </dgm:t>
    </dgm:pt>
    <dgm:pt modelId="{FDC76C05-96A0-4A16-BE16-E170BD50D790}">
      <dgm:prSet phldrT="[Text]" phldr="1"/>
      <dgm:spPr/>
      <dgm:t>
        <a:bodyPr/>
        <a:lstStyle/>
        <a:p>
          <a:endParaRPr lang="en-CA" dirty="0"/>
        </a:p>
      </dgm:t>
    </dgm:pt>
    <dgm:pt modelId="{F96A9B23-1969-43D3-9AD0-4698A9655A18}" type="parTrans" cxnId="{A0E067B5-DF2F-4997-AC51-D9350047BE97}">
      <dgm:prSet/>
      <dgm:spPr/>
      <dgm:t>
        <a:bodyPr/>
        <a:lstStyle/>
        <a:p>
          <a:endParaRPr lang="en-CA"/>
        </a:p>
      </dgm:t>
    </dgm:pt>
    <dgm:pt modelId="{6D940B6F-0758-40BA-9166-8D866A2D9EB7}" type="sibTrans" cxnId="{A0E067B5-DF2F-4997-AC51-D9350047BE97}">
      <dgm:prSet/>
      <dgm:spPr/>
      <dgm:t>
        <a:bodyPr/>
        <a:lstStyle/>
        <a:p>
          <a:endParaRPr lang="en-CA"/>
        </a:p>
      </dgm:t>
    </dgm:pt>
    <dgm:pt modelId="{003D5560-20B7-42E4-9BB6-143916533B51}">
      <dgm:prSet phldrT="[Text]" phldr="1"/>
      <dgm:spPr/>
      <dgm:t>
        <a:bodyPr/>
        <a:lstStyle/>
        <a:p>
          <a:endParaRPr lang="en-CA"/>
        </a:p>
      </dgm:t>
    </dgm:pt>
    <dgm:pt modelId="{8AA900A6-0A4D-49E3-BDE9-944A85946798}" type="parTrans" cxnId="{A2417FAD-773F-4253-AF31-E88CD6CB1331}">
      <dgm:prSet/>
      <dgm:spPr/>
      <dgm:t>
        <a:bodyPr/>
        <a:lstStyle/>
        <a:p>
          <a:endParaRPr lang="en-CA"/>
        </a:p>
      </dgm:t>
    </dgm:pt>
    <dgm:pt modelId="{2E72069D-36BC-4DD0-A310-012EEF47514C}" type="sibTrans" cxnId="{A2417FAD-773F-4253-AF31-E88CD6CB1331}">
      <dgm:prSet/>
      <dgm:spPr/>
      <dgm:t>
        <a:bodyPr/>
        <a:lstStyle/>
        <a:p>
          <a:endParaRPr lang="en-CA"/>
        </a:p>
      </dgm:t>
    </dgm:pt>
    <dgm:pt modelId="{3B7B3CA5-C426-404E-8434-01E635FD4292}" type="pres">
      <dgm:prSet presAssocID="{925DF533-ECD9-4055-B053-645544C1CE83}" presName="cycle" presStyleCnt="0">
        <dgm:presLayoutVars>
          <dgm:chMax val="1"/>
          <dgm:dir/>
          <dgm:animLvl val="ctr"/>
          <dgm:resizeHandles val="exact"/>
        </dgm:presLayoutVars>
      </dgm:prSet>
      <dgm:spPr/>
    </dgm:pt>
    <dgm:pt modelId="{5D5717C8-1306-4E36-B304-7F7230E7C6F4}" type="pres">
      <dgm:prSet presAssocID="{29E72AD2-393E-43FF-B81A-A476CDA60290}" presName="centerShape" presStyleLbl="node0" presStyleIdx="0" presStyleCnt="1"/>
      <dgm:spPr/>
    </dgm:pt>
    <dgm:pt modelId="{6273D9D6-AA99-440F-B5F2-A0709F6DC90B}" type="pres">
      <dgm:prSet presAssocID="{69121F54-7A4A-4459-A15E-EF8C1BACE421}" presName="parTrans" presStyleLbl="bgSibTrans2D1" presStyleIdx="0" presStyleCnt="3"/>
      <dgm:spPr/>
    </dgm:pt>
    <dgm:pt modelId="{755CC2B4-FA90-42EA-9000-213F73F16D91}" type="pres">
      <dgm:prSet presAssocID="{FC37AFB2-E737-4E4B-BFA1-28DD8F7E7101}" presName="node" presStyleLbl="node1" presStyleIdx="0" presStyleCnt="3">
        <dgm:presLayoutVars>
          <dgm:bulletEnabled val="1"/>
        </dgm:presLayoutVars>
      </dgm:prSet>
      <dgm:spPr/>
    </dgm:pt>
    <dgm:pt modelId="{BC6F92D8-5993-480E-BDAA-A2E7ED04708F}" type="pres">
      <dgm:prSet presAssocID="{F96A9B23-1969-43D3-9AD0-4698A9655A18}" presName="parTrans" presStyleLbl="bgSibTrans2D1" presStyleIdx="1" presStyleCnt="3"/>
      <dgm:spPr/>
    </dgm:pt>
    <dgm:pt modelId="{5F4BEEE0-EDFC-48A9-9567-0A3CB6D5DAA0}" type="pres">
      <dgm:prSet presAssocID="{FDC76C05-96A0-4A16-BE16-E170BD50D790}" presName="node" presStyleLbl="node1" presStyleIdx="1" presStyleCnt="3">
        <dgm:presLayoutVars>
          <dgm:bulletEnabled val="1"/>
        </dgm:presLayoutVars>
      </dgm:prSet>
      <dgm:spPr/>
    </dgm:pt>
    <dgm:pt modelId="{5FE229E3-455A-44F0-B85F-2FFD14BF9FCA}" type="pres">
      <dgm:prSet presAssocID="{8AA900A6-0A4D-49E3-BDE9-944A85946798}" presName="parTrans" presStyleLbl="bgSibTrans2D1" presStyleIdx="2" presStyleCnt="3"/>
      <dgm:spPr/>
    </dgm:pt>
    <dgm:pt modelId="{39E72B80-43D3-447A-AB96-F76EDBA89EE8}" type="pres">
      <dgm:prSet presAssocID="{003D5560-20B7-42E4-9BB6-143916533B51}" presName="node" presStyleLbl="node1" presStyleIdx="2" presStyleCnt="3">
        <dgm:presLayoutVars>
          <dgm:bulletEnabled val="1"/>
        </dgm:presLayoutVars>
      </dgm:prSet>
      <dgm:spPr/>
    </dgm:pt>
  </dgm:ptLst>
  <dgm:cxnLst>
    <dgm:cxn modelId="{D2921F06-CE47-4588-ACB2-E698E781817D}" type="presOf" srcId="{8AA900A6-0A4D-49E3-BDE9-944A85946798}" destId="{5FE229E3-455A-44F0-B85F-2FFD14BF9FCA}" srcOrd="0" destOrd="0" presId="urn:microsoft.com/office/officeart/2005/8/layout/radial4"/>
    <dgm:cxn modelId="{7693F50A-9917-42ED-BE01-C13456689C45}" srcId="{29E72AD2-393E-43FF-B81A-A476CDA60290}" destId="{FC37AFB2-E737-4E4B-BFA1-28DD8F7E7101}" srcOrd="0" destOrd="0" parTransId="{69121F54-7A4A-4459-A15E-EF8C1BACE421}" sibTransId="{FB0CB22F-1045-4BA0-826F-AB64C283073C}"/>
    <dgm:cxn modelId="{F9CB4D0E-38DC-4733-9223-D177A4F3F586}" type="presOf" srcId="{F96A9B23-1969-43D3-9AD0-4698A9655A18}" destId="{BC6F92D8-5993-480E-BDAA-A2E7ED04708F}" srcOrd="0" destOrd="0" presId="urn:microsoft.com/office/officeart/2005/8/layout/radial4"/>
    <dgm:cxn modelId="{E691AA2E-D645-4478-A70B-74C77A033503}" type="presOf" srcId="{FC37AFB2-E737-4E4B-BFA1-28DD8F7E7101}" destId="{755CC2B4-FA90-42EA-9000-213F73F16D91}" srcOrd="0" destOrd="0" presId="urn:microsoft.com/office/officeart/2005/8/layout/radial4"/>
    <dgm:cxn modelId="{8CEE0B62-B9DD-4843-929A-C1B0FB65219E}" type="presOf" srcId="{69121F54-7A4A-4459-A15E-EF8C1BACE421}" destId="{6273D9D6-AA99-440F-B5F2-A0709F6DC90B}" srcOrd="0" destOrd="0" presId="urn:microsoft.com/office/officeart/2005/8/layout/radial4"/>
    <dgm:cxn modelId="{A2417FAD-773F-4253-AF31-E88CD6CB1331}" srcId="{29E72AD2-393E-43FF-B81A-A476CDA60290}" destId="{003D5560-20B7-42E4-9BB6-143916533B51}" srcOrd="2" destOrd="0" parTransId="{8AA900A6-0A4D-49E3-BDE9-944A85946798}" sibTransId="{2E72069D-36BC-4DD0-A310-012EEF47514C}"/>
    <dgm:cxn modelId="{A0E067B5-DF2F-4997-AC51-D9350047BE97}" srcId="{29E72AD2-393E-43FF-B81A-A476CDA60290}" destId="{FDC76C05-96A0-4A16-BE16-E170BD50D790}" srcOrd="1" destOrd="0" parTransId="{F96A9B23-1969-43D3-9AD0-4698A9655A18}" sibTransId="{6D940B6F-0758-40BA-9166-8D866A2D9EB7}"/>
    <dgm:cxn modelId="{51DE7BC6-F983-4943-BEB3-4C98A42E189B}" srcId="{925DF533-ECD9-4055-B053-645544C1CE83}" destId="{29E72AD2-393E-43FF-B81A-A476CDA60290}" srcOrd="0" destOrd="0" parTransId="{F1EC850A-BA58-4A80-B11D-8845AEA1D160}" sibTransId="{D7105D97-7F4F-4C60-9089-75C32F053163}"/>
    <dgm:cxn modelId="{9AAFC8D1-A639-43BF-9033-F00D34E57F09}" type="presOf" srcId="{FDC76C05-96A0-4A16-BE16-E170BD50D790}" destId="{5F4BEEE0-EDFC-48A9-9567-0A3CB6D5DAA0}" srcOrd="0" destOrd="0" presId="urn:microsoft.com/office/officeart/2005/8/layout/radial4"/>
    <dgm:cxn modelId="{DA4605D9-2AF1-4F6B-BC74-14822876921B}" type="presOf" srcId="{29E72AD2-393E-43FF-B81A-A476CDA60290}" destId="{5D5717C8-1306-4E36-B304-7F7230E7C6F4}" srcOrd="0" destOrd="0" presId="urn:microsoft.com/office/officeart/2005/8/layout/radial4"/>
    <dgm:cxn modelId="{E79444F2-8AB8-4257-BC7A-EDE528494CC5}" type="presOf" srcId="{003D5560-20B7-42E4-9BB6-143916533B51}" destId="{39E72B80-43D3-447A-AB96-F76EDBA89EE8}" srcOrd="0" destOrd="0" presId="urn:microsoft.com/office/officeart/2005/8/layout/radial4"/>
    <dgm:cxn modelId="{A41515FE-E931-44F8-84DD-1E8990044BFC}" type="presOf" srcId="{925DF533-ECD9-4055-B053-645544C1CE83}" destId="{3B7B3CA5-C426-404E-8434-01E635FD4292}" srcOrd="0" destOrd="0" presId="urn:microsoft.com/office/officeart/2005/8/layout/radial4"/>
    <dgm:cxn modelId="{7BF1D835-1737-4E18-B9D3-BF0640F93B0A}" type="presParOf" srcId="{3B7B3CA5-C426-404E-8434-01E635FD4292}" destId="{5D5717C8-1306-4E36-B304-7F7230E7C6F4}" srcOrd="0" destOrd="0" presId="urn:microsoft.com/office/officeart/2005/8/layout/radial4"/>
    <dgm:cxn modelId="{FE7EFA66-F0C4-42CC-BA8D-D9020AD1C934}" type="presParOf" srcId="{3B7B3CA5-C426-404E-8434-01E635FD4292}" destId="{6273D9D6-AA99-440F-B5F2-A0709F6DC90B}" srcOrd="1" destOrd="0" presId="urn:microsoft.com/office/officeart/2005/8/layout/radial4"/>
    <dgm:cxn modelId="{64572051-49E5-43E8-9CCD-4EFCD60632F9}" type="presParOf" srcId="{3B7B3CA5-C426-404E-8434-01E635FD4292}" destId="{755CC2B4-FA90-42EA-9000-213F73F16D91}" srcOrd="2" destOrd="0" presId="urn:microsoft.com/office/officeart/2005/8/layout/radial4"/>
    <dgm:cxn modelId="{B33FD740-F5DD-45BF-82A4-90CF349651AD}" type="presParOf" srcId="{3B7B3CA5-C426-404E-8434-01E635FD4292}" destId="{BC6F92D8-5993-480E-BDAA-A2E7ED04708F}" srcOrd="3" destOrd="0" presId="urn:microsoft.com/office/officeart/2005/8/layout/radial4"/>
    <dgm:cxn modelId="{E2BE32A9-1166-4957-A9FC-F5232B8A4084}" type="presParOf" srcId="{3B7B3CA5-C426-404E-8434-01E635FD4292}" destId="{5F4BEEE0-EDFC-48A9-9567-0A3CB6D5DAA0}" srcOrd="4" destOrd="0" presId="urn:microsoft.com/office/officeart/2005/8/layout/radial4"/>
    <dgm:cxn modelId="{3AFACCB4-7997-4FC4-AFFD-B0FF1E4CCD5A}" type="presParOf" srcId="{3B7B3CA5-C426-404E-8434-01E635FD4292}" destId="{5FE229E3-455A-44F0-B85F-2FFD14BF9FCA}" srcOrd="5" destOrd="0" presId="urn:microsoft.com/office/officeart/2005/8/layout/radial4"/>
    <dgm:cxn modelId="{852FDC7F-20E6-4C4A-B4C9-E5675000196F}" type="presParOf" srcId="{3B7B3CA5-C426-404E-8434-01E635FD4292}" destId="{39E72B80-43D3-447A-AB96-F76EDBA89EE8}"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5DF533-ECD9-4055-B053-645544C1CE8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CA"/>
        </a:p>
      </dgm:t>
    </dgm:pt>
    <dgm:pt modelId="{29E72AD2-393E-43FF-B81A-A476CDA60290}">
      <dgm:prSet phldrT="[Text]"/>
      <dgm:spPr/>
      <dgm:t>
        <a:bodyPr/>
        <a:lstStyle/>
        <a:p>
          <a:r>
            <a:rPr lang="fr-CA" dirty="0"/>
            <a:t>server</a:t>
          </a:r>
          <a:endParaRPr lang="en-CA" dirty="0"/>
        </a:p>
      </dgm:t>
    </dgm:pt>
    <dgm:pt modelId="{F1EC850A-BA58-4A80-B11D-8845AEA1D160}" type="parTrans" cxnId="{51DE7BC6-F983-4943-BEB3-4C98A42E189B}">
      <dgm:prSet/>
      <dgm:spPr/>
      <dgm:t>
        <a:bodyPr/>
        <a:lstStyle/>
        <a:p>
          <a:endParaRPr lang="en-CA"/>
        </a:p>
      </dgm:t>
    </dgm:pt>
    <dgm:pt modelId="{D7105D97-7F4F-4C60-9089-75C32F053163}" type="sibTrans" cxnId="{51DE7BC6-F983-4943-BEB3-4C98A42E189B}">
      <dgm:prSet/>
      <dgm:spPr/>
      <dgm:t>
        <a:bodyPr/>
        <a:lstStyle/>
        <a:p>
          <a:endParaRPr lang="en-CA"/>
        </a:p>
      </dgm:t>
    </dgm:pt>
    <dgm:pt modelId="{FC37AFB2-E737-4E4B-BFA1-28DD8F7E7101}">
      <dgm:prSet phldrT="[Text]" phldr="1"/>
      <dgm:spPr/>
      <dgm:t>
        <a:bodyPr/>
        <a:lstStyle/>
        <a:p>
          <a:endParaRPr lang="en-CA"/>
        </a:p>
      </dgm:t>
    </dgm:pt>
    <dgm:pt modelId="{69121F54-7A4A-4459-A15E-EF8C1BACE421}" type="parTrans" cxnId="{7693F50A-9917-42ED-BE01-C13456689C45}">
      <dgm:prSet/>
      <dgm:spPr/>
      <dgm:t>
        <a:bodyPr/>
        <a:lstStyle/>
        <a:p>
          <a:endParaRPr lang="en-CA"/>
        </a:p>
      </dgm:t>
    </dgm:pt>
    <dgm:pt modelId="{FB0CB22F-1045-4BA0-826F-AB64C283073C}" type="sibTrans" cxnId="{7693F50A-9917-42ED-BE01-C13456689C45}">
      <dgm:prSet/>
      <dgm:spPr/>
      <dgm:t>
        <a:bodyPr/>
        <a:lstStyle/>
        <a:p>
          <a:endParaRPr lang="en-CA"/>
        </a:p>
      </dgm:t>
    </dgm:pt>
    <dgm:pt modelId="{FDC76C05-96A0-4A16-BE16-E170BD50D790}">
      <dgm:prSet phldrT="[Text]" phldr="1"/>
      <dgm:spPr/>
      <dgm:t>
        <a:bodyPr/>
        <a:lstStyle/>
        <a:p>
          <a:endParaRPr lang="en-CA" dirty="0"/>
        </a:p>
      </dgm:t>
    </dgm:pt>
    <dgm:pt modelId="{F96A9B23-1969-43D3-9AD0-4698A9655A18}" type="parTrans" cxnId="{A0E067B5-DF2F-4997-AC51-D9350047BE97}">
      <dgm:prSet/>
      <dgm:spPr/>
      <dgm:t>
        <a:bodyPr/>
        <a:lstStyle/>
        <a:p>
          <a:endParaRPr lang="en-CA"/>
        </a:p>
      </dgm:t>
    </dgm:pt>
    <dgm:pt modelId="{6D940B6F-0758-40BA-9166-8D866A2D9EB7}" type="sibTrans" cxnId="{A0E067B5-DF2F-4997-AC51-D9350047BE97}">
      <dgm:prSet/>
      <dgm:spPr/>
      <dgm:t>
        <a:bodyPr/>
        <a:lstStyle/>
        <a:p>
          <a:endParaRPr lang="en-CA"/>
        </a:p>
      </dgm:t>
    </dgm:pt>
    <dgm:pt modelId="{003D5560-20B7-42E4-9BB6-143916533B51}">
      <dgm:prSet phldrT="[Text]" phldr="1"/>
      <dgm:spPr/>
      <dgm:t>
        <a:bodyPr/>
        <a:lstStyle/>
        <a:p>
          <a:endParaRPr lang="en-CA"/>
        </a:p>
      </dgm:t>
    </dgm:pt>
    <dgm:pt modelId="{8AA900A6-0A4D-49E3-BDE9-944A85946798}" type="parTrans" cxnId="{A2417FAD-773F-4253-AF31-E88CD6CB1331}">
      <dgm:prSet/>
      <dgm:spPr/>
      <dgm:t>
        <a:bodyPr/>
        <a:lstStyle/>
        <a:p>
          <a:endParaRPr lang="en-CA"/>
        </a:p>
      </dgm:t>
    </dgm:pt>
    <dgm:pt modelId="{2E72069D-36BC-4DD0-A310-012EEF47514C}" type="sibTrans" cxnId="{A2417FAD-773F-4253-AF31-E88CD6CB1331}">
      <dgm:prSet/>
      <dgm:spPr/>
      <dgm:t>
        <a:bodyPr/>
        <a:lstStyle/>
        <a:p>
          <a:endParaRPr lang="en-CA"/>
        </a:p>
      </dgm:t>
    </dgm:pt>
    <dgm:pt modelId="{3B7B3CA5-C426-404E-8434-01E635FD4292}" type="pres">
      <dgm:prSet presAssocID="{925DF533-ECD9-4055-B053-645544C1CE83}" presName="cycle" presStyleCnt="0">
        <dgm:presLayoutVars>
          <dgm:chMax val="1"/>
          <dgm:dir/>
          <dgm:animLvl val="ctr"/>
          <dgm:resizeHandles val="exact"/>
        </dgm:presLayoutVars>
      </dgm:prSet>
      <dgm:spPr/>
    </dgm:pt>
    <dgm:pt modelId="{5D5717C8-1306-4E36-B304-7F7230E7C6F4}" type="pres">
      <dgm:prSet presAssocID="{29E72AD2-393E-43FF-B81A-A476CDA60290}" presName="centerShape" presStyleLbl="node0" presStyleIdx="0" presStyleCnt="1"/>
      <dgm:spPr/>
    </dgm:pt>
    <dgm:pt modelId="{6273D9D6-AA99-440F-B5F2-A0709F6DC90B}" type="pres">
      <dgm:prSet presAssocID="{69121F54-7A4A-4459-A15E-EF8C1BACE421}" presName="parTrans" presStyleLbl="bgSibTrans2D1" presStyleIdx="0" presStyleCnt="3"/>
      <dgm:spPr/>
    </dgm:pt>
    <dgm:pt modelId="{755CC2B4-FA90-42EA-9000-213F73F16D91}" type="pres">
      <dgm:prSet presAssocID="{FC37AFB2-E737-4E4B-BFA1-28DD8F7E7101}" presName="node" presStyleLbl="node1" presStyleIdx="0" presStyleCnt="3">
        <dgm:presLayoutVars>
          <dgm:bulletEnabled val="1"/>
        </dgm:presLayoutVars>
      </dgm:prSet>
      <dgm:spPr/>
    </dgm:pt>
    <dgm:pt modelId="{BC6F92D8-5993-480E-BDAA-A2E7ED04708F}" type="pres">
      <dgm:prSet presAssocID="{F96A9B23-1969-43D3-9AD0-4698A9655A18}" presName="parTrans" presStyleLbl="bgSibTrans2D1" presStyleIdx="1" presStyleCnt="3"/>
      <dgm:spPr/>
    </dgm:pt>
    <dgm:pt modelId="{5F4BEEE0-EDFC-48A9-9567-0A3CB6D5DAA0}" type="pres">
      <dgm:prSet presAssocID="{FDC76C05-96A0-4A16-BE16-E170BD50D790}" presName="node" presStyleLbl="node1" presStyleIdx="1" presStyleCnt="3">
        <dgm:presLayoutVars>
          <dgm:bulletEnabled val="1"/>
        </dgm:presLayoutVars>
      </dgm:prSet>
      <dgm:spPr/>
    </dgm:pt>
    <dgm:pt modelId="{5FE229E3-455A-44F0-B85F-2FFD14BF9FCA}" type="pres">
      <dgm:prSet presAssocID="{8AA900A6-0A4D-49E3-BDE9-944A85946798}" presName="parTrans" presStyleLbl="bgSibTrans2D1" presStyleIdx="2" presStyleCnt="3"/>
      <dgm:spPr/>
    </dgm:pt>
    <dgm:pt modelId="{39E72B80-43D3-447A-AB96-F76EDBA89EE8}" type="pres">
      <dgm:prSet presAssocID="{003D5560-20B7-42E4-9BB6-143916533B51}" presName="node" presStyleLbl="node1" presStyleIdx="2" presStyleCnt="3">
        <dgm:presLayoutVars>
          <dgm:bulletEnabled val="1"/>
        </dgm:presLayoutVars>
      </dgm:prSet>
      <dgm:spPr/>
    </dgm:pt>
  </dgm:ptLst>
  <dgm:cxnLst>
    <dgm:cxn modelId="{D2921F06-CE47-4588-ACB2-E698E781817D}" type="presOf" srcId="{8AA900A6-0A4D-49E3-BDE9-944A85946798}" destId="{5FE229E3-455A-44F0-B85F-2FFD14BF9FCA}" srcOrd="0" destOrd="0" presId="urn:microsoft.com/office/officeart/2005/8/layout/radial4"/>
    <dgm:cxn modelId="{7693F50A-9917-42ED-BE01-C13456689C45}" srcId="{29E72AD2-393E-43FF-B81A-A476CDA60290}" destId="{FC37AFB2-E737-4E4B-BFA1-28DD8F7E7101}" srcOrd="0" destOrd="0" parTransId="{69121F54-7A4A-4459-A15E-EF8C1BACE421}" sibTransId="{FB0CB22F-1045-4BA0-826F-AB64C283073C}"/>
    <dgm:cxn modelId="{F9CB4D0E-38DC-4733-9223-D177A4F3F586}" type="presOf" srcId="{F96A9B23-1969-43D3-9AD0-4698A9655A18}" destId="{BC6F92D8-5993-480E-BDAA-A2E7ED04708F}" srcOrd="0" destOrd="0" presId="urn:microsoft.com/office/officeart/2005/8/layout/radial4"/>
    <dgm:cxn modelId="{E691AA2E-D645-4478-A70B-74C77A033503}" type="presOf" srcId="{FC37AFB2-E737-4E4B-BFA1-28DD8F7E7101}" destId="{755CC2B4-FA90-42EA-9000-213F73F16D91}" srcOrd="0" destOrd="0" presId="urn:microsoft.com/office/officeart/2005/8/layout/radial4"/>
    <dgm:cxn modelId="{8CEE0B62-B9DD-4843-929A-C1B0FB65219E}" type="presOf" srcId="{69121F54-7A4A-4459-A15E-EF8C1BACE421}" destId="{6273D9D6-AA99-440F-B5F2-A0709F6DC90B}" srcOrd="0" destOrd="0" presId="urn:microsoft.com/office/officeart/2005/8/layout/radial4"/>
    <dgm:cxn modelId="{A2417FAD-773F-4253-AF31-E88CD6CB1331}" srcId="{29E72AD2-393E-43FF-B81A-A476CDA60290}" destId="{003D5560-20B7-42E4-9BB6-143916533B51}" srcOrd="2" destOrd="0" parTransId="{8AA900A6-0A4D-49E3-BDE9-944A85946798}" sibTransId="{2E72069D-36BC-4DD0-A310-012EEF47514C}"/>
    <dgm:cxn modelId="{A0E067B5-DF2F-4997-AC51-D9350047BE97}" srcId="{29E72AD2-393E-43FF-B81A-A476CDA60290}" destId="{FDC76C05-96A0-4A16-BE16-E170BD50D790}" srcOrd="1" destOrd="0" parTransId="{F96A9B23-1969-43D3-9AD0-4698A9655A18}" sibTransId="{6D940B6F-0758-40BA-9166-8D866A2D9EB7}"/>
    <dgm:cxn modelId="{51DE7BC6-F983-4943-BEB3-4C98A42E189B}" srcId="{925DF533-ECD9-4055-B053-645544C1CE83}" destId="{29E72AD2-393E-43FF-B81A-A476CDA60290}" srcOrd="0" destOrd="0" parTransId="{F1EC850A-BA58-4A80-B11D-8845AEA1D160}" sibTransId="{D7105D97-7F4F-4C60-9089-75C32F053163}"/>
    <dgm:cxn modelId="{9AAFC8D1-A639-43BF-9033-F00D34E57F09}" type="presOf" srcId="{FDC76C05-96A0-4A16-BE16-E170BD50D790}" destId="{5F4BEEE0-EDFC-48A9-9567-0A3CB6D5DAA0}" srcOrd="0" destOrd="0" presId="urn:microsoft.com/office/officeart/2005/8/layout/radial4"/>
    <dgm:cxn modelId="{DA4605D9-2AF1-4F6B-BC74-14822876921B}" type="presOf" srcId="{29E72AD2-393E-43FF-B81A-A476CDA60290}" destId="{5D5717C8-1306-4E36-B304-7F7230E7C6F4}" srcOrd="0" destOrd="0" presId="urn:microsoft.com/office/officeart/2005/8/layout/radial4"/>
    <dgm:cxn modelId="{E79444F2-8AB8-4257-BC7A-EDE528494CC5}" type="presOf" srcId="{003D5560-20B7-42E4-9BB6-143916533B51}" destId="{39E72B80-43D3-447A-AB96-F76EDBA89EE8}" srcOrd="0" destOrd="0" presId="urn:microsoft.com/office/officeart/2005/8/layout/radial4"/>
    <dgm:cxn modelId="{A41515FE-E931-44F8-84DD-1E8990044BFC}" type="presOf" srcId="{925DF533-ECD9-4055-B053-645544C1CE83}" destId="{3B7B3CA5-C426-404E-8434-01E635FD4292}" srcOrd="0" destOrd="0" presId="urn:microsoft.com/office/officeart/2005/8/layout/radial4"/>
    <dgm:cxn modelId="{7BF1D835-1737-4E18-B9D3-BF0640F93B0A}" type="presParOf" srcId="{3B7B3CA5-C426-404E-8434-01E635FD4292}" destId="{5D5717C8-1306-4E36-B304-7F7230E7C6F4}" srcOrd="0" destOrd="0" presId="urn:microsoft.com/office/officeart/2005/8/layout/radial4"/>
    <dgm:cxn modelId="{FE7EFA66-F0C4-42CC-BA8D-D9020AD1C934}" type="presParOf" srcId="{3B7B3CA5-C426-404E-8434-01E635FD4292}" destId="{6273D9D6-AA99-440F-B5F2-A0709F6DC90B}" srcOrd="1" destOrd="0" presId="urn:microsoft.com/office/officeart/2005/8/layout/radial4"/>
    <dgm:cxn modelId="{64572051-49E5-43E8-9CCD-4EFCD60632F9}" type="presParOf" srcId="{3B7B3CA5-C426-404E-8434-01E635FD4292}" destId="{755CC2B4-FA90-42EA-9000-213F73F16D91}" srcOrd="2" destOrd="0" presId="urn:microsoft.com/office/officeart/2005/8/layout/radial4"/>
    <dgm:cxn modelId="{B33FD740-F5DD-45BF-82A4-90CF349651AD}" type="presParOf" srcId="{3B7B3CA5-C426-404E-8434-01E635FD4292}" destId="{BC6F92D8-5993-480E-BDAA-A2E7ED04708F}" srcOrd="3" destOrd="0" presId="urn:microsoft.com/office/officeart/2005/8/layout/radial4"/>
    <dgm:cxn modelId="{E2BE32A9-1166-4957-A9FC-F5232B8A4084}" type="presParOf" srcId="{3B7B3CA5-C426-404E-8434-01E635FD4292}" destId="{5F4BEEE0-EDFC-48A9-9567-0A3CB6D5DAA0}" srcOrd="4" destOrd="0" presId="urn:microsoft.com/office/officeart/2005/8/layout/radial4"/>
    <dgm:cxn modelId="{3AFACCB4-7997-4FC4-AFFD-B0FF1E4CCD5A}" type="presParOf" srcId="{3B7B3CA5-C426-404E-8434-01E635FD4292}" destId="{5FE229E3-455A-44F0-B85F-2FFD14BF9FCA}" srcOrd="5" destOrd="0" presId="urn:microsoft.com/office/officeart/2005/8/layout/radial4"/>
    <dgm:cxn modelId="{852FDC7F-20E6-4C4A-B4C9-E5675000196F}" type="presParOf" srcId="{3B7B3CA5-C426-404E-8434-01E635FD4292}" destId="{39E72B80-43D3-447A-AB96-F76EDBA89EE8}"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33E7F6-FD3D-42A9-8C31-AF7EA1DCB11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CA"/>
        </a:p>
      </dgm:t>
    </dgm:pt>
    <dgm:pt modelId="{61C36027-1BD9-45B4-AD6D-BB04E11A4433}">
      <dgm:prSet phldrT="[Text]"/>
      <dgm:spPr/>
      <dgm:t>
        <a:bodyPr/>
        <a:lstStyle/>
        <a:p>
          <a:r>
            <a:rPr lang="fr-CA" dirty="0"/>
            <a:t>Encourager l’instruction grâce au cadre compétitif de l’application</a:t>
          </a:r>
          <a:endParaRPr lang="en-CA" dirty="0"/>
        </a:p>
      </dgm:t>
    </dgm:pt>
    <dgm:pt modelId="{C1602CE4-31ED-4ECE-BB7A-CFD8CCDB06C0}" type="parTrans" cxnId="{2B7F453E-71C5-4301-9533-E364B821F683}">
      <dgm:prSet/>
      <dgm:spPr/>
      <dgm:t>
        <a:bodyPr/>
        <a:lstStyle/>
        <a:p>
          <a:endParaRPr lang="en-CA"/>
        </a:p>
      </dgm:t>
    </dgm:pt>
    <dgm:pt modelId="{2DDA5D81-2139-41A6-BDEB-28CA1B5A0D92}" type="sibTrans" cxnId="{2B7F453E-71C5-4301-9533-E364B821F683}">
      <dgm:prSet/>
      <dgm:spPr/>
      <dgm:t>
        <a:bodyPr/>
        <a:lstStyle/>
        <a:p>
          <a:endParaRPr lang="en-CA"/>
        </a:p>
      </dgm:t>
    </dgm:pt>
    <dgm:pt modelId="{4E49BF1D-5088-48A7-9CAD-2CA8616ED840}">
      <dgm:prSet phldrT="[Text]"/>
      <dgm:spPr/>
      <dgm:t>
        <a:bodyPr/>
        <a:lstStyle/>
        <a:p>
          <a:r>
            <a:rPr lang="fr-CA" dirty="0"/>
            <a:t>Instruire la population à long terme</a:t>
          </a:r>
          <a:endParaRPr lang="en-CA" dirty="0"/>
        </a:p>
      </dgm:t>
    </dgm:pt>
    <dgm:pt modelId="{7EB5775F-92C5-4E6F-9EEB-122E3EDF2127}" type="parTrans" cxnId="{3F29A95E-2FC2-4D01-9C19-3B4208296C18}">
      <dgm:prSet/>
      <dgm:spPr/>
      <dgm:t>
        <a:bodyPr/>
        <a:lstStyle/>
        <a:p>
          <a:endParaRPr lang="en-CA"/>
        </a:p>
      </dgm:t>
    </dgm:pt>
    <dgm:pt modelId="{130AAF8C-614B-49C9-82B7-85A1D1F24680}" type="sibTrans" cxnId="{3F29A95E-2FC2-4D01-9C19-3B4208296C18}">
      <dgm:prSet/>
      <dgm:spPr/>
      <dgm:t>
        <a:bodyPr/>
        <a:lstStyle/>
        <a:p>
          <a:endParaRPr lang="en-CA"/>
        </a:p>
      </dgm:t>
    </dgm:pt>
    <dgm:pt modelId="{9B0BEC80-CDD8-401C-816B-1BF53BE0B993}">
      <dgm:prSet phldrT="[Text]"/>
      <dgm:spPr/>
      <dgm:t>
        <a:bodyPr/>
        <a:lstStyle/>
        <a:p>
          <a:r>
            <a:rPr lang="fr-CA" dirty="0"/>
            <a:t>Favoriser l’apprentissage des maths</a:t>
          </a:r>
        </a:p>
      </dgm:t>
    </dgm:pt>
    <dgm:pt modelId="{53540BCA-E02C-4C05-876D-EEACE6229F8E}" type="sibTrans" cxnId="{658F92AB-4C28-4E6D-9F90-4167ED18AB78}">
      <dgm:prSet/>
      <dgm:spPr/>
      <dgm:t>
        <a:bodyPr/>
        <a:lstStyle/>
        <a:p>
          <a:endParaRPr lang="en-CA"/>
        </a:p>
      </dgm:t>
    </dgm:pt>
    <dgm:pt modelId="{C15E120D-7523-4DFD-8733-B0AB44506D5D}" type="parTrans" cxnId="{658F92AB-4C28-4E6D-9F90-4167ED18AB78}">
      <dgm:prSet/>
      <dgm:spPr/>
      <dgm:t>
        <a:bodyPr/>
        <a:lstStyle/>
        <a:p>
          <a:endParaRPr lang="en-CA"/>
        </a:p>
      </dgm:t>
    </dgm:pt>
    <dgm:pt modelId="{6E151E8E-2E65-4448-A5FD-ECE328BEC943}">
      <dgm:prSet phldrT="[Text]"/>
      <dgm:spPr/>
      <dgm:t>
        <a:bodyPr/>
        <a:lstStyle/>
        <a:p>
          <a:r>
            <a:rPr lang="fr-CA" dirty="0"/>
            <a:t>Rendre l’éducation plus accessible</a:t>
          </a:r>
        </a:p>
      </dgm:t>
    </dgm:pt>
    <dgm:pt modelId="{341FD31A-D87C-4E74-B3B7-20A267915EA1}" type="parTrans" cxnId="{830A2B93-3D43-4CF9-9A23-CC657F84D635}">
      <dgm:prSet/>
      <dgm:spPr/>
      <dgm:t>
        <a:bodyPr/>
        <a:lstStyle/>
        <a:p>
          <a:endParaRPr lang="en-CA"/>
        </a:p>
      </dgm:t>
    </dgm:pt>
    <dgm:pt modelId="{EE01F69E-C0A8-49CA-8B7C-0834F59690B1}" type="sibTrans" cxnId="{830A2B93-3D43-4CF9-9A23-CC657F84D635}">
      <dgm:prSet/>
      <dgm:spPr/>
      <dgm:t>
        <a:bodyPr/>
        <a:lstStyle/>
        <a:p>
          <a:endParaRPr lang="en-CA"/>
        </a:p>
      </dgm:t>
    </dgm:pt>
    <dgm:pt modelId="{9CFA67A7-FA29-4C45-A0BC-1FBCDB9E3114}" type="pres">
      <dgm:prSet presAssocID="{4433E7F6-FD3D-42A9-8C31-AF7EA1DCB11D}" presName="Name0" presStyleCnt="0">
        <dgm:presLayoutVars>
          <dgm:dir/>
          <dgm:resizeHandles val="exact"/>
        </dgm:presLayoutVars>
      </dgm:prSet>
      <dgm:spPr/>
    </dgm:pt>
    <dgm:pt modelId="{1D9CF50A-48F4-42D1-A39E-0B018736EFEE}" type="pres">
      <dgm:prSet presAssocID="{9B0BEC80-CDD8-401C-816B-1BF53BE0B993}" presName="node" presStyleLbl="node1" presStyleIdx="0" presStyleCnt="4">
        <dgm:presLayoutVars>
          <dgm:bulletEnabled val="1"/>
        </dgm:presLayoutVars>
      </dgm:prSet>
      <dgm:spPr/>
    </dgm:pt>
    <dgm:pt modelId="{C7A1005E-D28C-49AF-B109-685E67F5DC47}" type="pres">
      <dgm:prSet presAssocID="{53540BCA-E02C-4C05-876D-EEACE6229F8E}" presName="sibTrans" presStyleCnt="0"/>
      <dgm:spPr/>
    </dgm:pt>
    <dgm:pt modelId="{586E0122-D011-49C5-812A-8C00E51C3DD1}" type="pres">
      <dgm:prSet presAssocID="{6E151E8E-2E65-4448-A5FD-ECE328BEC943}" presName="node" presStyleLbl="node1" presStyleIdx="1" presStyleCnt="4">
        <dgm:presLayoutVars>
          <dgm:bulletEnabled val="1"/>
        </dgm:presLayoutVars>
      </dgm:prSet>
      <dgm:spPr/>
    </dgm:pt>
    <dgm:pt modelId="{EC3A0066-903D-4671-BE22-4C00376A36D0}" type="pres">
      <dgm:prSet presAssocID="{EE01F69E-C0A8-49CA-8B7C-0834F59690B1}" presName="sibTrans" presStyleCnt="0"/>
      <dgm:spPr/>
    </dgm:pt>
    <dgm:pt modelId="{AC4618DA-3BE8-4404-99C8-67236A3AE23A}" type="pres">
      <dgm:prSet presAssocID="{61C36027-1BD9-45B4-AD6D-BB04E11A4433}" presName="node" presStyleLbl="node1" presStyleIdx="2" presStyleCnt="4">
        <dgm:presLayoutVars>
          <dgm:bulletEnabled val="1"/>
        </dgm:presLayoutVars>
      </dgm:prSet>
      <dgm:spPr/>
    </dgm:pt>
    <dgm:pt modelId="{BF1FEE0F-92B2-4651-AF21-158264C6EAA4}" type="pres">
      <dgm:prSet presAssocID="{2DDA5D81-2139-41A6-BDEB-28CA1B5A0D92}" presName="sibTrans" presStyleCnt="0"/>
      <dgm:spPr/>
    </dgm:pt>
    <dgm:pt modelId="{ECEC7DB8-3730-4187-B219-83092EB0F1B2}" type="pres">
      <dgm:prSet presAssocID="{4E49BF1D-5088-48A7-9CAD-2CA8616ED840}" presName="node" presStyleLbl="node1" presStyleIdx="3" presStyleCnt="4">
        <dgm:presLayoutVars>
          <dgm:bulletEnabled val="1"/>
        </dgm:presLayoutVars>
      </dgm:prSet>
      <dgm:spPr/>
    </dgm:pt>
  </dgm:ptLst>
  <dgm:cxnLst>
    <dgm:cxn modelId="{8461DD18-3BC3-4025-8BB3-B5BB8EE3936C}" type="presOf" srcId="{4E49BF1D-5088-48A7-9CAD-2CA8616ED840}" destId="{ECEC7DB8-3730-4187-B219-83092EB0F1B2}" srcOrd="0" destOrd="0" presId="urn:microsoft.com/office/officeart/2005/8/layout/hList6"/>
    <dgm:cxn modelId="{C6C0482D-DA60-453A-8D32-C72193043F9C}" type="presOf" srcId="{6E151E8E-2E65-4448-A5FD-ECE328BEC943}" destId="{586E0122-D011-49C5-812A-8C00E51C3DD1}" srcOrd="0" destOrd="0" presId="urn:microsoft.com/office/officeart/2005/8/layout/hList6"/>
    <dgm:cxn modelId="{2B7F453E-71C5-4301-9533-E364B821F683}" srcId="{4433E7F6-FD3D-42A9-8C31-AF7EA1DCB11D}" destId="{61C36027-1BD9-45B4-AD6D-BB04E11A4433}" srcOrd="2" destOrd="0" parTransId="{C1602CE4-31ED-4ECE-BB7A-CFD8CCDB06C0}" sibTransId="{2DDA5D81-2139-41A6-BDEB-28CA1B5A0D92}"/>
    <dgm:cxn modelId="{3F29A95E-2FC2-4D01-9C19-3B4208296C18}" srcId="{4433E7F6-FD3D-42A9-8C31-AF7EA1DCB11D}" destId="{4E49BF1D-5088-48A7-9CAD-2CA8616ED840}" srcOrd="3" destOrd="0" parTransId="{7EB5775F-92C5-4E6F-9EEB-122E3EDF2127}" sibTransId="{130AAF8C-614B-49C9-82B7-85A1D1F24680}"/>
    <dgm:cxn modelId="{369F2845-A79C-4ADD-8D4A-915FA1C02B7C}" type="presOf" srcId="{4433E7F6-FD3D-42A9-8C31-AF7EA1DCB11D}" destId="{9CFA67A7-FA29-4C45-A0BC-1FBCDB9E3114}" srcOrd="0" destOrd="0" presId="urn:microsoft.com/office/officeart/2005/8/layout/hList6"/>
    <dgm:cxn modelId="{DA09F27B-0EF7-4F0B-9A0D-DF9C43AF8674}" type="presOf" srcId="{9B0BEC80-CDD8-401C-816B-1BF53BE0B993}" destId="{1D9CF50A-48F4-42D1-A39E-0B018736EFEE}" srcOrd="0" destOrd="0" presId="urn:microsoft.com/office/officeart/2005/8/layout/hList6"/>
    <dgm:cxn modelId="{830A2B93-3D43-4CF9-9A23-CC657F84D635}" srcId="{4433E7F6-FD3D-42A9-8C31-AF7EA1DCB11D}" destId="{6E151E8E-2E65-4448-A5FD-ECE328BEC943}" srcOrd="1" destOrd="0" parTransId="{341FD31A-D87C-4E74-B3B7-20A267915EA1}" sibTransId="{EE01F69E-C0A8-49CA-8B7C-0834F59690B1}"/>
    <dgm:cxn modelId="{658F92AB-4C28-4E6D-9F90-4167ED18AB78}" srcId="{4433E7F6-FD3D-42A9-8C31-AF7EA1DCB11D}" destId="{9B0BEC80-CDD8-401C-816B-1BF53BE0B993}" srcOrd="0" destOrd="0" parTransId="{C15E120D-7523-4DFD-8733-B0AB44506D5D}" sibTransId="{53540BCA-E02C-4C05-876D-EEACE6229F8E}"/>
    <dgm:cxn modelId="{71BCBCE4-FC1B-457E-9635-B7E9C3152F4E}" type="presOf" srcId="{61C36027-1BD9-45B4-AD6D-BB04E11A4433}" destId="{AC4618DA-3BE8-4404-99C8-67236A3AE23A}" srcOrd="0" destOrd="0" presId="urn:microsoft.com/office/officeart/2005/8/layout/hList6"/>
    <dgm:cxn modelId="{77ABFF28-A033-451E-8205-1EDB2A4D0C0E}" type="presParOf" srcId="{9CFA67A7-FA29-4C45-A0BC-1FBCDB9E3114}" destId="{1D9CF50A-48F4-42D1-A39E-0B018736EFEE}" srcOrd="0" destOrd="0" presId="urn:microsoft.com/office/officeart/2005/8/layout/hList6"/>
    <dgm:cxn modelId="{FF65A986-213F-43C5-B1CE-AA52926F8995}" type="presParOf" srcId="{9CFA67A7-FA29-4C45-A0BC-1FBCDB9E3114}" destId="{C7A1005E-D28C-49AF-B109-685E67F5DC47}" srcOrd="1" destOrd="0" presId="urn:microsoft.com/office/officeart/2005/8/layout/hList6"/>
    <dgm:cxn modelId="{2B82EADF-2D67-481D-B288-2AAAA6C979A5}" type="presParOf" srcId="{9CFA67A7-FA29-4C45-A0BC-1FBCDB9E3114}" destId="{586E0122-D011-49C5-812A-8C00E51C3DD1}" srcOrd="2" destOrd="0" presId="urn:microsoft.com/office/officeart/2005/8/layout/hList6"/>
    <dgm:cxn modelId="{75B3D782-4138-4105-A6DB-5C906F4D8C9E}" type="presParOf" srcId="{9CFA67A7-FA29-4C45-A0BC-1FBCDB9E3114}" destId="{EC3A0066-903D-4671-BE22-4C00376A36D0}" srcOrd="3" destOrd="0" presId="urn:microsoft.com/office/officeart/2005/8/layout/hList6"/>
    <dgm:cxn modelId="{2A0B7A1F-A5F0-4853-AB52-6F0624595A37}" type="presParOf" srcId="{9CFA67A7-FA29-4C45-A0BC-1FBCDB9E3114}" destId="{AC4618DA-3BE8-4404-99C8-67236A3AE23A}" srcOrd="4" destOrd="0" presId="urn:microsoft.com/office/officeart/2005/8/layout/hList6"/>
    <dgm:cxn modelId="{866524A7-760F-4C9E-9C5D-09CD6F496C45}" type="presParOf" srcId="{9CFA67A7-FA29-4C45-A0BC-1FBCDB9E3114}" destId="{BF1FEE0F-92B2-4651-AF21-158264C6EAA4}" srcOrd="5" destOrd="0" presId="urn:microsoft.com/office/officeart/2005/8/layout/hList6"/>
    <dgm:cxn modelId="{2DA701FD-AA32-40C9-8710-35F751A50FDE}" type="presParOf" srcId="{9CFA67A7-FA29-4C45-A0BC-1FBCDB9E3114}" destId="{ECEC7DB8-3730-4187-B219-83092EB0F1B2}"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B01DFE-FB82-4507-8CE8-9319EDF0F0E5}"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CA"/>
        </a:p>
      </dgm:t>
    </dgm:pt>
    <dgm:pt modelId="{EE734489-7E99-4B77-9F80-920E874554A6}">
      <dgm:prSet phldrT="[Text]"/>
      <dgm:spPr/>
      <dgm:t>
        <a:bodyPr/>
        <a:lstStyle/>
        <a:p>
          <a:r>
            <a:rPr lang="en-CA" dirty="0" err="1"/>
            <a:t>Entrer</a:t>
          </a:r>
          <a:r>
            <a:rPr lang="en-CA" dirty="0"/>
            <a:t> les r</a:t>
          </a:r>
          <a:r>
            <a:rPr lang="fr-CA" dirty="0" err="1"/>
            <a:t>éponses</a:t>
          </a:r>
          <a:endParaRPr lang="en-CA" dirty="0"/>
        </a:p>
      </dgm:t>
    </dgm:pt>
    <dgm:pt modelId="{AE322E54-D435-4D9E-B4FF-201E8605199E}" type="parTrans" cxnId="{285A8F03-52AD-4C01-AA8E-A757072E3E29}">
      <dgm:prSet/>
      <dgm:spPr/>
      <dgm:t>
        <a:bodyPr/>
        <a:lstStyle/>
        <a:p>
          <a:endParaRPr lang="en-CA"/>
        </a:p>
      </dgm:t>
    </dgm:pt>
    <dgm:pt modelId="{F26FFF81-CF75-4110-96DE-2839AF92F869}" type="sibTrans" cxnId="{285A8F03-52AD-4C01-AA8E-A757072E3E29}">
      <dgm:prSet/>
      <dgm:spPr/>
      <dgm:t>
        <a:bodyPr/>
        <a:lstStyle/>
        <a:p>
          <a:endParaRPr lang="en-CA"/>
        </a:p>
      </dgm:t>
    </dgm:pt>
    <dgm:pt modelId="{826C3A76-4174-4659-9A05-2A4C42BEDE02}">
      <dgm:prSet phldrT="[Text]"/>
      <dgm:spPr/>
      <dgm:t>
        <a:bodyPr/>
        <a:lstStyle/>
        <a:p>
          <a:r>
            <a:rPr lang="en-CA" dirty="0"/>
            <a:t>Nouveau score</a:t>
          </a:r>
        </a:p>
      </dgm:t>
    </dgm:pt>
    <dgm:pt modelId="{56D050D3-D7BF-44E0-8DD7-886608FB8458}" type="parTrans" cxnId="{DE89A39A-B03F-4E51-B918-E8DF6928E4C2}">
      <dgm:prSet/>
      <dgm:spPr/>
      <dgm:t>
        <a:bodyPr/>
        <a:lstStyle/>
        <a:p>
          <a:endParaRPr lang="en-CA"/>
        </a:p>
      </dgm:t>
    </dgm:pt>
    <dgm:pt modelId="{6009416F-2BAC-4C3E-B0CB-62D0C7B37E21}" type="sibTrans" cxnId="{DE89A39A-B03F-4E51-B918-E8DF6928E4C2}">
      <dgm:prSet/>
      <dgm:spPr/>
      <dgm:t>
        <a:bodyPr/>
        <a:lstStyle/>
        <a:p>
          <a:endParaRPr lang="en-CA"/>
        </a:p>
      </dgm:t>
    </dgm:pt>
    <dgm:pt modelId="{B2888008-2FA4-40F2-A025-16AE00D8DB6D}">
      <dgm:prSet phldrT="[Text]"/>
      <dgm:spPr/>
      <dgm:t>
        <a:bodyPr/>
        <a:lstStyle/>
        <a:p>
          <a:r>
            <a:rPr lang="en-CA" dirty="0" err="1"/>
            <a:t>Progrès</a:t>
          </a:r>
          <a:endParaRPr lang="en-CA" dirty="0"/>
        </a:p>
      </dgm:t>
    </dgm:pt>
    <dgm:pt modelId="{5032A009-2D42-4BBE-AAD3-8F4CFD288E88}" type="parTrans" cxnId="{9ABCB713-E069-4FA7-BCCB-FD9C1DF9560C}">
      <dgm:prSet/>
      <dgm:spPr/>
      <dgm:t>
        <a:bodyPr/>
        <a:lstStyle/>
        <a:p>
          <a:endParaRPr lang="en-CA"/>
        </a:p>
      </dgm:t>
    </dgm:pt>
    <dgm:pt modelId="{CE38443A-4498-4FCF-AD55-F429C6A102D0}" type="sibTrans" cxnId="{9ABCB713-E069-4FA7-BCCB-FD9C1DF9560C}">
      <dgm:prSet/>
      <dgm:spPr/>
      <dgm:t>
        <a:bodyPr/>
        <a:lstStyle/>
        <a:p>
          <a:endParaRPr lang="en-CA"/>
        </a:p>
      </dgm:t>
    </dgm:pt>
    <dgm:pt modelId="{25472446-CDB4-4D14-9A8B-C7578681BE20}">
      <dgm:prSet phldrT="[Text]"/>
      <dgm:spPr/>
      <dgm:t>
        <a:bodyPr/>
        <a:lstStyle/>
        <a:p>
          <a:r>
            <a:rPr lang="fr-CA" dirty="0"/>
            <a:t>Utiliser l’application</a:t>
          </a:r>
        </a:p>
      </dgm:t>
    </dgm:pt>
    <dgm:pt modelId="{1D309C04-0799-4A56-BCD2-52D9EDBFAE7E}" type="sibTrans" cxnId="{220A2229-CA16-41BB-B02E-7ACD30B6E1CF}">
      <dgm:prSet/>
      <dgm:spPr/>
      <dgm:t>
        <a:bodyPr/>
        <a:lstStyle/>
        <a:p>
          <a:endParaRPr lang="en-CA"/>
        </a:p>
      </dgm:t>
    </dgm:pt>
    <dgm:pt modelId="{E50A2EA8-B671-4591-A910-DD223DDF7FD1}" type="parTrans" cxnId="{220A2229-CA16-41BB-B02E-7ACD30B6E1CF}">
      <dgm:prSet/>
      <dgm:spPr/>
      <dgm:t>
        <a:bodyPr/>
        <a:lstStyle/>
        <a:p>
          <a:endParaRPr lang="en-CA"/>
        </a:p>
      </dgm:t>
    </dgm:pt>
    <dgm:pt modelId="{7D9AA0AD-DBEE-4F60-B391-D757AF4EDA92}">
      <dgm:prSet phldrT="[Text]"/>
      <dgm:spPr/>
      <dgm:t>
        <a:bodyPr/>
        <a:lstStyle/>
        <a:p>
          <a:r>
            <a:rPr lang="en-CA" dirty="0" err="1"/>
            <a:t>Fierté</a:t>
          </a:r>
          <a:endParaRPr lang="en-CA" dirty="0"/>
        </a:p>
      </dgm:t>
    </dgm:pt>
    <dgm:pt modelId="{72C611F9-592D-4599-AF67-D65A5563B23C}" type="parTrans" cxnId="{C1A56108-5540-4E5F-A573-09D817C042B7}">
      <dgm:prSet/>
      <dgm:spPr/>
      <dgm:t>
        <a:bodyPr/>
        <a:lstStyle/>
        <a:p>
          <a:endParaRPr lang="en-CA"/>
        </a:p>
      </dgm:t>
    </dgm:pt>
    <dgm:pt modelId="{6641B964-7601-452B-A3EF-F3CA435D035B}" type="sibTrans" cxnId="{C1A56108-5540-4E5F-A573-09D817C042B7}">
      <dgm:prSet/>
      <dgm:spPr/>
      <dgm:t>
        <a:bodyPr/>
        <a:lstStyle/>
        <a:p>
          <a:endParaRPr lang="en-CA"/>
        </a:p>
      </dgm:t>
    </dgm:pt>
    <dgm:pt modelId="{9803E9CB-CA26-4ADC-BE0F-7E4A1632A5FE}">
      <dgm:prSet phldrT="[Text]"/>
      <dgm:spPr/>
      <dgm:t>
        <a:bodyPr/>
        <a:lstStyle/>
        <a:p>
          <a:r>
            <a:rPr lang="fr-FR" dirty="0"/>
            <a:t>Tendance accrue à utiliser l'application</a:t>
          </a:r>
          <a:endParaRPr lang="en-CA" dirty="0"/>
        </a:p>
      </dgm:t>
    </dgm:pt>
    <dgm:pt modelId="{CE625DE6-F091-47A2-8F29-D2F2F6C3CD85}" type="parTrans" cxnId="{01AA39FB-65CA-4591-A4FA-D9C91C9F6844}">
      <dgm:prSet/>
      <dgm:spPr/>
      <dgm:t>
        <a:bodyPr/>
        <a:lstStyle/>
        <a:p>
          <a:endParaRPr lang="en-CA"/>
        </a:p>
      </dgm:t>
    </dgm:pt>
    <dgm:pt modelId="{8A29AE66-77C9-4A01-AB2E-EFFC47396B5B}" type="sibTrans" cxnId="{01AA39FB-65CA-4591-A4FA-D9C91C9F6844}">
      <dgm:prSet/>
      <dgm:spPr/>
      <dgm:t>
        <a:bodyPr/>
        <a:lstStyle/>
        <a:p>
          <a:endParaRPr lang="en-CA"/>
        </a:p>
      </dgm:t>
    </dgm:pt>
    <dgm:pt modelId="{D9D4A558-C61C-48C6-A3F9-642D4BF97E9A}">
      <dgm:prSet phldrT="[Text]"/>
      <dgm:spPr/>
      <dgm:t>
        <a:bodyPr/>
        <a:lstStyle/>
        <a:p>
          <a:r>
            <a:rPr lang="en-CA" dirty="0" err="1"/>
            <a:t>Valider</a:t>
          </a:r>
          <a:r>
            <a:rPr lang="en-CA" dirty="0"/>
            <a:t> les </a:t>
          </a:r>
          <a:r>
            <a:rPr lang="en-CA" dirty="0" err="1"/>
            <a:t>réponses</a:t>
          </a:r>
          <a:endParaRPr lang="en-CA" dirty="0"/>
        </a:p>
      </dgm:t>
    </dgm:pt>
    <dgm:pt modelId="{F16F5A52-DDF9-4164-B5CB-8D7E7C0D4E2A}" type="parTrans" cxnId="{DCDD19D4-1559-446D-9026-C074B0A58E6B}">
      <dgm:prSet/>
      <dgm:spPr/>
      <dgm:t>
        <a:bodyPr/>
        <a:lstStyle/>
        <a:p>
          <a:endParaRPr lang="en-CA"/>
        </a:p>
      </dgm:t>
    </dgm:pt>
    <dgm:pt modelId="{3BD89E4D-A72F-47A2-9EFB-6D4C3AB6194C}" type="sibTrans" cxnId="{DCDD19D4-1559-446D-9026-C074B0A58E6B}">
      <dgm:prSet/>
      <dgm:spPr/>
      <dgm:t>
        <a:bodyPr/>
        <a:lstStyle/>
        <a:p>
          <a:endParaRPr lang="en-CA"/>
        </a:p>
      </dgm:t>
    </dgm:pt>
    <dgm:pt modelId="{637162F4-4ABE-4583-815C-F78B022CE64D}" type="pres">
      <dgm:prSet presAssocID="{0DB01DFE-FB82-4507-8CE8-9319EDF0F0E5}" presName="cycle" presStyleCnt="0">
        <dgm:presLayoutVars>
          <dgm:dir/>
          <dgm:resizeHandles val="exact"/>
        </dgm:presLayoutVars>
      </dgm:prSet>
      <dgm:spPr/>
    </dgm:pt>
    <dgm:pt modelId="{0B64091D-03A4-477E-A089-201D274ECE4C}" type="pres">
      <dgm:prSet presAssocID="{25472446-CDB4-4D14-9A8B-C7578681BE20}" presName="node" presStyleLbl="node1" presStyleIdx="0" presStyleCnt="7">
        <dgm:presLayoutVars>
          <dgm:bulletEnabled val="1"/>
        </dgm:presLayoutVars>
      </dgm:prSet>
      <dgm:spPr/>
    </dgm:pt>
    <dgm:pt modelId="{63E6B07C-11DB-45AC-83F9-33589E70A0FF}" type="pres">
      <dgm:prSet presAssocID="{25472446-CDB4-4D14-9A8B-C7578681BE20}" presName="spNode" presStyleCnt="0"/>
      <dgm:spPr/>
    </dgm:pt>
    <dgm:pt modelId="{A6C073E4-6317-47D2-8118-04E23A730DF2}" type="pres">
      <dgm:prSet presAssocID="{1D309C04-0799-4A56-BCD2-52D9EDBFAE7E}" presName="sibTrans" presStyleLbl="sibTrans1D1" presStyleIdx="0" presStyleCnt="7"/>
      <dgm:spPr/>
    </dgm:pt>
    <dgm:pt modelId="{9F22E494-4BD4-4C27-93DD-69B7C7077DA7}" type="pres">
      <dgm:prSet presAssocID="{EE734489-7E99-4B77-9F80-920E874554A6}" presName="node" presStyleLbl="node1" presStyleIdx="1" presStyleCnt="7">
        <dgm:presLayoutVars>
          <dgm:bulletEnabled val="1"/>
        </dgm:presLayoutVars>
      </dgm:prSet>
      <dgm:spPr/>
    </dgm:pt>
    <dgm:pt modelId="{B537C835-DE47-4C04-843A-3C1920728A3B}" type="pres">
      <dgm:prSet presAssocID="{EE734489-7E99-4B77-9F80-920E874554A6}" presName="spNode" presStyleCnt="0"/>
      <dgm:spPr/>
    </dgm:pt>
    <dgm:pt modelId="{06A38922-5161-4A31-AC6A-C22CE467DD9C}" type="pres">
      <dgm:prSet presAssocID="{F26FFF81-CF75-4110-96DE-2839AF92F869}" presName="sibTrans" presStyleLbl="sibTrans1D1" presStyleIdx="1" presStyleCnt="7"/>
      <dgm:spPr/>
    </dgm:pt>
    <dgm:pt modelId="{F6049A17-55BB-46EF-A442-48F63F98B76B}" type="pres">
      <dgm:prSet presAssocID="{D9D4A558-C61C-48C6-A3F9-642D4BF97E9A}" presName="node" presStyleLbl="node1" presStyleIdx="2" presStyleCnt="7">
        <dgm:presLayoutVars>
          <dgm:bulletEnabled val="1"/>
        </dgm:presLayoutVars>
      </dgm:prSet>
      <dgm:spPr/>
    </dgm:pt>
    <dgm:pt modelId="{D22564FF-8CC6-4B94-9DB8-1369A75DE7C9}" type="pres">
      <dgm:prSet presAssocID="{D9D4A558-C61C-48C6-A3F9-642D4BF97E9A}" presName="spNode" presStyleCnt="0"/>
      <dgm:spPr/>
    </dgm:pt>
    <dgm:pt modelId="{497B696F-BBA9-44BD-B98E-6D29CF742C09}" type="pres">
      <dgm:prSet presAssocID="{3BD89E4D-A72F-47A2-9EFB-6D4C3AB6194C}" presName="sibTrans" presStyleLbl="sibTrans1D1" presStyleIdx="2" presStyleCnt="7"/>
      <dgm:spPr/>
    </dgm:pt>
    <dgm:pt modelId="{356BD06D-2614-4E37-B856-4A8BF963F0BE}" type="pres">
      <dgm:prSet presAssocID="{826C3A76-4174-4659-9A05-2A4C42BEDE02}" presName="node" presStyleLbl="node1" presStyleIdx="3" presStyleCnt="7">
        <dgm:presLayoutVars>
          <dgm:bulletEnabled val="1"/>
        </dgm:presLayoutVars>
      </dgm:prSet>
      <dgm:spPr/>
    </dgm:pt>
    <dgm:pt modelId="{F3288EA9-6276-4AB1-A3D7-02D72E0FA36F}" type="pres">
      <dgm:prSet presAssocID="{826C3A76-4174-4659-9A05-2A4C42BEDE02}" presName="spNode" presStyleCnt="0"/>
      <dgm:spPr/>
    </dgm:pt>
    <dgm:pt modelId="{38B541F9-31DE-4645-85FB-F34AE67130F2}" type="pres">
      <dgm:prSet presAssocID="{6009416F-2BAC-4C3E-B0CB-62D0C7B37E21}" presName="sibTrans" presStyleLbl="sibTrans1D1" presStyleIdx="3" presStyleCnt="7"/>
      <dgm:spPr/>
    </dgm:pt>
    <dgm:pt modelId="{CA109B6E-615A-4740-9EEB-B5F9A004A6A1}" type="pres">
      <dgm:prSet presAssocID="{B2888008-2FA4-40F2-A025-16AE00D8DB6D}" presName="node" presStyleLbl="node1" presStyleIdx="4" presStyleCnt="7">
        <dgm:presLayoutVars>
          <dgm:bulletEnabled val="1"/>
        </dgm:presLayoutVars>
      </dgm:prSet>
      <dgm:spPr/>
    </dgm:pt>
    <dgm:pt modelId="{8FAFFD4E-0169-4069-A855-2D78BF26FD4D}" type="pres">
      <dgm:prSet presAssocID="{B2888008-2FA4-40F2-A025-16AE00D8DB6D}" presName="spNode" presStyleCnt="0"/>
      <dgm:spPr/>
    </dgm:pt>
    <dgm:pt modelId="{9C891EE5-F7CA-4AD3-B227-D070988778AA}" type="pres">
      <dgm:prSet presAssocID="{CE38443A-4498-4FCF-AD55-F429C6A102D0}" presName="sibTrans" presStyleLbl="sibTrans1D1" presStyleIdx="4" presStyleCnt="7"/>
      <dgm:spPr/>
    </dgm:pt>
    <dgm:pt modelId="{E7089038-24A9-43E8-887D-F8B461515A46}" type="pres">
      <dgm:prSet presAssocID="{7D9AA0AD-DBEE-4F60-B391-D757AF4EDA92}" presName="node" presStyleLbl="node1" presStyleIdx="5" presStyleCnt="7" custRadScaleRad="99647" custRadScaleInc="-2651">
        <dgm:presLayoutVars>
          <dgm:bulletEnabled val="1"/>
        </dgm:presLayoutVars>
      </dgm:prSet>
      <dgm:spPr/>
    </dgm:pt>
    <dgm:pt modelId="{1E276E87-B66A-47AF-B387-7E5ABE35BA1B}" type="pres">
      <dgm:prSet presAssocID="{7D9AA0AD-DBEE-4F60-B391-D757AF4EDA92}" presName="spNode" presStyleCnt="0"/>
      <dgm:spPr/>
    </dgm:pt>
    <dgm:pt modelId="{9E5970BA-5141-4D6E-9A0A-C3B1EBE8D1F8}" type="pres">
      <dgm:prSet presAssocID="{6641B964-7601-452B-A3EF-F3CA435D035B}" presName="sibTrans" presStyleLbl="sibTrans1D1" presStyleIdx="5" presStyleCnt="7"/>
      <dgm:spPr/>
    </dgm:pt>
    <dgm:pt modelId="{15342092-A99C-430A-A816-70B6F76CF1EF}" type="pres">
      <dgm:prSet presAssocID="{9803E9CB-CA26-4ADC-BE0F-7E4A1632A5FE}" presName="node" presStyleLbl="node1" presStyleIdx="6" presStyleCnt="7">
        <dgm:presLayoutVars>
          <dgm:bulletEnabled val="1"/>
        </dgm:presLayoutVars>
      </dgm:prSet>
      <dgm:spPr/>
    </dgm:pt>
    <dgm:pt modelId="{055869B2-3ECA-4821-8C74-02DE41D62CC6}" type="pres">
      <dgm:prSet presAssocID="{9803E9CB-CA26-4ADC-BE0F-7E4A1632A5FE}" presName="spNode" presStyleCnt="0"/>
      <dgm:spPr/>
    </dgm:pt>
    <dgm:pt modelId="{BB21F56F-9056-413C-A22C-C4C548FB0961}" type="pres">
      <dgm:prSet presAssocID="{8A29AE66-77C9-4A01-AB2E-EFFC47396B5B}" presName="sibTrans" presStyleLbl="sibTrans1D1" presStyleIdx="6" presStyleCnt="7"/>
      <dgm:spPr/>
    </dgm:pt>
  </dgm:ptLst>
  <dgm:cxnLst>
    <dgm:cxn modelId="{285A8F03-52AD-4C01-AA8E-A757072E3E29}" srcId="{0DB01DFE-FB82-4507-8CE8-9319EDF0F0E5}" destId="{EE734489-7E99-4B77-9F80-920E874554A6}" srcOrd="1" destOrd="0" parTransId="{AE322E54-D435-4D9E-B4FF-201E8605199E}" sibTransId="{F26FFF81-CF75-4110-96DE-2839AF92F869}"/>
    <dgm:cxn modelId="{C1A56108-5540-4E5F-A573-09D817C042B7}" srcId="{0DB01DFE-FB82-4507-8CE8-9319EDF0F0E5}" destId="{7D9AA0AD-DBEE-4F60-B391-D757AF4EDA92}" srcOrd="5" destOrd="0" parTransId="{72C611F9-592D-4599-AF67-D65A5563B23C}" sibTransId="{6641B964-7601-452B-A3EF-F3CA435D035B}"/>
    <dgm:cxn modelId="{5F4AC60F-6ECD-4FDB-B00A-7F7B00064C9B}" type="presOf" srcId="{826C3A76-4174-4659-9A05-2A4C42BEDE02}" destId="{356BD06D-2614-4E37-B856-4A8BF963F0BE}" srcOrd="0" destOrd="0" presId="urn:microsoft.com/office/officeart/2005/8/layout/cycle5"/>
    <dgm:cxn modelId="{9ABCB713-E069-4FA7-BCCB-FD9C1DF9560C}" srcId="{0DB01DFE-FB82-4507-8CE8-9319EDF0F0E5}" destId="{B2888008-2FA4-40F2-A025-16AE00D8DB6D}" srcOrd="4" destOrd="0" parTransId="{5032A009-2D42-4BBE-AAD3-8F4CFD288E88}" sibTransId="{CE38443A-4498-4FCF-AD55-F429C6A102D0}"/>
    <dgm:cxn modelId="{BCDD3B18-2960-462B-B12B-996EEEB8A99E}" type="presOf" srcId="{9803E9CB-CA26-4ADC-BE0F-7E4A1632A5FE}" destId="{15342092-A99C-430A-A816-70B6F76CF1EF}" srcOrd="0" destOrd="0" presId="urn:microsoft.com/office/officeart/2005/8/layout/cycle5"/>
    <dgm:cxn modelId="{8E1AA926-178C-4022-9A8B-774AE3DA8837}" type="presOf" srcId="{D9D4A558-C61C-48C6-A3F9-642D4BF97E9A}" destId="{F6049A17-55BB-46EF-A442-48F63F98B76B}" srcOrd="0" destOrd="0" presId="urn:microsoft.com/office/officeart/2005/8/layout/cycle5"/>
    <dgm:cxn modelId="{220A2229-CA16-41BB-B02E-7ACD30B6E1CF}" srcId="{0DB01DFE-FB82-4507-8CE8-9319EDF0F0E5}" destId="{25472446-CDB4-4D14-9A8B-C7578681BE20}" srcOrd="0" destOrd="0" parTransId="{E50A2EA8-B671-4591-A910-DD223DDF7FD1}" sibTransId="{1D309C04-0799-4A56-BCD2-52D9EDBFAE7E}"/>
    <dgm:cxn modelId="{1B3CCA3D-29D2-4680-ADE7-B5AE23EA46B0}" type="presOf" srcId="{CE38443A-4498-4FCF-AD55-F429C6A102D0}" destId="{9C891EE5-F7CA-4AD3-B227-D070988778AA}" srcOrd="0" destOrd="0" presId="urn:microsoft.com/office/officeart/2005/8/layout/cycle5"/>
    <dgm:cxn modelId="{BE46944C-DDE6-48C8-9039-5DE8292BDE30}" type="presOf" srcId="{B2888008-2FA4-40F2-A025-16AE00D8DB6D}" destId="{CA109B6E-615A-4740-9EEB-B5F9A004A6A1}" srcOrd="0" destOrd="0" presId="urn:microsoft.com/office/officeart/2005/8/layout/cycle5"/>
    <dgm:cxn modelId="{76C90C4F-9976-4220-BBB8-47B765464C19}" type="presOf" srcId="{25472446-CDB4-4D14-9A8B-C7578681BE20}" destId="{0B64091D-03A4-477E-A089-201D274ECE4C}" srcOrd="0" destOrd="0" presId="urn:microsoft.com/office/officeart/2005/8/layout/cycle5"/>
    <dgm:cxn modelId="{F695127C-4870-4703-90DA-B9770BA2F02E}" type="presOf" srcId="{3BD89E4D-A72F-47A2-9EFB-6D4C3AB6194C}" destId="{497B696F-BBA9-44BD-B98E-6D29CF742C09}" srcOrd="0" destOrd="0" presId="urn:microsoft.com/office/officeart/2005/8/layout/cycle5"/>
    <dgm:cxn modelId="{DE108985-038B-4F34-8D2A-C11F6EE56D56}" type="presOf" srcId="{EE734489-7E99-4B77-9F80-920E874554A6}" destId="{9F22E494-4BD4-4C27-93DD-69B7C7077DA7}" srcOrd="0" destOrd="0" presId="urn:microsoft.com/office/officeart/2005/8/layout/cycle5"/>
    <dgm:cxn modelId="{DEA12C95-A21E-492C-B048-49073434E80A}" type="presOf" srcId="{1D309C04-0799-4A56-BCD2-52D9EDBFAE7E}" destId="{A6C073E4-6317-47D2-8118-04E23A730DF2}" srcOrd="0" destOrd="0" presId="urn:microsoft.com/office/officeart/2005/8/layout/cycle5"/>
    <dgm:cxn modelId="{DE89A39A-B03F-4E51-B918-E8DF6928E4C2}" srcId="{0DB01DFE-FB82-4507-8CE8-9319EDF0F0E5}" destId="{826C3A76-4174-4659-9A05-2A4C42BEDE02}" srcOrd="3" destOrd="0" parTransId="{56D050D3-D7BF-44E0-8DD7-886608FB8458}" sibTransId="{6009416F-2BAC-4C3E-B0CB-62D0C7B37E21}"/>
    <dgm:cxn modelId="{666E9AB6-B1D0-4163-8045-D8B34B8B8DA0}" type="presOf" srcId="{F26FFF81-CF75-4110-96DE-2839AF92F869}" destId="{06A38922-5161-4A31-AC6A-C22CE467DD9C}" srcOrd="0" destOrd="0" presId="urn:microsoft.com/office/officeart/2005/8/layout/cycle5"/>
    <dgm:cxn modelId="{371B40BE-9F9C-4FF9-AB21-E150ADE1FF4C}" type="presOf" srcId="{7D9AA0AD-DBEE-4F60-B391-D757AF4EDA92}" destId="{E7089038-24A9-43E8-887D-F8B461515A46}" srcOrd="0" destOrd="0" presId="urn:microsoft.com/office/officeart/2005/8/layout/cycle5"/>
    <dgm:cxn modelId="{31F345CA-3C3A-4122-87C4-76BA225E106D}" type="presOf" srcId="{8A29AE66-77C9-4A01-AB2E-EFFC47396B5B}" destId="{BB21F56F-9056-413C-A22C-C4C548FB0961}" srcOrd="0" destOrd="0" presId="urn:microsoft.com/office/officeart/2005/8/layout/cycle5"/>
    <dgm:cxn modelId="{1634D5CE-B946-4105-8DD1-28286858BEDD}" type="presOf" srcId="{0DB01DFE-FB82-4507-8CE8-9319EDF0F0E5}" destId="{637162F4-4ABE-4583-815C-F78B022CE64D}" srcOrd="0" destOrd="0" presId="urn:microsoft.com/office/officeart/2005/8/layout/cycle5"/>
    <dgm:cxn modelId="{DCDD19D4-1559-446D-9026-C074B0A58E6B}" srcId="{0DB01DFE-FB82-4507-8CE8-9319EDF0F0E5}" destId="{D9D4A558-C61C-48C6-A3F9-642D4BF97E9A}" srcOrd="2" destOrd="0" parTransId="{F16F5A52-DDF9-4164-B5CB-8D7E7C0D4E2A}" sibTransId="{3BD89E4D-A72F-47A2-9EFB-6D4C3AB6194C}"/>
    <dgm:cxn modelId="{8294FDD7-CE90-44CE-8639-9F022E412C9D}" type="presOf" srcId="{6009416F-2BAC-4C3E-B0CB-62D0C7B37E21}" destId="{38B541F9-31DE-4645-85FB-F34AE67130F2}" srcOrd="0" destOrd="0" presId="urn:microsoft.com/office/officeart/2005/8/layout/cycle5"/>
    <dgm:cxn modelId="{775D9BE7-80A3-47CF-94E3-2688F1A90C68}" type="presOf" srcId="{6641B964-7601-452B-A3EF-F3CA435D035B}" destId="{9E5970BA-5141-4D6E-9A0A-C3B1EBE8D1F8}" srcOrd="0" destOrd="0" presId="urn:microsoft.com/office/officeart/2005/8/layout/cycle5"/>
    <dgm:cxn modelId="{01AA39FB-65CA-4591-A4FA-D9C91C9F6844}" srcId="{0DB01DFE-FB82-4507-8CE8-9319EDF0F0E5}" destId="{9803E9CB-CA26-4ADC-BE0F-7E4A1632A5FE}" srcOrd="6" destOrd="0" parTransId="{CE625DE6-F091-47A2-8F29-D2F2F6C3CD85}" sibTransId="{8A29AE66-77C9-4A01-AB2E-EFFC47396B5B}"/>
    <dgm:cxn modelId="{14174E6F-C0E5-4206-9D0A-98D964695481}" type="presParOf" srcId="{637162F4-4ABE-4583-815C-F78B022CE64D}" destId="{0B64091D-03A4-477E-A089-201D274ECE4C}" srcOrd="0" destOrd="0" presId="urn:microsoft.com/office/officeart/2005/8/layout/cycle5"/>
    <dgm:cxn modelId="{C9CD0001-423A-4977-BB76-6CCC71BCBCE7}" type="presParOf" srcId="{637162F4-4ABE-4583-815C-F78B022CE64D}" destId="{63E6B07C-11DB-45AC-83F9-33589E70A0FF}" srcOrd="1" destOrd="0" presId="urn:microsoft.com/office/officeart/2005/8/layout/cycle5"/>
    <dgm:cxn modelId="{037E548F-72F7-4BA4-B62E-D1EA7D03E0A1}" type="presParOf" srcId="{637162F4-4ABE-4583-815C-F78B022CE64D}" destId="{A6C073E4-6317-47D2-8118-04E23A730DF2}" srcOrd="2" destOrd="0" presId="urn:microsoft.com/office/officeart/2005/8/layout/cycle5"/>
    <dgm:cxn modelId="{23A7F5DE-EE6E-40C7-9A13-A35CF2D101BA}" type="presParOf" srcId="{637162F4-4ABE-4583-815C-F78B022CE64D}" destId="{9F22E494-4BD4-4C27-93DD-69B7C7077DA7}" srcOrd="3" destOrd="0" presId="urn:microsoft.com/office/officeart/2005/8/layout/cycle5"/>
    <dgm:cxn modelId="{12FF321C-0C99-4841-8027-3883436487BD}" type="presParOf" srcId="{637162F4-4ABE-4583-815C-F78B022CE64D}" destId="{B537C835-DE47-4C04-843A-3C1920728A3B}" srcOrd="4" destOrd="0" presId="urn:microsoft.com/office/officeart/2005/8/layout/cycle5"/>
    <dgm:cxn modelId="{5756423B-01CA-4A97-8427-0FDA12D6963F}" type="presParOf" srcId="{637162F4-4ABE-4583-815C-F78B022CE64D}" destId="{06A38922-5161-4A31-AC6A-C22CE467DD9C}" srcOrd="5" destOrd="0" presId="urn:microsoft.com/office/officeart/2005/8/layout/cycle5"/>
    <dgm:cxn modelId="{303B7DA1-FFCA-417D-B5C6-C1E545129680}" type="presParOf" srcId="{637162F4-4ABE-4583-815C-F78B022CE64D}" destId="{F6049A17-55BB-46EF-A442-48F63F98B76B}" srcOrd="6" destOrd="0" presId="urn:microsoft.com/office/officeart/2005/8/layout/cycle5"/>
    <dgm:cxn modelId="{99C93E1C-98D1-418F-AD21-28069C75DA5E}" type="presParOf" srcId="{637162F4-4ABE-4583-815C-F78B022CE64D}" destId="{D22564FF-8CC6-4B94-9DB8-1369A75DE7C9}" srcOrd="7" destOrd="0" presId="urn:microsoft.com/office/officeart/2005/8/layout/cycle5"/>
    <dgm:cxn modelId="{2462FE73-1136-49FA-9766-8C5C7838DD01}" type="presParOf" srcId="{637162F4-4ABE-4583-815C-F78B022CE64D}" destId="{497B696F-BBA9-44BD-B98E-6D29CF742C09}" srcOrd="8" destOrd="0" presId="urn:microsoft.com/office/officeart/2005/8/layout/cycle5"/>
    <dgm:cxn modelId="{5D147031-330B-461D-A488-3558FA3DDB26}" type="presParOf" srcId="{637162F4-4ABE-4583-815C-F78B022CE64D}" destId="{356BD06D-2614-4E37-B856-4A8BF963F0BE}" srcOrd="9" destOrd="0" presId="urn:microsoft.com/office/officeart/2005/8/layout/cycle5"/>
    <dgm:cxn modelId="{9C08E41D-3D57-4FBB-A75B-789DBCF23E6C}" type="presParOf" srcId="{637162F4-4ABE-4583-815C-F78B022CE64D}" destId="{F3288EA9-6276-4AB1-A3D7-02D72E0FA36F}" srcOrd="10" destOrd="0" presId="urn:microsoft.com/office/officeart/2005/8/layout/cycle5"/>
    <dgm:cxn modelId="{9EF002B2-203A-43A1-A9EA-A544161EDB4B}" type="presParOf" srcId="{637162F4-4ABE-4583-815C-F78B022CE64D}" destId="{38B541F9-31DE-4645-85FB-F34AE67130F2}" srcOrd="11" destOrd="0" presId="urn:microsoft.com/office/officeart/2005/8/layout/cycle5"/>
    <dgm:cxn modelId="{89D7462E-87A0-430A-A373-D7B6A05BB9BE}" type="presParOf" srcId="{637162F4-4ABE-4583-815C-F78B022CE64D}" destId="{CA109B6E-615A-4740-9EEB-B5F9A004A6A1}" srcOrd="12" destOrd="0" presId="urn:microsoft.com/office/officeart/2005/8/layout/cycle5"/>
    <dgm:cxn modelId="{28963806-6ED1-458D-A12A-940BD546F741}" type="presParOf" srcId="{637162F4-4ABE-4583-815C-F78B022CE64D}" destId="{8FAFFD4E-0169-4069-A855-2D78BF26FD4D}" srcOrd="13" destOrd="0" presId="urn:microsoft.com/office/officeart/2005/8/layout/cycle5"/>
    <dgm:cxn modelId="{7079DFB4-50C2-49DF-A21E-FA3ABED9C68A}" type="presParOf" srcId="{637162F4-4ABE-4583-815C-F78B022CE64D}" destId="{9C891EE5-F7CA-4AD3-B227-D070988778AA}" srcOrd="14" destOrd="0" presId="urn:microsoft.com/office/officeart/2005/8/layout/cycle5"/>
    <dgm:cxn modelId="{3D3B3BB0-6EA1-4C7B-BD7B-6815C30E0AF6}" type="presParOf" srcId="{637162F4-4ABE-4583-815C-F78B022CE64D}" destId="{E7089038-24A9-43E8-887D-F8B461515A46}" srcOrd="15" destOrd="0" presId="urn:microsoft.com/office/officeart/2005/8/layout/cycle5"/>
    <dgm:cxn modelId="{FE7CFA0F-9C30-41EC-A196-ABFDB024F8F9}" type="presParOf" srcId="{637162F4-4ABE-4583-815C-F78B022CE64D}" destId="{1E276E87-B66A-47AF-B387-7E5ABE35BA1B}" srcOrd="16" destOrd="0" presId="urn:microsoft.com/office/officeart/2005/8/layout/cycle5"/>
    <dgm:cxn modelId="{4F7EB8FD-64DC-4E68-B683-41FBADF33896}" type="presParOf" srcId="{637162F4-4ABE-4583-815C-F78B022CE64D}" destId="{9E5970BA-5141-4D6E-9A0A-C3B1EBE8D1F8}" srcOrd="17" destOrd="0" presId="urn:microsoft.com/office/officeart/2005/8/layout/cycle5"/>
    <dgm:cxn modelId="{5E791199-150C-4FEF-BB72-3E5B34FC55E1}" type="presParOf" srcId="{637162F4-4ABE-4583-815C-F78B022CE64D}" destId="{15342092-A99C-430A-A816-70B6F76CF1EF}" srcOrd="18" destOrd="0" presId="urn:microsoft.com/office/officeart/2005/8/layout/cycle5"/>
    <dgm:cxn modelId="{84C30D2E-DAF9-46FE-AF23-AF948CD870F8}" type="presParOf" srcId="{637162F4-4ABE-4583-815C-F78B022CE64D}" destId="{055869B2-3ECA-4821-8C74-02DE41D62CC6}" srcOrd="19" destOrd="0" presId="urn:microsoft.com/office/officeart/2005/8/layout/cycle5"/>
    <dgm:cxn modelId="{5753C269-E5FA-4A2E-AABD-650C48475472}" type="presParOf" srcId="{637162F4-4ABE-4583-815C-F78B022CE64D}" destId="{BB21F56F-9056-413C-A22C-C4C548FB0961}" srcOrd="2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33E7F6-FD3D-42A9-8C31-AF7EA1DCB11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CA"/>
        </a:p>
      </dgm:t>
    </dgm:pt>
    <dgm:pt modelId="{9B0BEC80-CDD8-401C-816B-1BF53BE0B993}">
      <dgm:prSet phldrT="[Text]"/>
      <dgm:spPr/>
      <dgm:t>
        <a:bodyPr/>
        <a:lstStyle/>
        <a:p>
          <a:r>
            <a:rPr lang="en-CA" dirty="0"/>
            <a:t>Promoting learning math </a:t>
          </a:r>
          <a:endParaRPr lang="fr-CA" dirty="0"/>
        </a:p>
      </dgm:t>
    </dgm:pt>
    <dgm:pt modelId="{53540BCA-E02C-4C05-876D-EEACE6229F8E}" type="sibTrans" cxnId="{658F92AB-4C28-4E6D-9F90-4167ED18AB78}">
      <dgm:prSet/>
      <dgm:spPr/>
      <dgm:t>
        <a:bodyPr/>
        <a:lstStyle/>
        <a:p>
          <a:endParaRPr lang="en-CA"/>
        </a:p>
      </dgm:t>
    </dgm:pt>
    <dgm:pt modelId="{C15E120D-7523-4DFD-8733-B0AB44506D5D}" type="parTrans" cxnId="{658F92AB-4C28-4E6D-9F90-4167ED18AB78}">
      <dgm:prSet/>
      <dgm:spPr/>
      <dgm:t>
        <a:bodyPr/>
        <a:lstStyle/>
        <a:p>
          <a:endParaRPr lang="en-CA"/>
        </a:p>
      </dgm:t>
    </dgm:pt>
    <dgm:pt modelId="{6E151E8E-2E65-4448-A5FD-ECE328BEC943}">
      <dgm:prSet phldrT="[Text]"/>
      <dgm:spPr/>
      <dgm:t>
        <a:bodyPr/>
        <a:lstStyle/>
        <a:p>
          <a:r>
            <a:rPr lang="en-CA"/>
            <a:t>Make education more accessible</a:t>
          </a:r>
          <a:endParaRPr lang="fr-CA" dirty="0"/>
        </a:p>
      </dgm:t>
    </dgm:pt>
    <dgm:pt modelId="{EE01F69E-C0A8-49CA-8B7C-0834F59690B1}" type="sibTrans" cxnId="{830A2B93-3D43-4CF9-9A23-CC657F84D635}">
      <dgm:prSet/>
      <dgm:spPr/>
      <dgm:t>
        <a:bodyPr/>
        <a:lstStyle/>
        <a:p>
          <a:endParaRPr lang="en-CA"/>
        </a:p>
      </dgm:t>
    </dgm:pt>
    <dgm:pt modelId="{341FD31A-D87C-4E74-B3B7-20A267915EA1}" type="parTrans" cxnId="{830A2B93-3D43-4CF9-9A23-CC657F84D635}">
      <dgm:prSet/>
      <dgm:spPr/>
      <dgm:t>
        <a:bodyPr/>
        <a:lstStyle/>
        <a:p>
          <a:endParaRPr lang="en-CA"/>
        </a:p>
      </dgm:t>
    </dgm:pt>
    <dgm:pt modelId="{61C36027-1BD9-45B4-AD6D-BB04E11A4433}">
      <dgm:prSet phldrT="[Text]"/>
      <dgm:spPr/>
      <dgm:t>
        <a:bodyPr/>
        <a:lstStyle/>
        <a:p>
          <a:r>
            <a:rPr lang="en-US" dirty="0"/>
            <a:t>Encourage learning through the competitive framework of the application by gamifying mathematics</a:t>
          </a:r>
          <a:endParaRPr lang="en-CA" dirty="0"/>
        </a:p>
      </dgm:t>
    </dgm:pt>
    <dgm:pt modelId="{2DDA5D81-2139-41A6-BDEB-28CA1B5A0D92}" type="sibTrans" cxnId="{2B7F453E-71C5-4301-9533-E364B821F683}">
      <dgm:prSet/>
      <dgm:spPr/>
      <dgm:t>
        <a:bodyPr/>
        <a:lstStyle/>
        <a:p>
          <a:endParaRPr lang="en-CA"/>
        </a:p>
      </dgm:t>
    </dgm:pt>
    <dgm:pt modelId="{C1602CE4-31ED-4ECE-BB7A-CFD8CCDB06C0}" type="parTrans" cxnId="{2B7F453E-71C5-4301-9533-E364B821F683}">
      <dgm:prSet/>
      <dgm:spPr/>
      <dgm:t>
        <a:bodyPr/>
        <a:lstStyle/>
        <a:p>
          <a:endParaRPr lang="en-CA"/>
        </a:p>
      </dgm:t>
    </dgm:pt>
    <dgm:pt modelId="{4E49BF1D-5088-48A7-9CAD-2CA8616ED840}">
      <dgm:prSet phldrT="[Text]"/>
      <dgm:spPr/>
      <dgm:t>
        <a:bodyPr/>
        <a:lstStyle/>
        <a:p>
          <a:r>
            <a:rPr lang="en-US" dirty="0"/>
            <a:t>Educate the population for the long term</a:t>
          </a:r>
          <a:endParaRPr lang="en-CA" dirty="0"/>
        </a:p>
      </dgm:t>
    </dgm:pt>
    <dgm:pt modelId="{130AAF8C-614B-49C9-82B7-85A1D1F24680}" type="sibTrans" cxnId="{3F29A95E-2FC2-4D01-9C19-3B4208296C18}">
      <dgm:prSet/>
      <dgm:spPr/>
      <dgm:t>
        <a:bodyPr/>
        <a:lstStyle/>
        <a:p>
          <a:endParaRPr lang="en-CA"/>
        </a:p>
      </dgm:t>
    </dgm:pt>
    <dgm:pt modelId="{7EB5775F-92C5-4E6F-9EEB-122E3EDF2127}" type="parTrans" cxnId="{3F29A95E-2FC2-4D01-9C19-3B4208296C18}">
      <dgm:prSet/>
      <dgm:spPr/>
      <dgm:t>
        <a:bodyPr/>
        <a:lstStyle/>
        <a:p>
          <a:endParaRPr lang="en-CA"/>
        </a:p>
      </dgm:t>
    </dgm:pt>
    <dgm:pt modelId="{9CFA67A7-FA29-4C45-A0BC-1FBCDB9E3114}" type="pres">
      <dgm:prSet presAssocID="{4433E7F6-FD3D-42A9-8C31-AF7EA1DCB11D}" presName="Name0" presStyleCnt="0">
        <dgm:presLayoutVars>
          <dgm:dir/>
          <dgm:resizeHandles val="exact"/>
        </dgm:presLayoutVars>
      </dgm:prSet>
      <dgm:spPr/>
    </dgm:pt>
    <dgm:pt modelId="{1D9CF50A-48F4-42D1-A39E-0B018736EFEE}" type="pres">
      <dgm:prSet presAssocID="{9B0BEC80-CDD8-401C-816B-1BF53BE0B993}" presName="node" presStyleLbl="node1" presStyleIdx="0" presStyleCnt="4">
        <dgm:presLayoutVars>
          <dgm:bulletEnabled val="1"/>
        </dgm:presLayoutVars>
      </dgm:prSet>
      <dgm:spPr/>
    </dgm:pt>
    <dgm:pt modelId="{C7A1005E-D28C-49AF-B109-685E67F5DC47}" type="pres">
      <dgm:prSet presAssocID="{53540BCA-E02C-4C05-876D-EEACE6229F8E}" presName="sibTrans" presStyleCnt="0"/>
      <dgm:spPr/>
    </dgm:pt>
    <dgm:pt modelId="{586E0122-D011-49C5-812A-8C00E51C3DD1}" type="pres">
      <dgm:prSet presAssocID="{6E151E8E-2E65-4448-A5FD-ECE328BEC943}" presName="node" presStyleLbl="node1" presStyleIdx="1" presStyleCnt="4">
        <dgm:presLayoutVars>
          <dgm:bulletEnabled val="1"/>
        </dgm:presLayoutVars>
      </dgm:prSet>
      <dgm:spPr/>
    </dgm:pt>
    <dgm:pt modelId="{EC3A0066-903D-4671-BE22-4C00376A36D0}" type="pres">
      <dgm:prSet presAssocID="{EE01F69E-C0A8-49CA-8B7C-0834F59690B1}" presName="sibTrans" presStyleCnt="0"/>
      <dgm:spPr/>
    </dgm:pt>
    <dgm:pt modelId="{AC4618DA-3BE8-4404-99C8-67236A3AE23A}" type="pres">
      <dgm:prSet presAssocID="{61C36027-1BD9-45B4-AD6D-BB04E11A4433}" presName="node" presStyleLbl="node1" presStyleIdx="2" presStyleCnt="4">
        <dgm:presLayoutVars>
          <dgm:bulletEnabled val="1"/>
        </dgm:presLayoutVars>
      </dgm:prSet>
      <dgm:spPr/>
    </dgm:pt>
    <dgm:pt modelId="{BF1FEE0F-92B2-4651-AF21-158264C6EAA4}" type="pres">
      <dgm:prSet presAssocID="{2DDA5D81-2139-41A6-BDEB-28CA1B5A0D92}" presName="sibTrans" presStyleCnt="0"/>
      <dgm:spPr/>
    </dgm:pt>
    <dgm:pt modelId="{ECEC7DB8-3730-4187-B219-83092EB0F1B2}" type="pres">
      <dgm:prSet presAssocID="{4E49BF1D-5088-48A7-9CAD-2CA8616ED840}" presName="node" presStyleLbl="node1" presStyleIdx="3" presStyleCnt="4">
        <dgm:presLayoutVars>
          <dgm:bulletEnabled val="1"/>
        </dgm:presLayoutVars>
      </dgm:prSet>
      <dgm:spPr/>
    </dgm:pt>
  </dgm:ptLst>
  <dgm:cxnLst>
    <dgm:cxn modelId="{8461DD18-3BC3-4025-8BB3-B5BB8EE3936C}" type="presOf" srcId="{4E49BF1D-5088-48A7-9CAD-2CA8616ED840}" destId="{ECEC7DB8-3730-4187-B219-83092EB0F1B2}" srcOrd="0" destOrd="0" presId="urn:microsoft.com/office/officeart/2005/8/layout/hList6"/>
    <dgm:cxn modelId="{C6C0482D-DA60-453A-8D32-C72193043F9C}" type="presOf" srcId="{6E151E8E-2E65-4448-A5FD-ECE328BEC943}" destId="{586E0122-D011-49C5-812A-8C00E51C3DD1}" srcOrd="0" destOrd="0" presId="urn:microsoft.com/office/officeart/2005/8/layout/hList6"/>
    <dgm:cxn modelId="{2B7F453E-71C5-4301-9533-E364B821F683}" srcId="{4433E7F6-FD3D-42A9-8C31-AF7EA1DCB11D}" destId="{61C36027-1BD9-45B4-AD6D-BB04E11A4433}" srcOrd="2" destOrd="0" parTransId="{C1602CE4-31ED-4ECE-BB7A-CFD8CCDB06C0}" sibTransId="{2DDA5D81-2139-41A6-BDEB-28CA1B5A0D92}"/>
    <dgm:cxn modelId="{3F29A95E-2FC2-4D01-9C19-3B4208296C18}" srcId="{4433E7F6-FD3D-42A9-8C31-AF7EA1DCB11D}" destId="{4E49BF1D-5088-48A7-9CAD-2CA8616ED840}" srcOrd="3" destOrd="0" parTransId="{7EB5775F-92C5-4E6F-9EEB-122E3EDF2127}" sibTransId="{130AAF8C-614B-49C9-82B7-85A1D1F24680}"/>
    <dgm:cxn modelId="{369F2845-A79C-4ADD-8D4A-915FA1C02B7C}" type="presOf" srcId="{4433E7F6-FD3D-42A9-8C31-AF7EA1DCB11D}" destId="{9CFA67A7-FA29-4C45-A0BC-1FBCDB9E3114}" srcOrd="0" destOrd="0" presId="urn:microsoft.com/office/officeart/2005/8/layout/hList6"/>
    <dgm:cxn modelId="{DA09F27B-0EF7-4F0B-9A0D-DF9C43AF8674}" type="presOf" srcId="{9B0BEC80-CDD8-401C-816B-1BF53BE0B993}" destId="{1D9CF50A-48F4-42D1-A39E-0B018736EFEE}" srcOrd="0" destOrd="0" presId="urn:microsoft.com/office/officeart/2005/8/layout/hList6"/>
    <dgm:cxn modelId="{830A2B93-3D43-4CF9-9A23-CC657F84D635}" srcId="{4433E7F6-FD3D-42A9-8C31-AF7EA1DCB11D}" destId="{6E151E8E-2E65-4448-A5FD-ECE328BEC943}" srcOrd="1" destOrd="0" parTransId="{341FD31A-D87C-4E74-B3B7-20A267915EA1}" sibTransId="{EE01F69E-C0A8-49CA-8B7C-0834F59690B1}"/>
    <dgm:cxn modelId="{658F92AB-4C28-4E6D-9F90-4167ED18AB78}" srcId="{4433E7F6-FD3D-42A9-8C31-AF7EA1DCB11D}" destId="{9B0BEC80-CDD8-401C-816B-1BF53BE0B993}" srcOrd="0" destOrd="0" parTransId="{C15E120D-7523-4DFD-8733-B0AB44506D5D}" sibTransId="{53540BCA-E02C-4C05-876D-EEACE6229F8E}"/>
    <dgm:cxn modelId="{71BCBCE4-FC1B-457E-9635-B7E9C3152F4E}" type="presOf" srcId="{61C36027-1BD9-45B4-AD6D-BB04E11A4433}" destId="{AC4618DA-3BE8-4404-99C8-67236A3AE23A}" srcOrd="0" destOrd="0" presId="urn:microsoft.com/office/officeart/2005/8/layout/hList6"/>
    <dgm:cxn modelId="{77ABFF28-A033-451E-8205-1EDB2A4D0C0E}" type="presParOf" srcId="{9CFA67A7-FA29-4C45-A0BC-1FBCDB9E3114}" destId="{1D9CF50A-48F4-42D1-A39E-0B018736EFEE}" srcOrd="0" destOrd="0" presId="urn:microsoft.com/office/officeart/2005/8/layout/hList6"/>
    <dgm:cxn modelId="{FF65A986-213F-43C5-B1CE-AA52926F8995}" type="presParOf" srcId="{9CFA67A7-FA29-4C45-A0BC-1FBCDB9E3114}" destId="{C7A1005E-D28C-49AF-B109-685E67F5DC47}" srcOrd="1" destOrd="0" presId="urn:microsoft.com/office/officeart/2005/8/layout/hList6"/>
    <dgm:cxn modelId="{2B82EADF-2D67-481D-B288-2AAAA6C979A5}" type="presParOf" srcId="{9CFA67A7-FA29-4C45-A0BC-1FBCDB9E3114}" destId="{586E0122-D011-49C5-812A-8C00E51C3DD1}" srcOrd="2" destOrd="0" presId="urn:microsoft.com/office/officeart/2005/8/layout/hList6"/>
    <dgm:cxn modelId="{75B3D782-4138-4105-A6DB-5C906F4D8C9E}" type="presParOf" srcId="{9CFA67A7-FA29-4C45-A0BC-1FBCDB9E3114}" destId="{EC3A0066-903D-4671-BE22-4C00376A36D0}" srcOrd="3" destOrd="0" presId="urn:microsoft.com/office/officeart/2005/8/layout/hList6"/>
    <dgm:cxn modelId="{2A0B7A1F-A5F0-4853-AB52-6F0624595A37}" type="presParOf" srcId="{9CFA67A7-FA29-4C45-A0BC-1FBCDB9E3114}" destId="{AC4618DA-3BE8-4404-99C8-67236A3AE23A}" srcOrd="4" destOrd="0" presId="urn:microsoft.com/office/officeart/2005/8/layout/hList6"/>
    <dgm:cxn modelId="{866524A7-760F-4C9E-9C5D-09CD6F496C45}" type="presParOf" srcId="{9CFA67A7-FA29-4C45-A0BC-1FBCDB9E3114}" destId="{BF1FEE0F-92B2-4651-AF21-158264C6EAA4}" srcOrd="5" destOrd="0" presId="urn:microsoft.com/office/officeart/2005/8/layout/hList6"/>
    <dgm:cxn modelId="{2DA701FD-AA32-40C9-8710-35F751A50FDE}" type="presParOf" srcId="{9CFA67A7-FA29-4C45-A0BC-1FBCDB9E3114}" destId="{ECEC7DB8-3730-4187-B219-83092EB0F1B2}"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DB01DFE-FB82-4507-8CE8-9319EDF0F0E5}"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CA"/>
        </a:p>
      </dgm:t>
    </dgm:pt>
    <dgm:pt modelId="{EE734489-7E99-4B77-9F80-920E874554A6}">
      <dgm:prSet phldrT="[Text]"/>
      <dgm:spPr/>
      <dgm:t>
        <a:bodyPr/>
        <a:lstStyle/>
        <a:p>
          <a:r>
            <a:rPr lang="en-CA" dirty="0"/>
            <a:t>Input answers</a:t>
          </a:r>
        </a:p>
      </dgm:t>
    </dgm:pt>
    <dgm:pt modelId="{AE322E54-D435-4D9E-B4FF-201E8605199E}" type="parTrans" cxnId="{285A8F03-52AD-4C01-AA8E-A757072E3E29}">
      <dgm:prSet/>
      <dgm:spPr/>
      <dgm:t>
        <a:bodyPr/>
        <a:lstStyle/>
        <a:p>
          <a:endParaRPr lang="en-CA"/>
        </a:p>
      </dgm:t>
    </dgm:pt>
    <dgm:pt modelId="{F26FFF81-CF75-4110-96DE-2839AF92F869}" type="sibTrans" cxnId="{285A8F03-52AD-4C01-AA8E-A757072E3E29}">
      <dgm:prSet/>
      <dgm:spPr/>
      <dgm:t>
        <a:bodyPr/>
        <a:lstStyle/>
        <a:p>
          <a:endParaRPr lang="en-CA"/>
        </a:p>
      </dgm:t>
    </dgm:pt>
    <dgm:pt modelId="{826C3A76-4174-4659-9A05-2A4C42BEDE02}">
      <dgm:prSet phldrT="[Text]"/>
      <dgm:spPr/>
      <dgm:t>
        <a:bodyPr/>
        <a:lstStyle/>
        <a:p>
          <a:r>
            <a:rPr lang="en-CA" dirty="0"/>
            <a:t>New Score</a:t>
          </a:r>
        </a:p>
      </dgm:t>
    </dgm:pt>
    <dgm:pt modelId="{56D050D3-D7BF-44E0-8DD7-886608FB8458}" type="parTrans" cxnId="{DE89A39A-B03F-4E51-B918-E8DF6928E4C2}">
      <dgm:prSet/>
      <dgm:spPr/>
      <dgm:t>
        <a:bodyPr/>
        <a:lstStyle/>
        <a:p>
          <a:endParaRPr lang="en-CA"/>
        </a:p>
      </dgm:t>
    </dgm:pt>
    <dgm:pt modelId="{6009416F-2BAC-4C3E-B0CB-62D0C7B37E21}" type="sibTrans" cxnId="{DE89A39A-B03F-4E51-B918-E8DF6928E4C2}">
      <dgm:prSet/>
      <dgm:spPr/>
      <dgm:t>
        <a:bodyPr/>
        <a:lstStyle/>
        <a:p>
          <a:endParaRPr lang="en-CA"/>
        </a:p>
      </dgm:t>
    </dgm:pt>
    <dgm:pt modelId="{B2888008-2FA4-40F2-A025-16AE00D8DB6D}">
      <dgm:prSet phldrT="[Text]"/>
      <dgm:spPr/>
      <dgm:t>
        <a:bodyPr/>
        <a:lstStyle/>
        <a:p>
          <a:r>
            <a:rPr lang="en-CA" dirty="0"/>
            <a:t>Progress</a:t>
          </a:r>
        </a:p>
      </dgm:t>
    </dgm:pt>
    <dgm:pt modelId="{5032A009-2D42-4BBE-AAD3-8F4CFD288E88}" type="parTrans" cxnId="{9ABCB713-E069-4FA7-BCCB-FD9C1DF9560C}">
      <dgm:prSet/>
      <dgm:spPr/>
      <dgm:t>
        <a:bodyPr/>
        <a:lstStyle/>
        <a:p>
          <a:endParaRPr lang="en-CA"/>
        </a:p>
      </dgm:t>
    </dgm:pt>
    <dgm:pt modelId="{CE38443A-4498-4FCF-AD55-F429C6A102D0}" type="sibTrans" cxnId="{9ABCB713-E069-4FA7-BCCB-FD9C1DF9560C}">
      <dgm:prSet/>
      <dgm:spPr/>
      <dgm:t>
        <a:bodyPr/>
        <a:lstStyle/>
        <a:p>
          <a:endParaRPr lang="en-CA"/>
        </a:p>
      </dgm:t>
    </dgm:pt>
    <dgm:pt modelId="{25472446-CDB4-4D14-9A8B-C7578681BE20}">
      <dgm:prSet phldrT="[Text]"/>
      <dgm:spPr/>
      <dgm:t>
        <a:bodyPr/>
        <a:lstStyle/>
        <a:p>
          <a:r>
            <a:rPr lang="fr-CA" dirty="0"/>
            <a:t>Use the app</a:t>
          </a:r>
        </a:p>
      </dgm:t>
    </dgm:pt>
    <dgm:pt modelId="{1D309C04-0799-4A56-BCD2-52D9EDBFAE7E}" type="sibTrans" cxnId="{220A2229-CA16-41BB-B02E-7ACD30B6E1CF}">
      <dgm:prSet/>
      <dgm:spPr/>
      <dgm:t>
        <a:bodyPr/>
        <a:lstStyle/>
        <a:p>
          <a:endParaRPr lang="en-CA"/>
        </a:p>
      </dgm:t>
    </dgm:pt>
    <dgm:pt modelId="{E50A2EA8-B671-4591-A910-DD223DDF7FD1}" type="parTrans" cxnId="{220A2229-CA16-41BB-B02E-7ACD30B6E1CF}">
      <dgm:prSet/>
      <dgm:spPr/>
      <dgm:t>
        <a:bodyPr/>
        <a:lstStyle/>
        <a:p>
          <a:endParaRPr lang="en-CA"/>
        </a:p>
      </dgm:t>
    </dgm:pt>
    <dgm:pt modelId="{7D9AA0AD-DBEE-4F60-B391-D757AF4EDA92}">
      <dgm:prSet phldrT="[Text]"/>
      <dgm:spPr/>
      <dgm:t>
        <a:bodyPr/>
        <a:lstStyle/>
        <a:p>
          <a:r>
            <a:rPr lang="en-CA" dirty="0"/>
            <a:t>Pride</a:t>
          </a:r>
        </a:p>
      </dgm:t>
    </dgm:pt>
    <dgm:pt modelId="{72C611F9-592D-4599-AF67-D65A5563B23C}" type="parTrans" cxnId="{C1A56108-5540-4E5F-A573-09D817C042B7}">
      <dgm:prSet/>
      <dgm:spPr/>
      <dgm:t>
        <a:bodyPr/>
        <a:lstStyle/>
        <a:p>
          <a:endParaRPr lang="en-CA"/>
        </a:p>
      </dgm:t>
    </dgm:pt>
    <dgm:pt modelId="{6641B964-7601-452B-A3EF-F3CA435D035B}" type="sibTrans" cxnId="{C1A56108-5540-4E5F-A573-09D817C042B7}">
      <dgm:prSet/>
      <dgm:spPr/>
      <dgm:t>
        <a:bodyPr/>
        <a:lstStyle/>
        <a:p>
          <a:endParaRPr lang="en-CA"/>
        </a:p>
      </dgm:t>
    </dgm:pt>
    <dgm:pt modelId="{9803E9CB-CA26-4ADC-BE0F-7E4A1632A5FE}">
      <dgm:prSet phldrT="[Text]"/>
      <dgm:spPr/>
      <dgm:t>
        <a:bodyPr/>
        <a:lstStyle/>
        <a:p>
          <a:r>
            <a:rPr lang="en-CA" dirty="0"/>
            <a:t>Increased tendency to use the application</a:t>
          </a:r>
        </a:p>
      </dgm:t>
    </dgm:pt>
    <dgm:pt modelId="{CE625DE6-F091-47A2-8F29-D2F2F6C3CD85}" type="parTrans" cxnId="{01AA39FB-65CA-4591-A4FA-D9C91C9F6844}">
      <dgm:prSet/>
      <dgm:spPr/>
      <dgm:t>
        <a:bodyPr/>
        <a:lstStyle/>
        <a:p>
          <a:endParaRPr lang="en-CA"/>
        </a:p>
      </dgm:t>
    </dgm:pt>
    <dgm:pt modelId="{8A29AE66-77C9-4A01-AB2E-EFFC47396B5B}" type="sibTrans" cxnId="{01AA39FB-65CA-4591-A4FA-D9C91C9F6844}">
      <dgm:prSet/>
      <dgm:spPr/>
      <dgm:t>
        <a:bodyPr/>
        <a:lstStyle/>
        <a:p>
          <a:endParaRPr lang="en-CA"/>
        </a:p>
      </dgm:t>
    </dgm:pt>
    <dgm:pt modelId="{D9D4A558-C61C-48C6-A3F9-642D4BF97E9A}">
      <dgm:prSet phldrT="[Text]"/>
      <dgm:spPr/>
      <dgm:t>
        <a:bodyPr/>
        <a:lstStyle/>
        <a:p>
          <a:r>
            <a:rPr lang="en-CA" dirty="0"/>
            <a:t>Validation of answers</a:t>
          </a:r>
        </a:p>
      </dgm:t>
    </dgm:pt>
    <dgm:pt modelId="{F16F5A52-DDF9-4164-B5CB-8D7E7C0D4E2A}" type="parTrans" cxnId="{DCDD19D4-1559-446D-9026-C074B0A58E6B}">
      <dgm:prSet/>
      <dgm:spPr/>
      <dgm:t>
        <a:bodyPr/>
        <a:lstStyle/>
        <a:p>
          <a:endParaRPr lang="en-CA"/>
        </a:p>
      </dgm:t>
    </dgm:pt>
    <dgm:pt modelId="{3BD89E4D-A72F-47A2-9EFB-6D4C3AB6194C}" type="sibTrans" cxnId="{DCDD19D4-1559-446D-9026-C074B0A58E6B}">
      <dgm:prSet/>
      <dgm:spPr/>
      <dgm:t>
        <a:bodyPr/>
        <a:lstStyle/>
        <a:p>
          <a:endParaRPr lang="en-CA"/>
        </a:p>
      </dgm:t>
    </dgm:pt>
    <dgm:pt modelId="{637162F4-4ABE-4583-815C-F78B022CE64D}" type="pres">
      <dgm:prSet presAssocID="{0DB01DFE-FB82-4507-8CE8-9319EDF0F0E5}" presName="cycle" presStyleCnt="0">
        <dgm:presLayoutVars>
          <dgm:dir/>
          <dgm:resizeHandles val="exact"/>
        </dgm:presLayoutVars>
      </dgm:prSet>
      <dgm:spPr/>
    </dgm:pt>
    <dgm:pt modelId="{0B64091D-03A4-477E-A089-201D274ECE4C}" type="pres">
      <dgm:prSet presAssocID="{25472446-CDB4-4D14-9A8B-C7578681BE20}" presName="node" presStyleLbl="node1" presStyleIdx="0" presStyleCnt="7">
        <dgm:presLayoutVars>
          <dgm:bulletEnabled val="1"/>
        </dgm:presLayoutVars>
      </dgm:prSet>
      <dgm:spPr/>
    </dgm:pt>
    <dgm:pt modelId="{63E6B07C-11DB-45AC-83F9-33589E70A0FF}" type="pres">
      <dgm:prSet presAssocID="{25472446-CDB4-4D14-9A8B-C7578681BE20}" presName="spNode" presStyleCnt="0"/>
      <dgm:spPr/>
    </dgm:pt>
    <dgm:pt modelId="{A6C073E4-6317-47D2-8118-04E23A730DF2}" type="pres">
      <dgm:prSet presAssocID="{1D309C04-0799-4A56-BCD2-52D9EDBFAE7E}" presName="sibTrans" presStyleLbl="sibTrans1D1" presStyleIdx="0" presStyleCnt="7"/>
      <dgm:spPr/>
    </dgm:pt>
    <dgm:pt modelId="{9F22E494-4BD4-4C27-93DD-69B7C7077DA7}" type="pres">
      <dgm:prSet presAssocID="{EE734489-7E99-4B77-9F80-920E874554A6}" presName="node" presStyleLbl="node1" presStyleIdx="1" presStyleCnt="7">
        <dgm:presLayoutVars>
          <dgm:bulletEnabled val="1"/>
        </dgm:presLayoutVars>
      </dgm:prSet>
      <dgm:spPr/>
    </dgm:pt>
    <dgm:pt modelId="{B537C835-DE47-4C04-843A-3C1920728A3B}" type="pres">
      <dgm:prSet presAssocID="{EE734489-7E99-4B77-9F80-920E874554A6}" presName="spNode" presStyleCnt="0"/>
      <dgm:spPr/>
    </dgm:pt>
    <dgm:pt modelId="{06A38922-5161-4A31-AC6A-C22CE467DD9C}" type="pres">
      <dgm:prSet presAssocID="{F26FFF81-CF75-4110-96DE-2839AF92F869}" presName="sibTrans" presStyleLbl="sibTrans1D1" presStyleIdx="1" presStyleCnt="7"/>
      <dgm:spPr/>
    </dgm:pt>
    <dgm:pt modelId="{F6049A17-55BB-46EF-A442-48F63F98B76B}" type="pres">
      <dgm:prSet presAssocID="{D9D4A558-C61C-48C6-A3F9-642D4BF97E9A}" presName="node" presStyleLbl="node1" presStyleIdx="2" presStyleCnt="7">
        <dgm:presLayoutVars>
          <dgm:bulletEnabled val="1"/>
        </dgm:presLayoutVars>
      </dgm:prSet>
      <dgm:spPr/>
    </dgm:pt>
    <dgm:pt modelId="{D22564FF-8CC6-4B94-9DB8-1369A75DE7C9}" type="pres">
      <dgm:prSet presAssocID="{D9D4A558-C61C-48C6-A3F9-642D4BF97E9A}" presName="spNode" presStyleCnt="0"/>
      <dgm:spPr/>
    </dgm:pt>
    <dgm:pt modelId="{497B696F-BBA9-44BD-B98E-6D29CF742C09}" type="pres">
      <dgm:prSet presAssocID="{3BD89E4D-A72F-47A2-9EFB-6D4C3AB6194C}" presName="sibTrans" presStyleLbl="sibTrans1D1" presStyleIdx="2" presStyleCnt="7"/>
      <dgm:spPr/>
    </dgm:pt>
    <dgm:pt modelId="{356BD06D-2614-4E37-B856-4A8BF963F0BE}" type="pres">
      <dgm:prSet presAssocID="{826C3A76-4174-4659-9A05-2A4C42BEDE02}" presName="node" presStyleLbl="node1" presStyleIdx="3" presStyleCnt="7">
        <dgm:presLayoutVars>
          <dgm:bulletEnabled val="1"/>
        </dgm:presLayoutVars>
      </dgm:prSet>
      <dgm:spPr/>
    </dgm:pt>
    <dgm:pt modelId="{F3288EA9-6276-4AB1-A3D7-02D72E0FA36F}" type="pres">
      <dgm:prSet presAssocID="{826C3A76-4174-4659-9A05-2A4C42BEDE02}" presName="spNode" presStyleCnt="0"/>
      <dgm:spPr/>
    </dgm:pt>
    <dgm:pt modelId="{38B541F9-31DE-4645-85FB-F34AE67130F2}" type="pres">
      <dgm:prSet presAssocID="{6009416F-2BAC-4C3E-B0CB-62D0C7B37E21}" presName="sibTrans" presStyleLbl="sibTrans1D1" presStyleIdx="3" presStyleCnt="7"/>
      <dgm:spPr/>
    </dgm:pt>
    <dgm:pt modelId="{CA109B6E-615A-4740-9EEB-B5F9A004A6A1}" type="pres">
      <dgm:prSet presAssocID="{B2888008-2FA4-40F2-A025-16AE00D8DB6D}" presName="node" presStyleLbl="node1" presStyleIdx="4" presStyleCnt="7">
        <dgm:presLayoutVars>
          <dgm:bulletEnabled val="1"/>
        </dgm:presLayoutVars>
      </dgm:prSet>
      <dgm:spPr/>
    </dgm:pt>
    <dgm:pt modelId="{8FAFFD4E-0169-4069-A855-2D78BF26FD4D}" type="pres">
      <dgm:prSet presAssocID="{B2888008-2FA4-40F2-A025-16AE00D8DB6D}" presName="spNode" presStyleCnt="0"/>
      <dgm:spPr/>
    </dgm:pt>
    <dgm:pt modelId="{9C891EE5-F7CA-4AD3-B227-D070988778AA}" type="pres">
      <dgm:prSet presAssocID="{CE38443A-4498-4FCF-AD55-F429C6A102D0}" presName="sibTrans" presStyleLbl="sibTrans1D1" presStyleIdx="4" presStyleCnt="7"/>
      <dgm:spPr/>
    </dgm:pt>
    <dgm:pt modelId="{E7089038-24A9-43E8-887D-F8B461515A46}" type="pres">
      <dgm:prSet presAssocID="{7D9AA0AD-DBEE-4F60-B391-D757AF4EDA92}" presName="node" presStyleLbl="node1" presStyleIdx="5" presStyleCnt="7" custRadScaleRad="99647" custRadScaleInc="-2651">
        <dgm:presLayoutVars>
          <dgm:bulletEnabled val="1"/>
        </dgm:presLayoutVars>
      </dgm:prSet>
      <dgm:spPr/>
    </dgm:pt>
    <dgm:pt modelId="{1E276E87-B66A-47AF-B387-7E5ABE35BA1B}" type="pres">
      <dgm:prSet presAssocID="{7D9AA0AD-DBEE-4F60-B391-D757AF4EDA92}" presName="spNode" presStyleCnt="0"/>
      <dgm:spPr/>
    </dgm:pt>
    <dgm:pt modelId="{9E5970BA-5141-4D6E-9A0A-C3B1EBE8D1F8}" type="pres">
      <dgm:prSet presAssocID="{6641B964-7601-452B-A3EF-F3CA435D035B}" presName="sibTrans" presStyleLbl="sibTrans1D1" presStyleIdx="5" presStyleCnt="7"/>
      <dgm:spPr/>
    </dgm:pt>
    <dgm:pt modelId="{15342092-A99C-430A-A816-70B6F76CF1EF}" type="pres">
      <dgm:prSet presAssocID="{9803E9CB-CA26-4ADC-BE0F-7E4A1632A5FE}" presName="node" presStyleLbl="node1" presStyleIdx="6" presStyleCnt="7">
        <dgm:presLayoutVars>
          <dgm:bulletEnabled val="1"/>
        </dgm:presLayoutVars>
      </dgm:prSet>
      <dgm:spPr/>
    </dgm:pt>
    <dgm:pt modelId="{055869B2-3ECA-4821-8C74-02DE41D62CC6}" type="pres">
      <dgm:prSet presAssocID="{9803E9CB-CA26-4ADC-BE0F-7E4A1632A5FE}" presName="spNode" presStyleCnt="0"/>
      <dgm:spPr/>
    </dgm:pt>
    <dgm:pt modelId="{BB21F56F-9056-413C-A22C-C4C548FB0961}" type="pres">
      <dgm:prSet presAssocID="{8A29AE66-77C9-4A01-AB2E-EFFC47396B5B}" presName="sibTrans" presStyleLbl="sibTrans1D1" presStyleIdx="6" presStyleCnt="7"/>
      <dgm:spPr/>
    </dgm:pt>
  </dgm:ptLst>
  <dgm:cxnLst>
    <dgm:cxn modelId="{285A8F03-52AD-4C01-AA8E-A757072E3E29}" srcId="{0DB01DFE-FB82-4507-8CE8-9319EDF0F0E5}" destId="{EE734489-7E99-4B77-9F80-920E874554A6}" srcOrd="1" destOrd="0" parTransId="{AE322E54-D435-4D9E-B4FF-201E8605199E}" sibTransId="{F26FFF81-CF75-4110-96DE-2839AF92F869}"/>
    <dgm:cxn modelId="{C1A56108-5540-4E5F-A573-09D817C042B7}" srcId="{0DB01DFE-FB82-4507-8CE8-9319EDF0F0E5}" destId="{7D9AA0AD-DBEE-4F60-B391-D757AF4EDA92}" srcOrd="5" destOrd="0" parTransId="{72C611F9-592D-4599-AF67-D65A5563B23C}" sibTransId="{6641B964-7601-452B-A3EF-F3CA435D035B}"/>
    <dgm:cxn modelId="{5F4AC60F-6ECD-4FDB-B00A-7F7B00064C9B}" type="presOf" srcId="{826C3A76-4174-4659-9A05-2A4C42BEDE02}" destId="{356BD06D-2614-4E37-B856-4A8BF963F0BE}" srcOrd="0" destOrd="0" presId="urn:microsoft.com/office/officeart/2005/8/layout/cycle5"/>
    <dgm:cxn modelId="{9ABCB713-E069-4FA7-BCCB-FD9C1DF9560C}" srcId="{0DB01DFE-FB82-4507-8CE8-9319EDF0F0E5}" destId="{B2888008-2FA4-40F2-A025-16AE00D8DB6D}" srcOrd="4" destOrd="0" parTransId="{5032A009-2D42-4BBE-AAD3-8F4CFD288E88}" sibTransId="{CE38443A-4498-4FCF-AD55-F429C6A102D0}"/>
    <dgm:cxn modelId="{BCDD3B18-2960-462B-B12B-996EEEB8A99E}" type="presOf" srcId="{9803E9CB-CA26-4ADC-BE0F-7E4A1632A5FE}" destId="{15342092-A99C-430A-A816-70B6F76CF1EF}" srcOrd="0" destOrd="0" presId="urn:microsoft.com/office/officeart/2005/8/layout/cycle5"/>
    <dgm:cxn modelId="{8E1AA926-178C-4022-9A8B-774AE3DA8837}" type="presOf" srcId="{D9D4A558-C61C-48C6-A3F9-642D4BF97E9A}" destId="{F6049A17-55BB-46EF-A442-48F63F98B76B}" srcOrd="0" destOrd="0" presId="urn:microsoft.com/office/officeart/2005/8/layout/cycle5"/>
    <dgm:cxn modelId="{220A2229-CA16-41BB-B02E-7ACD30B6E1CF}" srcId="{0DB01DFE-FB82-4507-8CE8-9319EDF0F0E5}" destId="{25472446-CDB4-4D14-9A8B-C7578681BE20}" srcOrd="0" destOrd="0" parTransId="{E50A2EA8-B671-4591-A910-DD223DDF7FD1}" sibTransId="{1D309C04-0799-4A56-BCD2-52D9EDBFAE7E}"/>
    <dgm:cxn modelId="{1B3CCA3D-29D2-4680-ADE7-B5AE23EA46B0}" type="presOf" srcId="{CE38443A-4498-4FCF-AD55-F429C6A102D0}" destId="{9C891EE5-F7CA-4AD3-B227-D070988778AA}" srcOrd="0" destOrd="0" presId="urn:microsoft.com/office/officeart/2005/8/layout/cycle5"/>
    <dgm:cxn modelId="{BE46944C-DDE6-48C8-9039-5DE8292BDE30}" type="presOf" srcId="{B2888008-2FA4-40F2-A025-16AE00D8DB6D}" destId="{CA109B6E-615A-4740-9EEB-B5F9A004A6A1}" srcOrd="0" destOrd="0" presId="urn:microsoft.com/office/officeart/2005/8/layout/cycle5"/>
    <dgm:cxn modelId="{76C90C4F-9976-4220-BBB8-47B765464C19}" type="presOf" srcId="{25472446-CDB4-4D14-9A8B-C7578681BE20}" destId="{0B64091D-03A4-477E-A089-201D274ECE4C}" srcOrd="0" destOrd="0" presId="urn:microsoft.com/office/officeart/2005/8/layout/cycle5"/>
    <dgm:cxn modelId="{F695127C-4870-4703-90DA-B9770BA2F02E}" type="presOf" srcId="{3BD89E4D-A72F-47A2-9EFB-6D4C3AB6194C}" destId="{497B696F-BBA9-44BD-B98E-6D29CF742C09}" srcOrd="0" destOrd="0" presId="urn:microsoft.com/office/officeart/2005/8/layout/cycle5"/>
    <dgm:cxn modelId="{DE108985-038B-4F34-8D2A-C11F6EE56D56}" type="presOf" srcId="{EE734489-7E99-4B77-9F80-920E874554A6}" destId="{9F22E494-4BD4-4C27-93DD-69B7C7077DA7}" srcOrd="0" destOrd="0" presId="urn:microsoft.com/office/officeart/2005/8/layout/cycle5"/>
    <dgm:cxn modelId="{DEA12C95-A21E-492C-B048-49073434E80A}" type="presOf" srcId="{1D309C04-0799-4A56-BCD2-52D9EDBFAE7E}" destId="{A6C073E4-6317-47D2-8118-04E23A730DF2}" srcOrd="0" destOrd="0" presId="urn:microsoft.com/office/officeart/2005/8/layout/cycle5"/>
    <dgm:cxn modelId="{DE89A39A-B03F-4E51-B918-E8DF6928E4C2}" srcId="{0DB01DFE-FB82-4507-8CE8-9319EDF0F0E5}" destId="{826C3A76-4174-4659-9A05-2A4C42BEDE02}" srcOrd="3" destOrd="0" parTransId="{56D050D3-D7BF-44E0-8DD7-886608FB8458}" sibTransId="{6009416F-2BAC-4C3E-B0CB-62D0C7B37E21}"/>
    <dgm:cxn modelId="{666E9AB6-B1D0-4163-8045-D8B34B8B8DA0}" type="presOf" srcId="{F26FFF81-CF75-4110-96DE-2839AF92F869}" destId="{06A38922-5161-4A31-AC6A-C22CE467DD9C}" srcOrd="0" destOrd="0" presId="urn:microsoft.com/office/officeart/2005/8/layout/cycle5"/>
    <dgm:cxn modelId="{371B40BE-9F9C-4FF9-AB21-E150ADE1FF4C}" type="presOf" srcId="{7D9AA0AD-DBEE-4F60-B391-D757AF4EDA92}" destId="{E7089038-24A9-43E8-887D-F8B461515A46}" srcOrd="0" destOrd="0" presId="urn:microsoft.com/office/officeart/2005/8/layout/cycle5"/>
    <dgm:cxn modelId="{31F345CA-3C3A-4122-87C4-76BA225E106D}" type="presOf" srcId="{8A29AE66-77C9-4A01-AB2E-EFFC47396B5B}" destId="{BB21F56F-9056-413C-A22C-C4C548FB0961}" srcOrd="0" destOrd="0" presId="urn:microsoft.com/office/officeart/2005/8/layout/cycle5"/>
    <dgm:cxn modelId="{1634D5CE-B946-4105-8DD1-28286858BEDD}" type="presOf" srcId="{0DB01DFE-FB82-4507-8CE8-9319EDF0F0E5}" destId="{637162F4-4ABE-4583-815C-F78B022CE64D}" srcOrd="0" destOrd="0" presId="urn:microsoft.com/office/officeart/2005/8/layout/cycle5"/>
    <dgm:cxn modelId="{DCDD19D4-1559-446D-9026-C074B0A58E6B}" srcId="{0DB01DFE-FB82-4507-8CE8-9319EDF0F0E5}" destId="{D9D4A558-C61C-48C6-A3F9-642D4BF97E9A}" srcOrd="2" destOrd="0" parTransId="{F16F5A52-DDF9-4164-B5CB-8D7E7C0D4E2A}" sibTransId="{3BD89E4D-A72F-47A2-9EFB-6D4C3AB6194C}"/>
    <dgm:cxn modelId="{8294FDD7-CE90-44CE-8639-9F022E412C9D}" type="presOf" srcId="{6009416F-2BAC-4C3E-B0CB-62D0C7B37E21}" destId="{38B541F9-31DE-4645-85FB-F34AE67130F2}" srcOrd="0" destOrd="0" presId="urn:microsoft.com/office/officeart/2005/8/layout/cycle5"/>
    <dgm:cxn modelId="{775D9BE7-80A3-47CF-94E3-2688F1A90C68}" type="presOf" srcId="{6641B964-7601-452B-A3EF-F3CA435D035B}" destId="{9E5970BA-5141-4D6E-9A0A-C3B1EBE8D1F8}" srcOrd="0" destOrd="0" presId="urn:microsoft.com/office/officeart/2005/8/layout/cycle5"/>
    <dgm:cxn modelId="{01AA39FB-65CA-4591-A4FA-D9C91C9F6844}" srcId="{0DB01DFE-FB82-4507-8CE8-9319EDF0F0E5}" destId="{9803E9CB-CA26-4ADC-BE0F-7E4A1632A5FE}" srcOrd="6" destOrd="0" parTransId="{CE625DE6-F091-47A2-8F29-D2F2F6C3CD85}" sibTransId="{8A29AE66-77C9-4A01-AB2E-EFFC47396B5B}"/>
    <dgm:cxn modelId="{14174E6F-C0E5-4206-9D0A-98D964695481}" type="presParOf" srcId="{637162F4-4ABE-4583-815C-F78B022CE64D}" destId="{0B64091D-03A4-477E-A089-201D274ECE4C}" srcOrd="0" destOrd="0" presId="urn:microsoft.com/office/officeart/2005/8/layout/cycle5"/>
    <dgm:cxn modelId="{C9CD0001-423A-4977-BB76-6CCC71BCBCE7}" type="presParOf" srcId="{637162F4-4ABE-4583-815C-F78B022CE64D}" destId="{63E6B07C-11DB-45AC-83F9-33589E70A0FF}" srcOrd="1" destOrd="0" presId="urn:microsoft.com/office/officeart/2005/8/layout/cycle5"/>
    <dgm:cxn modelId="{037E548F-72F7-4BA4-B62E-D1EA7D03E0A1}" type="presParOf" srcId="{637162F4-4ABE-4583-815C-F78B022CE64D}" destId="{A6C073E4-6317-47D2-8118-04E23A730DF2}" srcOrd="2" destOrd="0" presId="urn:microsoft.com/office/officeart/2005/8/layout/cycle5"/>
    <dgm:cxn modelId="{23A7F5DE-EE6E-40C7-9A13-A35CF2D101BA}" type="presParOf" srcId="{637162F4-4ABE-4583-815C-F78B022CE64D}" destId="{9F22E494-4BD4-4C27-93DD-69B7C7077DA7}" srcOrd="3" destOrd="0" presId="urn:microsoft.com/office/officeart/2005/8/layout/cycle5"/>
    <dgm:cxn modelId="{12FF321C-0C99-4841-8027-3883436487BD}" type="presParOf" srcId="{637162F4-4ABE-4583-815C-F78B022CE64D}" destId="{B537C835-DE47-4C04-843A-3C1920728A3B}" srcOrd="4" destOrd="0" presId="urn:microsoft.com/office/officeart/2005/8/layout/cycle5"/>
    <dgm:cxn modelId="{5756423B-01CA-4A97-8427-0FDA12D6963F}" type="presParOf" srcId="{637162F4-4ABE-4583-815C-F78B022CE64D}" destId="{06A38922-5161-4A31-AC6A-C22CE467DD9C}" srcOrd="5" destOrd="0" presId="urn:microsoft.com/office/officeart/2005/8/layout/cycle5"/>
    <dgm:cxn modelId="{303B7DA1-FFCA-417D-B5C6-C1E545129680}" type="presParOf" srcId="{637162F4-4ABE-4583-815C-F78B022CE64D}" destId="{F6049A17-55BB-46EF-A442-48F63F98B76B}" srcOrd="6" destOrd="0" presId="urn:microsoft.com/office/officeart/2005/8/layout/cycle5"/>
    <dgm:cxn modelId="{99C93E1C-98D1-418F-AD21-28069C75DA5E}" type="presParOf" srcId="{637162F4-4ABE-4583-815C-F78B022CE64D}" destId="{D22564FF-8CC6-4B94-9DB8-1369A75DE7C9}" srcOrd="7" destOrd="0" presId="urn:microsoft.com/office/officeart/2005/8/layout/cycle5"/>
    <dgm:cxn modelId="{2462FE73-1136-49FA-9766-8C5C7838DD01}" type="presParOf" srcId="{637162F4-4ABE-4583-815C-F78B022CE64D}" destId="{497B696F-BBA9-44BD-B98E-6D29CF742C09}" srcOrd="8" destOrd="0" presId="urn:microsoft.com/office/officeart/2005/8/layout/cycle5"/>
    <dgm:cxn modelId="{5D147031-330B-461D-A488-3558FA3DDB26}" type="presParOf" srcId="{637162F4-4ABE-4583-815C-F78B022CE64D}" destId="{356BD06D-2614-4E37-B856-4A8BF963F0BE}" srcOrd="9" destOrd="0" presId="urn:microsoft.com/office/officeart/2005/8/layout/cycle5"/>
    <dgm:cxn modelId="{9C08E41D-3D57-4FBB-A75B-789DBCF23E6C}" type="presParOf" srcId="{637162F4-4ABE-4583-815C-F78B022CE64D}" destId="{F3288EA9-6276-4AB1-A3D7-02D72E0FA36F}" srcOrd="10" destOrd="0" presId="urn:microsoft.com/office/officeart/2005/8/layout/cycle5"/>
    <dgm:cxn modelId="{9EF002B2-203A-43A1-A9EA-A544161EDB4B}" type="presParOf" srcId="{637162F4-4ABE-4583-815C-F78B022CE64D}" destId="{38B541F9-31DE-4645-85FB-F34AE67130F2}" srcOrd="11" destOrd="0" presId="urn:microsoft.com/office/officeart/2005/8/layout/cycle5"/>
    <dgm:cxn modelId="{89D7462E-87A0-430A-A373-D7B6A05BB9BE}" type="presParOf" srcId="{637162F4-4ABE-4583-815C-F78B022CE64D}" destId="{CA109B6E-615A-4740-9EEB-B5F9A004A6A1}" srcOrd="12" destOrd="0" presId="urn:microsoft.com/office/officeart/2005/8/layout/cycle5"/>
    <dgm:cxn modelId="{28963806-6ED1-458D-A12A-940BD546F741}" type="presParOf" srcId="{637162F4-4ABE-4583-815C-F78B022CE64D}" destId="{8FAFFD4E-0169-4069-A855-2D78BF26FD4D}" srcOrd="13" destOrd="0" presId="urn:microsoft.com/office/officeart/2005/8/layout/cycle5"/>
    <dgm:cxn modelId="{7079DFB4-50C2-49DF-A21E-FA3ABED9C68A}" type="presParOf" srcId="{637162F4-4ABE-4583-815C-F78B022CE64D}" destId="{9C891EE5-F7CA-4AD3-B227-D070988778AA}" srcOrd="14" destOrd="0" presId="urn:microsoft.com/office/officeart/2005/8/layout/cycle5"/>
    <dgm:cxn modelId="{3D3B3BB0-6EA1-4C7B-BD7B-6815C30E0AF6}" type="presParOf" srcId="{637162F4-4ABE-4583-815C-F78B022CE64D}" destId="{E7089038-24A9-43E8-887D-F8B461515A46}" srcOrd="15" destOrd="0" presId="urn:microsoft.com/office/officeart/2005/8/layout/cycle5"/>
    <dgm:cxn modelId="{FE7CFA0F-9C30-41EC-A196-ABFDB024F8F9}" type="presParOf" srcId="{637162F4-4ABE-4583-815C-F78B022CE64D}" destId="{1E276E87-B66A-47AF-B387-7E5ABE35BA1B}" srcOrd="16" destOrd="0" presId="urn:microsoft.com/office/officeart/2005/8/layout/cycle5"/>
    <dgm:cxn modelId="{4F7EB8FD-64DC-4E68-B683-41FBADF33896}" type="presParOf" srcId="{637162F4-4ABE-4583-815C-F78B022CE64D}" destId="{9E5970BA-5141-4D6E-9A0A-C3B1EBE8D1F8}" srcOrd="17" destOrd="0" presId="urn:microsoft.com/office/officeart/2005/8/layout/cycle5"/>
    <dgm:cxn modelId="{5E791199-150C-4FEF-BB72-3E5B34FC55E1}" type="presParOf" srcId="{637162F4-4ABE-4583-815C-F78B022CE64D}" destId="{15342092-A99C-430A-A816-70B6F76CF1EF}" srcOrd="18" destOrd="0" presId="urn:microsoft.com/office/officeart/2005/8/layout/cycle5"/>
    <dgm:cxn modelId="{84C30D2E-DAF9-46FE-AF23-AF948CD870F8}" type="presParOf" srcId="{637162F4-4ABE-4583-815C-F78B022CE64D}" destId="{055869B2-3ECA-4821-8C74-02DE41D62CC6}" srcOrd="19" destOrd="0" presId="urn:microsoft.com/office/officeart/2005/8/layout/cycle5"/>
    <dgm:cxn modelId="{5753C269-E5FA-4A2E-AABD-650C48475472}" type="presParOf" srcId="{637162F4-4ABE-4583-815C-F78B022CE64D}" destId="{BB21F56F-9056-413C-A22C-C4C548FB0961}" srcOrd="2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C79D4-CD0B-46AA-9DB7-02E0B82A27D4}">
      <dsp:nvSpPr>
        <dsp:cNvPr id="0" name=""/>
        <dsp:cNvSpPr/>
      </dsp:nvSpPr>
      <dsp:spPr>
        <a:xfrm rot="2563264">
          <a:off x="1797381" y="3394780"/>
          <a:ext cx="696441" cy="65214"/>
        </a:xfrm>
        <a:custGeom>
          <a:avLst/>
          <a:gdLst/>
          <a:ahLst/>
          <a:cxnLst/>
          <a:rect l="0" t="0" r="0" b="0"/>
          <a:pathLst>
            <a:path>
              <a:moveTo>
                <a:pt x="0" y="32607"/>
              </a:moveTo>
              <a:lnTo>
                <a:pt x="696441" y="32607"/>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DBF121-9FD2-4C11-A37C-9D61F03CAA78}">
      <dsp:nvSpPr>
        <dsp:cNvPr id="0" name=""/>
        <dsp:cNvSpPr/>
      </dsp:nvSpPr>
      <dsp:spPr>
        <a:xfrm>
          <a:off x="1889777" y="2440495"/>
          <a:ext cx="774968" cy="65214"/>
        </a:xfrm>
        <a:custGeom>
          <a:avLst/>
          <a:gdLst/>
          <a:ahLst/>
          <a:cxnLst/>
          <a:rect l="0" t="0" r="0" b="0"/>
          <a:pathLst>
            <a:path>
              <a:moveTo>
                <a:pt x="0" y="32607"/>
              </a:moveTo>
              <a:lnTo>
                <a:pt x="774968" y="32607"/>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18AE63-3862-4EE5-817D-134B705A25FE}">
      <dsp:nvSpPr>
        <dsp:cNvPr id="0" name=""/>
        <dsp:cNvSpPr/>
      </dsp:nvSpPr>
      <dsp:spPr>
        <a:xfrm rot="19104074">
          <a:off x="1787307" y="1480411"/>
          <a:ext cx="812648" cy="65214"/>
        </a:xfrm>
        <a:custGeom>
          <a:avLst/>
          <a:gdLst/>
          <a:ahLst/>
          <a:cxnLst/>
          <a:rect l="0" t="0" r="0" b="0"/>
          <a:pathLst>
            <a:path>
              <a:moveTo>
                <a:pt x="0" y="32607"/>
              </a:moveTo>
              <a:lnTo>
                <a:pt x="812648" y="32607"/>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2FB541-6F9D-4FBA-A278-84F8B7CCA0DE}">
      <dsp:nvSpPr>
        <dsp:cNvPr id="0" name=""/>
        <dsp:cNvSpPr/>
      </dsp:nvSpPr>
      <dsp:spPr>
        <a:xfrm>
          <a:off x="0" y="1218542"/>
          <a:ext cx="2221601" cy="2221601"/>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A3AC87-537B-41E1-A116-EE8E46755339}">
      <dsp:nvSpPr>
        <dsp:cNvPr id="0" name=""/>
        <dsp:cNvSpPr/>
      </dsp:nvSpPr>
      <dsp:spPr>
        <a:xfrm>
          <a:off x="2340666" y="208579"/>
          <a:ext cx="1243669" cy="1243669"/>
        </a:xfrm>
        <a:prstGeom prst="ellipse">
          <a:avLst/>
        </a:prstGeom>
        <a:solidFill>
          <a:schemeClr val="accent4">
            <a:hueOff val="353117"/>
            <a:satOff val="-9524"/>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Page de d</a:t>
          </a:r>
          <a:r>
            <a:rPr lang="fr-CA" sz="1500" kern="1200" dirty="0" err="1"/>
            <a:t>ébut</a:t>
          </a:r>
          <a:endParaRPr lang="en-CA" sz="1500" kern="1200" dirty="0"/>
        </a:p>
      </dsp:txBody>
      <dsp:txXfrm>
        <a:off x="2522797" y="390710"/>
        <a:ext cx="879407" cy="879407"/>
      </dsp:txXfrm>
    </dsp:sp>
    <dsp:sp modelId="{6695608F-6646-4BB9-B592-690FEDDF6C08}">
      <dsp:nvSpPr>
        <dsp:cNvPr id="0" name=""/>
        <dsp:cNvSpPr/>
      </dsp:nvSpPr>
      <dsp:spPr>
        <a:xfrm>
          <a:off x="3708703" y="208579"/>
          <a:ext cx="1865503" cy="1243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Grid	</a:t>
          </a:r>
        </a:p>
        <a:p>
          <a:pPr marL="285750" lvl="1" indent="-285750" algn="l" defTabSz="1244600">
            <a:lnSpc>
              <a:spcPct val="90000"/>
            </a:lnSpc>
            <a:spcBef>
              <a:spcPct val="0"/>
            </a:spcBef>
            <a:spcAft>
              <a:spcPct val="15000"/>
            </a:spcAft>
            <a:buChar char="•"/>
          </a:pPr>
          <a:r>
            <a:rPr lang="en-CA" sz="2800" kern="1200" dirty="0"/>
            <a:t>Grid</a:t>
          </a:r>
        </a:p>
        <a:p>
          <a:pPr marL="285750" lvl="1" indent="-285750" algn="l" defTabSz="1244600">
            <a:lnSpc>
              <a:spcPct val="90000"/>
            </a:lnSpc>
            <a:spcBef>
              <a:spcPct val="0"/>
            </a:spcBef>
            <a:spcAft>
              <a:spcPct val="15000"/>
            </a:spcAft>
            <a:buChar char="•"/>
          </a:pPr>
          <a:r>
            <a:rPr lang="en-CA" sz="2800" kern="1200" dirty="0"/>
            <a:t>Grid</a:t>
          </a:r>
        </a:p>
      </dsp:txBody>
      <dsp:txXfrm>
        <a:off x="3708703" y="208579"/>
        <a:ext cx="1865503" cy="1243669"/>
      </dsp:txXfrm>
    </dsp:sp>
    <dsp:sp modelId="{4299011C-9E36-492C-9783-F410BB15D610}">
      <dsp:nvSpPr>
        <dsp:cNvPr id="0" name=""/>
        <dsp:cNvSpPr/>
      </dsp:nvSpPr>
      <dsp:spPr>
        <a:xfrm>
          <a:off x="2664745" y="1806622"/>
          <a:ext cx="1332960" cy="1332960"/>
        </a:xfrm>
        <a:prstGeom prst="ellipse">
          <a:avLst/>
        </a:prstGeom>
        <a:solidFill>
          <a:schemeClr val="accent4">
            <a:hueOff val="706233"/>
            <a:satOff val="-19048"/>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Page de </a:t>
          </a:r>
          <a:r>
            <a:rPr lang="en-CA" sz="1500" kern="1200" dirty="0" err="1"/>
            <a:t>chargement</a:t>
          </a:r>
          <a:endParaRPr lang="en-CA" sz="1500" kern="1200" dirty="0"/>
        </a:p>
      </dsp:txBody>
      <dsp:txXfrm>
        <a:off x="2859952" y="2001829"/>
        <a:ext cx="942546" cy="942546"/>
      </dsp:txXfrm>
    </dsp:sp>
    <dsp:sp modelId="{3E413593-F03A-4B14-86D3-7053C98FF3B8}">
      <dsp:nvSpPr>
        <dsp:cNvPr id="0" name=""/>
        <dsp:cNvSpPr/>
      </dsp:nvSpPr>
      <dsp:spPr>
        <a:xfrm>
          <a:off x="4131001" y="1806622"/>
          <a:ext cx="1999441" cy="133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Grid</a:t>
          </a:r>
        </a:p>
        <a:p>
          <a:pPr marL="285750" lvl="1" indent="-285750" algn="l" defTabSz="1244600">
            <a:lnSpc>
              <a:spcPct val="90000"/>
            </a:lnSpc>
            <a:spcBef>
              <a:spcPct val="0"/>
            </a:spcBef>
            <a:spcAft>
              <a:spcPct val="15000"/>
            </a:spcAft>
            <a:buChar char="•"/>
          </a:pPr>
          <a:r>
            <a:rPr lang="en-CA" sz="2800" kern="1200" dirty="0"/>
            <a:t>Grid</a:t>
          </a:r>
        </a:p>
      </dsp:txBody>
      <dsp:txXfrm>
        <a:off x="4131001" y="1806622"/>
        <a:ext cx="1999441" cy="1332960"/>
      </dsp:txXfrm>
    </dsp:sp>
    <dsp:sp modelId="{3E90C887-0755-475E-B3E9-5441524027B5}">
      <dsp:nvSpPr>
        <dsp:cNvPr id="0" name=""/>
        <dsp:cNvSpPr/>
      </dsp:nvSpPr>
      <dsp:spPr>
        <a:xfrm>
          <a:off x="2224587" y="3449310"/>
          <a:ext cx="1332960" cy="1332960"/>
        </a:xfrm>
        <a:prstGeom prst="ellipse">
          <a:avLst/>
        </a:prstGeom>
        <a:solidFill>
          <a:schemeClr val="accent4">
            <a:hueOff val="1059350"/>
            <a:satOff val="-28572"/>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fr-CA" sz="1500" kern="1200" dirty="0"/>
            <a:t>Page principale</a:t>
          </a:r>
        </a:p>
      </dsp:txBody>
      <dsp:txXfrm>
        <a:off x="2419794" y="3644517"/>
        <a:ext cx="942546" cy="942546"/>
      </dsp:txXfrm>
    </dsp:sp>
    <dsp:sp modelId="{FED1BEFB-59C1-4AEC-92E1-2E4BAE664D58}">
      <dsp:nvSpPr>
        <dsp:cNvPr id="0" name=""/>
        <dsp:cNvSpPr/>
      </dsp:nvSpPr>
      <dsp:spPr>
        <a:xfrm>
          <a:off x="3690844" y="3449310"/>
          <a:ext cx="1999441" cy="133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Grid</a:t>
          </a:r>
        </a:p>
        <a:p>
          <a:pPr marL="285750" lvl="1" indent="-285750" algn="l" defTabSz="1244600">
            <a:lnSpc>
              <a:spcPct val="90000"/>
            </a:lnSpc>
            <a:spcBef>
              <a:spcPct val="0"/>
            </a:spcBef>
            <a:spcAft>
              <a:spcPct val="15000"/>
            </a:spcAft>
            <a:buChar char="•"/>
          </a:pPr>
          <a:r>
            <a:rPr lang="en-CA" sz="2800" kern="1200" dirty="0"/>
            <a:t>Grid</a:t>
          </a:r>
        </a:p>
        <a:p>
          <a:pPr marL="285750" lvl="1" indent="-285750" algn="l" defTabSz="1244600">
            <a:lnSpc>
              <a:spcPct val="90000"/>
            </a:lnSpc>
            <a:spcBef>
              <a:spcPct val="0"/>
            </a:spcBef>
            <a:spcAft>
              <a:spcPct val="15000"/>
            </a:spcAft>
            <a:buChar char="•"/>
          </a:pPr>
          <a:endParaRPr lang="en-CA" sz="2800" kern="1200" dirty="0"/>
        </a:p>
      </dsp:txBody>
      <dsp:txXfrm>
        <a:off x="3690844" y="3449310"/>
        <a:ext cx="1999441" cy="1332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C79D4-CD0B-46AA-9DB7-02E0B82A27D4}">
      <dsp:nvSpPr>
        <dsp:cNvPr id="0" name=""/>
        <dsp:cNvSpPr/>
      </dsp:nvSpPr>
      <dsp:spPr>
        <a:xfrm rot="2561465">
          <a:off x="2501137" y="3202272"/>
          <a:ext cx="693989" cy="52558"/>
        </a:xfrm>
        <a:custGeom>
          <a:avLst/>
          <a:gdLst/>
          <a:ahLst/>
          <a:cxnLst/>
          <a:rect l="0" t="0" r="0" b="0"/>
          <a:pathLst>
            <a:path>
              <a:moveTo>
                <a:pt x="0" y="26279"/>
              </a:moveTo>
              <a:lnTo>
                <a:pt x="693989" y="26279"/>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DBF121-9FD2-4C11-A37C-9D61F03CAA78}">
      <dsp:nvSpPr>
        <dsp:cNvPr id="0" name=""/>
        <dsp:cNvSpPr/>
      </dsp:nvSpPr>
      <dsp:spPr>
        <a:xfrm>
          <a:off x="2593083" y="2258475"/>
          <a:ext cx="771190" cy="52558"/>
        </a:xfrm>
        <a:custGeom>
          <a:avLst/>
          <a:gdLst/>
          <a:ahLst/>
          <a:cxnLst/>
          <a:rect l="0" t="0" r="0" b="0"/>
          <a:pathLst>
            <a:path>
              <a:moveTo>
                <a:pt x="0" y="26279"/>
              </a:moveTo>
              <a:lnTo>
                <a:pt x="771190" y="26279"/>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18AE63-3862-4EE5-817D-134B705A25FE}">
      <dsp:nvSpPr>
        <dsp:cNvPr id="0" name=""/>
        <dsp:cNvSpPr/>
      </dsp:nvSpPr>
      <dsp:spPr>
        <a:xfrm rot="19038535">
          <a:off x="2501137" y="1314677"/>
          <a:ext cx="693989" cy="52558"/>
        </a:xfrm>
        <a:custGeom>
          <a:avLst/>
          <a:gdLst/>
          <a:ahLst/>
          <a:cxnLst/>
          <a:rect l="0" t="0" r="0" b="0"/>
          <a:pathLst>
            <a:path>
              <a:moveTo>
                <a:pt x="0" y="26279"/>
              </a:moveTo>
              <a:lnTo>
                <a:pt x="693989" y="26279"/>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2FB541-6F9D-4FBA-A278-84F8B7CCA0DE}">
      <dsp:nvSpPr>
        <dsp:cNvPr id="0" name=""/>
        <dsp:cNvSpPr/>
      </dsp:nvSpPr>
      <dsp:spPr>
        <a:xfrm>
          <a:off x="727808" y="1187533"/>
          <a:ext cx="2194441" cy="2194441"/>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A3AC87-537B-41E1-A116-EE8E46755339}">
      <dsp:nvSpPr>
        <dsp:cNvPr id="0" name=""/>
        <dsp:cNvSpPr/>
      </dsp:nvSpPr>
      <dsp:spPr>
        <a:xfrm>
          <a:off x="2928735" y="967"/>
          <a:ext cx="1316664" cy="1316664"/>
        </a:xfrm>
        <a:prstGeom prst="ellipse">
          <a:avLst/>
        </a:prstGeom>
        <a:solidFill>
          <a:schemeClr val="accent4">
            <a:hueOff val="353117"/>
            <a:satOff val="-9524"/>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CA" sz="2200" kern="1200" dirty="0"/>
            <a:t>Landing Page</a:t>
          </a:r>
        </a:p>
      </dsp:txBody>
      <dsp:txXfrm>
        <a:off x="3121556" y="193788"/>
        <a:ext cx="931022" cy="931022"/>
      </dsp:txXfrm>
    </dsp:sp>
    <dsp:sp modelId="{6695608F-6646-4BB9-B592-690FEDDF6C08}">
      <dsp:nvSpPr>
        <dsp:cNvPr id="0" name=""/>
        <dsp:cNvSpPr/>
      </dsp:nvSpPr>
      <dsp:spPr>
        <a:xfrm>
          <a:off x="4377066" y="967"/>
          <a:ext cx="1974997" cy="1316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289050">
            <a:lnSpc>
              <a:spcPct val="90000"/>
            </a:lnSpc>
            <a:spcBef>
              <a:spcPct val="0"/>
            </a:spcBef>
            <a:spcAft>
              <a:spcPct val="15000"/>
            </a:spcAft>
            <a:buChar char="•"/>
          </a:pPr>
          <a:r>
            <a:rPr lang="en-CA" sz="2900" kern="1200" dirty="0"/>
            <a:t>Grid	</a:t>
          </a:r>
        </a:p>
        <a:p>
          <a:pPr marL="285750" lvl="1" indent="-285750" algn="l" defTabSz="1289050">
            <a:lnSpc>
              <a:spcPct val="90000"/>
            </a:lnSpc>
            <a:spcBef>
              <a:spcPct val="0"/>
            </a:spcBef>
            <a:spcAft>
              <a:spcPct val="15000"/>
            </a:spcAft>
            <a:buChar char="•"/>
          </a:pPr>
          <a:r>
            <a:rPr lang="en-CA" sz="2900" kern="1200" dirty="0"/>
            <a:t>Grid</a:t>
          </a:r>
        </a:p>
        <a:p>
          <a:pPr marL="285750" lvl="1" indent="-285750" algn="l" defTabSz="1289050">
            <a:lnSpc>
              <a:spcPct val="90000"/>
            </a:lnSpc>
            <a:spcBef>
              <a:spcPct val="0"/>
            </a:spcBef>
            <a:spcAft>
              <a:spcPct val="15000"/>
            </a:spcAft>
            <a:buChar char="•"/>
          </a:pPr>
          <a:r>
            <a:rPr lang="en-CA" sz="2900" kern="1200" dirty="0"/>
            <a:t>Grid</a:t>
          </a:r>
        </a:p>
      </dsp:txBody>
      <dsp:txXfrm>
        <a:off x="4377066" y="967"/>
        <a:ext cx="1974997" cy="1316664"/>
      </dsp:txXfrm>
    </dsp:sp>
    <dsp:sp modelId="{4299011C-9E36-492C-9783-F410BB15D610}">
      <dsp:nvSpPr>
        <dsp:cNvPr id="0" name=""/>
        <dsp:cNvSpPr/>
      </dsp:nvSpPr>
      <dsp:spPr>
        <a:xfrm>
          <a:off x="3364274" y="1626422"/>
          <a:ext cx="1316664" cy="1316664"/>
        </a:xfrm>
        <a:prstGeom prst="ellipse">
          <a:avLst/>
        </a:prstGeom>
        <a:solidFill>
          <a:schemeClr val="accent4">
            <a:hueOff val="706233"/>
            <a:satOff val="-19048"/>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CA" sz="2200" kern="1200" dirty="0"/>
            <a:t>Loading Page</a:t>
          </a:r>
        </a:p>
      </dsp:txBody>
      <dsp:txXfrm>
        <a:off x="3557095" y="1819243"/>
        <a:ext cx="931022" cy="931022"/>
      </dsp:txXfrm>
    </dsp:sp>
    <dsp:sp modelId="{3E413593-F03A-4B14-86D3-7053C98FF3B8}">
      <dsp:nvSpPr>
        <dsp:cNvPr id="0" name=""/>
        <dsp:cNvSpPr/>
      </dsp:nvSpPr>
      <dsp:spPr>
        <a:xfrm>
          <a:off x="4812606" y="1626422"/>
          <a:ext cx="1974997" cy="1316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289050">
            <a:lnSpc>
              <a:spcPct val="90000"/>
            </a:lnSpc>
            <a:spcBef>
              <a:spcPct val="0"/>
            </a:spcBef>
            <a:spcAft>
              <a:spcPct val="15000"/>
            </a:spcAft>
            <a:buChar char="•"/>
          </a:pPr>
          <a:r>
            <a:rPr lang="en-CA" sz="2900" kern="1200" dirty="0"/>
            <a:t>Grid</a:t>
          </a:r>
        </a:p>
        <a:p>
          <a:pPr marL="285750" lvl="1" indent="-285750" algn="l" defTabSz="1289050">
            <a:lnSpc>
              <a:spcPct val="90000"/>
            </a:lnSpc>
            <a:spcBef>
              <a:spcPct val="0"/>
            </a:spcBef>
            <a:spcAft>
              <a:spcPct val="15000"/>
            </a:spcAft>
            <a:buChar char="•"/>
          </a:pPr>
          <a:r>
            <a:rPr lang="en-CA" sz="2900" kern="1200" dirty="0"/>
            <a:t>Grid</a:t>
          </a:r>
        </a:p>
      </dsp:txBody>
      <dsp:txXfrm>
        <a:off x="4812606" y="1626422"/>
        <a:ext cx="1974997" cy="1316664"/>
      </dsp:txXfrm>
    </dsp:sp>
    <dsp:sp modelId="{3E90C887-0755-475E-B3E9-5441524027B5}">
      <dsp:nvSpPr>
        <dsp:cNvPr id="0" name=""/>
        <dsp:cNvSpPr/>
      </dsp:nvSpPr>
      <dsp:spPr>
        <a:xfrm>
          <a:off x="2928735" y="3251876"/>
          <a:ext cx="1316664" cy="1316664"/>
        </a:xfrm>
        <a:prstGeom prst="ellipse">
          <a:avLst/>
        </a:prstGeom>
        <a:solidFill>
          <a:schemeClr val="accent4">
            <a:hueOff val="1059350"/>
            <a:satOff val="-28572"/>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CA" sz="2200" kern="1200" dirty="0"/>
            <a:t>Main Page</a:t>
          </a:r>
        </a:p>
      </dsp:txBody>
      <dsp:txXfrm>
        <a:off x="3121556" y="3444697"/>
        <a:ext cx="931022" cy="931022"/>
      </dsp:txXfrm>
    </dsp:sp>
    <dsp:sp modelId="{FED1BEFB-59C1-4AEC-92E1-2E4BAE664D58}">
      <dsp:nvSpPr>
        <dsp:cNvPr id="0" name=""/>
        <dsp:cNvSpPr/>
      </dsp:nvSpPr>
      <dsp:spPr>
        <a:xfrm>
          <a:off x="4377066" y="3251876"/>
          <a:ext cx="1974997" cy="1316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289050">
            <a:lnSpc>
              <a:spcPct val="90000"/>
            </a:lnSpc>
            <a:spcBef>
              <a:spcPct val="0"/>
            </a:spcBef>
            <a:spcAft>
              <a:spcPct val="15000"/>
            </a:spcAft>
            <a:buChar char="•"/>
          </a:pPr>
          <a:r>
            <a:rPr lang="en-CA" sz="2900" kern="1200" dirty="0"/>
            <a:t>Grid</a:t>
          </a:r>
        </a:p>
        <a:p>
          <a:pPr marL="285750" lvl="1" indent="-285750" algn="l" defTabSz="1289050">
            <a:lnSpc>
              <a:spcPct val="90000"/>
            </a:lnSpc>
            <a:spcBef>
              <a:spcPct val="0"/>
            </a:spcBef>
            <a:spcAft>
              <a:spcPct val="15000"/>
            </a:spcAft>
            <a:buChar char="•"/>
          </a:pPr>
          <a:r>
            <a:rPr lang="en-CA" sz="2900" kern="1200" dirty="0"/>
            <a:t>Grid</a:t>
          </a:r>
        </a:p>
        <a:p>
          <a:pPr marL="285750" lvl="1" indent="-285750" algn="l" defTabSz="1289050">
            <a:lnSpc>
              <a:spcPct val="90000"/>
            </a:lnSpc>
            <a:spcBef>
              <a:spcPct val="0"/>
            </a:spcBef>
            <a:spcAft>
              <a:spcPct val="15000"/>
            </a:spcAft>
            <a:buChar char="•"/>
          </a:pPr>
          <a:endParaRPr lang="en-CA" sz="2900" kern="1200" dirty="0"/>
        </a:p>
      </dsp:txBody>
      <dsp:txXfrm>
        <a:off x="4377066" y="3251876"/>
        <a:ext cx="1974997" cy="1316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717C8-1306-4E36-B304-7F7230E7C6F4}">
      <dsp:nvSpPr>
        <dsp:cNvPr id="0" name=""/>
        <dsp:cNvSpPr/>
      </dsp:nvSpPr>
      <dsp:spPr>
        <a:xfrm>
          <a:off x="3534534" y="3123163"/>
          <a:ext cx="2614587" cy="26145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fr-CA" sz="4500" kern="1200" dirty="0"/>
            <a:t>serveur</a:t>
          </a:r>
          <a:endParaRPr lang="en-CA" sz="4500" kern="1200" dirty="0"/>
        </a:p>
      </dsp:txBody>
      <dsp:txXfrm>
        <a:off x="3917431" y="3506060"/>
        <a:ext cx="1848793" cy="1848793"/>
      </dsp:txXfrm>
    </dsp:sp>
    <dsp:sp modelId="{6273D9D6-AA99-440F-B5F2-A0709F6DC90B}">
      <dsp:nvSpPr>
        <dsp:cNvPr id="0" name=""/>
        <dsp:cNvSpPr/>
      </dsp:nvSpPr>
      <dsp:spPr>
        <a:xfrm rot="12900000">
          <a:off x="1846894" y="2664506"/>
          <a:ext cx="2009985" cy="74515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5CC2B4-FA90-42EA-9000-213F73F16D91}">
      <dsp:nvSpPr>
        <dsp:cNvPr id="0" name=""/>
        <dsp:cNvSpPr/>
      </dsp:nvSpPr>
      <dsp:spPr>
        <a:xfrm>
          <a:off x="786716" y="1467101"/>
          <a:ext cx="2483858" cy="19870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endParaRPr lang="en-CA" sz="6500" kern="1200"/>
        </a:p>
      </dsp:txBody>
      <dsp:txXfrm>
        <a:off x="844916" y="1525301"/>
        <a:ext cx="2367458" cy="1870686"/>
      </dsp:txXfrm>
    </dsp:sp>
    <dsp:sp modelId="{BC6F92D8-5993-480E-BDAA-A2E7ED04708F}">
      <dsp:nvSpPr>
        <dsp:cNvPr id="0" name=""/>
        <dsp:cNvSpPr/>
      </dsp:nvSpPr>
      <dsp:spPr>
        <a:xfrm rot="16200000">
          <a:off x="3836835" y="1628608"/>
          <a:ext cx="2009985" cy="74515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4BEEE0-EDFC-48A9-9567-0A3CB6D5DAA0}">
      <dsp:nvSpPr>
        <dsp:cNvPr id="0" name=""/>
        <dsp:cNvSpPr/>
      </dsp:nvSpPr>
      <dsp:spPr>
        <a:xfrm>
          <a:off x="3599899" y="2650"/>
          <a:ext cx="2483858" cy="19870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endParaRPr lang="en-CA" sz="6500" kern="1200" dirty="0"/>
        </a:p>
      </dsp:txBody>
      <dsp:txXfrm>
        <a:off x="3658099" y="60850"/>
        <a:ext cx="2367458" cy="1870686"/>
      </dsp:txXfrm>
    </dsp:sp>
    <dsp:sp modelId="{5FE229E3-455A-44F0-B85F-2FFD14BF9FCA}">
      <dsp:nvSpPr>
        <dsp:cNvPr id="0" name=""/>
        <dsp:cNvSpPr/>
      </dsp:nvSpPr>
      <dsp:spPr>
        <a:xfrm rot="19500000">
          <a:off x="5826776" y="2664506"/>
          <a:ext cx="2009985" cy="74515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E72B80-43D3-447A-AB96-F76EDBA89EE8}">
      <dsp:nvSpPr>
        <dsp:cNvPr id="0" name=""/>
        <dsp:cNvSpPr/>
      </dsp:nvSpPr>
      <dsp:spPr>
        <a:xfrm>
          <a:off x="6413082" y="1467101"/>
          <a:ext cx="2483858" cy="19870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endParaRPr lang="en-CA" sz="6500" kern="1200"/>
        </a:p>
      </dsp:txBody>
      <dsp:txXfrm>
        <a:off x="6471282" y="1525301"/>
        <a:ext cx="2367458" cy="18706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717C8-1306-4E36-B304-7F7230E7C6F4}">
      <dsp:nvSpPr>
        <dsp:cNvPr id="0" name=""/>
        <dsp:cNvSpPr/>
      </dsp:nvSpPr>
      <dsp:spPr>
        <a:xfrm>
          <a:off x="3534534" y="3123163"/>
          <a:ext cx="2614587" cy="26145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2400300">
            <a:lnSpc>
              <a:spcPct val="90000"/>
            </a:lnSpc>
            <a:spcBef>
              <a:spcPct val="0"/>
            </a:spcBef>
            <a:spcAft>
              <a:spcPct val="35000"/>
            </a:spcAft>
            <a:buNone/>
          </a:pPr>
          <a:r>
            <a:rPr lang="fr-CA" sz="5400" kern="1200" dirty="0"/>
            <a:t>server</a:t>
          </a:r>
          <a:endParaRPr lang="en-CA" sz="5400" kern="1200" dirty="0"/>
        </a:p>
      </dsp:txBody>
      <dsp:txXfrm>
        <a:off x="3917431" y="3506060"/>
        <a:ext cx="1848793" cy="1848793"/>
      </dsp:txXfrm>
    </dsp:sp>
    <dsp:sp modelId="{6273D9D6-AA99-440F-B5F2-A0709F6DC90B}">
      <dsp:nvSpPr>
        <dsp:cNvPr id="0" name=""/>
        <dsp:cNvSpPr/>
      </dsp:nvSpPr>
      <dsp:spPr>
        <a:xfrm rot="12900000">
          <a:off x="1846894" y="2664506"/>
          <a:ext cx="2009985" cy="74515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5CC2B4-FA90-42EA-9000-213F73F16D91}">
      <dsp:nvSpPr>
        <dsp:cNvPr id="0" name=""/>
        <dsp:cNvSpPr/>
      </dsp:nvSpPr>
      <dsp:spPr>
        <a:xfrm>
          <a:off x="786716" y="1467101"/>
          <a:ext cx="2483858" cy="19870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endParaRPr lang="en-CA" sz="6500" kern="1200"/>
        </a:p>
      </dsp:txBody>
      <dsp:txXfrm>
        <a:off x="844916" y="1525301"/>
        <a:ext cx="2367458" cy="1870686"/>
      </dsp:txXfrm>
    </dsp:sp>
    <dsp:sp modelId="{BC6F92D8-5993-480E-BDAA-A2E7ED04708F}">
      <dsp:nvSpPr>
        <dsp:cNvPr id="0" name=""/>
        <dsp:cNvSpPr/>
      </dsp:nvSpPr>
      <dsp:spPr>
        <a:xfrm rot="16200000">
          <a:off x="3836835" y="1628608"/>
          <a:ext cx="2009985" cy="74515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4BEEE0-EDFC-48A9-9567-0A3CB6D5DAA0}">
      <dsp:nvSpPr>
        <dsp:cNvPr id="0" name=""/>
        <dsp:cNvSpPr/>
      </dsp:nvSpPr>
      <dsp:spPr>
        <a:xfrm>
          <a:off x="3599899" y="2650"/>
          <a:ext cx="2483858" cy="19870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endParaRPr lang="en-CA" sz="6500" kern="1200" dirty="0"/>
        </a:p>
      </dsp:txBody>
      <dsp:txXfrm>
        <a:off x="3658099" y="60850"/>
        <a:ext cx="2367458" cy="1870686"/>
      </dsp:txXfrm>
    </dsp:sp>
    <dsp:sp modelId="{5FE229E3-455A-44F0-B85F-2FFD14BF9FCA}">
      <dsp:nvSpPr>
        <dsp:cNvPr id="0" name=""/>
        <dsp:cNvSpPr/>
      </dsp:nvSpPr>
      <dsp:spPr>
        <a:xfrm rot="19500000">
          <a:off x="5826776" y="2664506"/>
          <a:ext cx="2009985" cy="74515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E72B80-43D3-447A-AB96-F76EDBA89EE8}">
      <dsp:nvSpPr>
        <dsp:cNvPr id="0" name=""/>
        <dsp:cNvSpPr/>
      </dsp:nvSpPr>
      <dsp:spPr>
        <a:xfrm>
          <a:off x="6413082" y="1467101"/>
          <a:ext cx="2483858" cy="19870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endParaRPr lang="en-CA" sz="6500" kern="1200"/>
        </a:p>
      </dsp:txBody>
      <dsp:txXfrm>
        <a:off x="6471282" y="1525301"/>
        <a:ext cx="2367458" cy="18706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CF50A-48F4-42D1-A39E-0B018736EFEE}">
      <dsp:nvSpPr>
        <dsp:cNvPr id="0" name=""/>
        <dsp:cNvSpPr/>
      </dsp:nvSpPr>
      <dsp:spPr>
        <a:xfrm rot="16200000">
          <a:off x="-634638"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9698" bIns="0" numCol="1" spcCol="1270" anchor="ctr" anchorCtr="0">
          <a:noAutofit/>
        </a:bodyPr>
        <a:lstStyle/>
        <a:p>
          <a:pPr marL="0" lvl="0" indent="0" algn="ctr" defTabSz="889000">
            <a:lnSpc>
              <a:spcPct val="90000"/>
            </a:lnSpc>
            <a:spcBef>
              <a:spcPct val="0"/>
            </a:spcBef>
            <a:spcAft>
              <a:spcPct val="35000"/>
            </a:spcAft>
            <a:buNone/>
          </a:pPr>
          <a:r>
            <a:rPr lang="fr-CA" sz="2000" kern="1200" dirty="0"/>
            <a:t>Favoriser l’apprentissage des maths</a:t>
          </a:r>
        </a:p>
      </dsp:txBody>
      <dsp:txXfrm rot="5400000">
        <a:off x="1865" y="620394"/>
        <a:ext cx="1828969" cy="1861185"/>
      </dsp:txXfrm>
    </dsp:sp>
    <dsp:sp modelId="{586E0122-D011-49C5-812A-8C00E51C3DD1}">
      <dsp:nvSpPr>
        <dsp:cNvPr id="0" name=""/>
        <dsp:cNvSpPr/>
      </dsp:nvSpPr>
      <dsp:spPr>
        <a:xfrm rot="16200000">
          <a:off x="1331503"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9698" bIns="0" numCol="1" spcCol="1270" anchor="ctr" anchorCtr="0">
          <a:noAutofit/>
        </a:bodyPr>
        <a:lstStyle/>
        <a:p>
          <a:pPr marL="0" lvl="0" indent="0" algn="ctr" defTabSz="889000">
            <a:lnSpc>
              <a:spcPct val="90000"/>
            </a:lnSpc>
            <a:spcBef>
              <a:spcPct val="0"/>
            </a:spcBef>
            <a:spcAft>
              <a:spcPct val="35000"/>
            </a:spcAft>
            <a:buNone/>
          </a:pPr>
          <a:r>
            <a:rPr lang="fr-CA" sz="2000" kern="1200" dirty="0"/>
            <a:t>Rendre l’éducation plus accessible</a:t>
          </a:r>
        </a:p>
      </dsp:txBody>
      <dsp:txXfrm rot="5400000">
        <a:off x="1968006" y="620394"/>
        <a:ext cx="1828969" cy="1861185"/>
      </dsp:txXfrm>
    </dsp:sp>
    <dsp:sp modelId="{AC4618DA-3BE8-4404-99C8-67236A3AE23A}">
      <dsp:nvSpPr>
        <dsp:cNvPr id="0" name=""/>
        <dsp:cNvSpPr/>
      </dsp:nvSpPr>
      <dsp:spPr>
        <a:xfrm rot="16200000">
          <a:off x="3297646"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9698" bIns="0" numCol="1" spcCol="1270" anchor="ctr" anchorCtr="0">
          <a:noAutofit/>
        </a:bodyPr>
        <a:lstStyle/>
        <a:p>
          <a:pPr marL="0" lvl="0" indent="0" algn="ctr" defTabSz="889000">
            <a:lnSpc>
              <a:spcPct val="90000"/>
            </a:lnSpc>
            <a:spcBef>
              <a:spcPct val="0"/>
            </a:spcBef>
            <a:spcAft>
              <a:spcPct val="35000"/>
            </a:spcAft>
            <a:buNone/>
          </a:pPr>
          <a:r>
            <a:rPr lang="fr-CA" sz="2000" kern="1200" dirty="0"/>
            <a:t>Encourager l’instruction grâce au cadre compétitif de l’application</a:t>
          </a:r>
          <a:endParaRPr lang="en-CA" sz="2000" kern="1200" dirty="0"/>
        </a:p>
      </dsp:txBody>
      <dsp:txXfrm rot="5400000">
        <a:off x="3934149" y="620394"/>
        <a:ext cx="1828969" cy="1861185"/>
      </dsp:txXfrm>
    </dsp:sp>
    <dsp:sp modelId="{ECEC7DB8-3730-4187-B219-83092EB0F1B2}">
      <dsp:nvSpPr>
        <dsp:cNvPr id="0" name=""/>
        <dsp:cNvSpPr/>
      </dsp:nvSpPr>
      <dsp:spPr>
        <a:xfrm rot="16200000">
          <a:off x="5263788"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9698" bIns="0" numCol="1" spcCol="1270" anchor="ctr" anchorCtr="0">
          <a:noAutofit/>
        </a:bodyPr>
        <a:lstStyle/>
        <a:p>
          <a:pPr marL="0" lvl="0" indent="0" algn="ctr" defTabSz="889000">
            <a:lnSpc>
              <a:spcPct val="90000"/>
            </a:lnSpc>
            <a:spcBef>
              <a:spcPct val="0"/>
            </a:spcBef>
            <a:spcAft>
              <a:spcPct val="35000"/>
            </a:spcAft>
            <a:buNone/>
          </a:pPr>
          <a:r>
            <a:rPr lang="fr-CA" sz="2000" kern="1200" dirty="0"/>
            <a:t>Instruire la population à long terme</a:t>
          </a:r>
          <a:endParaRPr lang="en-CA" sz="2000" kern="1200" dirty="0"/>
        </a:p>
      </dsp:txBody>
      <dsp:txXfrm rot="5400000">
        <a:off x="5900291" y="620394"/>
        <a:ext cx="1828969" cy="18611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4091D-03A4-477E-A089-201D274ECE4C}">
      <dsp:nvSpPr>
        <dsp:cNvPr id="0" name=""/>
        <dsp:cNvSpPr/>
      </dsp:nvSpPr>
      <dsp:spPr>
        <a:xfrm>
          <a:off x="4664261" y="3684"/>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CA" sz="1500" kern="1200" dirty="0"/>
            <a:t>Utiliser l’application</a:t>
          </a:r>
        </a:p>
      </dsp:txBody>
      <dsp:txXfrm>
        <a:off x="4710461" y="49884"/>
        <a:ext cx="1363618" cy="854011"/>
      </dsp:txXfrm>
    </dsp:sp>
    <dsp:sp modelId="{A6C073E4-6317-47D2-8118-04E23A730DF2}">
      <dsp:nvSpPr>
        <dsp:cNvPr id="0" name=""/>
        <dsp:cNvSpPr/>
      </dsp:nvSpPr>
      <dsp:spPr>
        <a:xfrm>
          <a:off x="2691935" y="476890"/>
          <a:ext cx="5400670" cy="5400670"/>
        </a:xfrm>
        <a:custGeom>
          <a:avLst/>
          <a:gdLst/>
          <a:ahLst/>
          <a:cxnLst/>
          <a:rect l="0" t="0" r="0" b="0"/>
          <a:pathLst>
            <a:path>
              <a:moveTo>
                <a:pt x="3618848" y="161015"/>
              </a:moveTo>
              <a:arcTo wR="2700335" hR="2700335" stAng="17393154" swAng="771581"/>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F22E494-4BD4-4C27-93DD-69B7C7077DA7}">
      <dsp:nvSpPr>
        <dsp:cNvPr id="0" name=""/>
        <dsp:cNvSpPr/>
      </dsp:nvSpPr>
      <dsp:spPr>
        <a:xfrm>
          <a:off x="6775468" y="102038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err="1"/>
            <a:t>Entrer</a:t>
          </a:r>
          <a:r>
            <a:rPr lang="en-CA" sz="1500" kern="1200" dirty="0"/>
            <a:t> les r</a:t>
          </a:r>
          <a:r>
            <a:rPr lang="fr-CA" sz="1500" kern="1200" dirty="0" err="1"/>
            <a:t>éponses</a:t>
          </a:r>
          <a:endParaRPr lang="en-CA" sz="1500" kern="1200" dirty="0"/>
        </a:p>
      </dsp:txBody>
      <dsp:txXfrm>
        <a:off x="6821668" y="1066588"/>
        <a:ext cx="1363618" cy="854011"/>
      </dsp:txXfrm>
    </dsp:sp>
    <dsp:sp modelId="{06A38922-5161-4A31-AC6A-C22CE467DD9C}">
      <dsp:nvSpPr>
        <dsp:cNvPr id="0" name=""/>
        <dsp:cNvSpPr/>
      </dsp:nvSpPr>
      <dsp:spPr>
        <a:xfrm>
          <a:off x="2691935" y="476890"/>
          <a:ext cx="5400670" cy="5400670"/>
        </a:xfrm>
        <a:custGeom>
          <a:avLst/>
          <a:gdLst/>
          <a:ahLst/>
          <a:cxnLst/>
          <a:rect l="0" t="0" r="0" b="0"/>
          <a:pathLst>
            <a:path>
              <a:moveTo>
                <a:pt x="5224223" y="1740234"/>
              </a:moveTo>
              <a:arcTo wR="2700335" hR="2700335" stAng="20350375" swAng="1063963"/>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6049A17-55BB-46EF-A442-48F63F98B76B}">
      <dsp:nvSpPr>
        <dsp:cNvPr id="0" name=""/>
        <dsp:cNvSpPr/>
      </dsp:nvSpPr>
      <dsp:spPr>
        <a:xfrm>
          <a:off x="7296893" y="3304900"/>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err="1"/>
            <a:t>Valider</a:t>
          </a:r>
          <a:r>
            <a:rPr lang="en-CA" sz="1500" kern="1200" dirty="0"/>
            <a:t> les </a:t>
          </a:r>
          <a:r>
            <a:rPr lang="en-CA" sz="1500" kern="1200" dirty="0" err="1"/>
            <a:t>réponses</a:t>
          </a:r>
          <a:endParaRPr lang="en-CA" sz="1500" kern="1200" dirty="0"/>
        </a:p>
      </dsp:txBody>
      <dsp:txXfrm>
        <a:off x="7343093" y="3351100"/>
        <a:ext cx="1363618" cy="854011"/>
      </dsp:txXfrm>
    </dsp:sp>
    <dsp:sp modelId="{497B696F-BBA9-44BD-B98E-6D29CF742C09}">
      <dsp:nvSpPr>
        <dsp:cNvPr id="0" name=""/>
        <dsp:cNvSpPr/>
      </dsp:nvSpPr>
      <dsp:spPr>
        <a:xfrm>
          <a:off x="2691935" y="476890"/>
          <a:ext cx="5400670" cy="5400670"/>
        </a:xfrm>
        <a:custGeom>
          <a:avLst/>
          <a:gdLst/>
          <a:ahLst/>
          <a:cxnLst/>
          <a:rect l="0" t="0" r="0" b="0"/>
          <a:pathLst>
            <a:path>
              <a:moveTo>
                <a:pt x="5084028" y="3969119"/>
              </a:moveTo>
              <a:arcTo wR="2700335" hR="2700335" stAng="1681519" swAng="835029"/>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56BD06D-2614-4E37-B856-4A8BF963F0BE}">
      <dsp:nvSpPr>
        <dsp:cNvPr id="0" name=""/>
        <dsp:cNvSpPr/>
      </dsp:nvSpPr>
      <dsp:spPr>
        <a:xfrm>
          <a:off x="5835892" y="5136937"/>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Nouveau score</a:t>
          </a:r>
        </a:p>
      </dsp:txBody>
      <dsp:txXfrm>
        <a:off x="5882092" y="5183137"/>
        <a:ext cx="1363618" cy="854011"/>
      </dsp:txXfrm>
    </dsp:sp>
    <dsp:sp modelId="{38B541F9-31DE-4645-85FB-F34AE67130F2}">
      <dsp:nvSpPr>
        <dsp:cNvPr id="0" name=""/>
        <dsp:cNvSpPr/>
      </dsp:nvSpPr>
      <dsp:spPr>
        <a:xfrm>
          <a:off x="2691935" y="476890"/>
          <a:ext cx="5400670" cy="5400670"/>
        </a:xfrm>
        <a:custGeom>
          <a:avLst/>
          <a:gdLst/>
          <a:ahLst/>
          <a:cxnLst/>
          <a:rect l="0" t="0" r="0" b="0"/>
          <a:pathLst>
            <a:path>
              <a:moveTo>
                <a:pt x="2968087" y="5387362"/>
              </a:moveTo>
              <a:arcTo wR="2700335" hR="2700335" stAng="5058568" swAng="682864"/>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A109B6E-615A-4740-9EEB-B5F9A004A6A1}">
      <dsp:nvSpPr>
        <dsp:cNvPr id="0" name=""/>
        <dsp:cNvSpPr/>
      </dsp:nvSpPr>
      <dsp:spPr>
        <a:xfrm>
          <a:off x="3492629" y="5136937"/>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err="1"/>
            <a:t>Progrès</a:t>
          </a:r>
          <a:endParaRPr lang="en-CA" sz="1500" kern="1200" dirty="0"/>
        </a:p>
      </dsp:txBody>
      <dsp:txXfrm>
        <a:off x="3538829" y="5183137"/>
        <a:ext cx="1363618" cy="854011"/>
      </dsp:txXfrm>
    </dsp:sp>
    <dsp:sp modelId="{9C891EE5-F7CA-4AD3-B227-D070988778AA}">
      <dsp:nvSpPr>
        <dsp:cNvPr id="0" name=""/>
        <dsp:cNvSpPr/>
      </dsp:nvSpPr>
      <dsp:spPr>
        <a:xfrm>
          <a:off x="2709896" y="494074"/>
          <a:ext cx="5400670" cy="5400670"/>
        </a:xfrm>
        <a:custGeom>
          <a:avLst/>
          <a:gdLst/>
          <a:ahLst/>
          <a:cxnLst/>
          <a:rect l="0" t="0" r="0" b="0"/>
          <a:pathLst>
            <a:path>
              <a:moveTo>
                <a:pt x="678690" y="4490519"/>
              </a:moveTo>
              <a:arcTo wR="2700335" hR="2700335" stAng="8308489" swAng="814540"/>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7089038-24A9-43E8-887D-F8B461515A46}">
      <dsp:nvSpPr>
        <dsp:cNvPr id="0" name=""/>
        <dsp:cNvSpPr/>
      </dsp:nvSpPr>
      <dsp:spPr>
        <a:xfrm>
          <a:off x="2045754" y="332356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err="1"/>
            <a:t>Fierté</a:t>
          </a:r>
          <a:endParaRPr lang="en-CA" sz="1500" kern="1200" dirty="0"/>
        </a:p>
      </dsp:txBody>
      <dsp:txXfrm>
        <a:off x="2091954" y="3369768"/>
        <a:ext cx="1363618" cy="854011"/>
      </dsp:txXfrm>
    </dsp:sp>
    <dsp:sp modelId="{9E5970BA-5141-4D6E-9A0A-C3B1EBE8D1F8}">
      <dsp:nvSpPr>
        <dsp:cNvPr id="0" name=""/>
        <dsp:cNvSpPr/>
      </dsp:nvSpPr>
      <dsp:spPr>
        <a:xfrm>
          <a:off x="2700492" y="459673"/>
          <a:ext cx="5400670" cy="5400670"/>
        </a:xfrm>
        <a:custGeom>
          <a:avLst/>
          <a:gdLst/>
          <a:ahLst/>
          <a:cxnLst/>
          <a:rect l="0" t="0" r="0" b="0"/>
          <a:pathLst>
            <a:path>
              <a:moveTo>
                <a:pt x="2369" y="2587236"/>
              </a:moveTo>
              <a:arcTo wR="2700335" hR="2700335" stAng="10944026" swAng="1077009"/>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5342092-A99C-430A-A816-70B6F76CF1EF}">
      <dsp:nvSpPr>
        <dsp:cNvPr id="0" name=""/>
        <dsp:cNvSpPr/>
      </dsp:nvSpPr>
      <dsp:spPr>
        <a:xfrm>
          <a:off x="2553054" y="102038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t>Tendance accrue à utiliser l'application</a:t>
          </a:r>
          <a:endParaRPr lang="en-CA" sz="1500" kern="1200" dirty="0"/>
        </a:p>
      </dsp:txBody>
      <dsp:txXfrm>
        <a:off x="2599254" y="1066588"/>
        <a:ext cx="1363618" cy="854011"/>
      </dsp:txXfrm>
    </dsp:sp>
    <dsp:sp modelId="{BB21F56F-9056-413C-A22C-C4C548FB0961}">
      <dsp:nvSpPr>
        <dsp:cNvPr id="0" name=""/>
        <dsp:cNvSpPr/>
      </dsp:nvSpPr>
      <dsp:spPr>
        <a:xfrm>
          <a:off x="2691935" y="476890"/>
          <a:ext cx="5400670" cy="5400670"/>
        </a:xfrm>
        <a:custGeom>
          <a:avLst/>
          <a:gdLst/>
          <a:ahLst/>
          <a:cxnLst/>
          <a:rect l="0" t="0" r="0" b="0"/>
          <a:pathLst>
            <a:path>
              <a:moveTo>
                <a:pt x="1239697" y="429135"/>
              </a:moveTo>
              <a:arcTo wR="2700335" hR="2700335" stAng="14235265" swAng="771581"/>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CF50A-48F4-42D1-A39E-0B018736EFEE}">
      <dsp:nvSpPr>
        <dsp:cNvPr id="0" name=""/>
        <dsp:cNvSpPr/>
      </dsp:nvSpPr>
      <dsp:spPr>
        <a:xfrm rot="16200000">
          <a:off x="-634638"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870" bIns="0" numCol="1" spcCol="1270" anchor="ctr" anchorCtr="0">
          <a:noAutofit/>
        </a:bodyPr>
        <a:lstStyle/>
        <a:p>
          <a:pPr marL="0" lvl="0" indent="0" algn="ctr" defTabSz="800100">
            <a:lnSpc>
              <a:spcPct val="90000"/>
            </a:lnSpc>
            <a:spcBef>
              <a:spcPct val="0"/>
            </a:spcBef>
            <a:spcAft>
              <a:spcPct val="35000"/>
            </a:spcAft>
            <a:buNone/>
          </a:pPr>
          <a:r>
            <a:rPr lang="en-CA" sz="1800" kern="1200" dirty="0"/>
            <a:t>Promoting learning math </a:t>
          </a:r>
          <a:endParaRPr lang="fr-CA" sz="1800" kern="1200" dirty="0"/>
        </a:p>
      </dsp:txBody>
      <dsp:txXfrm rot="5400000">
        <a:off x="1865" y="620394"/>
        <a:ext cx="1828969" cy="1861185"/>
      </dsp:txXfrm>
    </dsp:sp>
    <dsp:sp modelId="{586E0122-D011-49C5-812A-8C00E51C3DD1}">
      <dsp:nvSpPr>
        <dsp:cNvPr id="0" name=""/>
        <dsp:cNvSpPr/>
      </dsp:nvSpPr>
      <dsp:spPr>
        <a:xfrm rot="16200000">
          <a:off x="1331503"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870" bIns="0" numCol="1" spcCol="1270" anchor="ctr" anchorCtr="0">
          <a:noAutofit/>
        </a:bodyPr>
        <a:lstStyle/>
        <a:p>
          <a:pPr marL="0" lvl="0" indent="0" algn="ctr" defTabSz="800100">
            <a:lnSpc>
              <a:spcPct val="90000"/>
            </a:lnSpc>
            <a:spcBef>
              <a:spcPct val="0"/>
            </a:spcBef>
            <a:spcAft>
              <a:spcPct val="35000"/>
            </a:spcAft>
            <a:buNone/>
          </a:pPr>
          <a:r>
            <a:rPr lang="en-CA" sz="1800" kern="1200"/>
            <a:t>Make education more accessible</a:t>
          </a:r>
          <a:endParaRPr lang="fr-CA" sz="1800" kern="1200" dirty="0"/>
        </a:p>
      </dsp:txBody>
      <dsp:txXfrm rot="5400000">
        <a:off x="1968006" y="620394"/>
        <a:ext cx="1828969" cy="1861185"/>
      </dsp:txXfrm>
    </dsp:sp>
    <dsp:sp modelId="{AC4618DA-3BE8-4404-99C8-67236A3AE23A}">
      <dsp:nvSpPr>
        <dsp:cNvPr id="0" name=""/>
        <dsp:cNvSpPr/>
      </dsp:nvSpPr>
      <dsp:spPr>
        <a:xfrm rot="16200000">
          <a:off x="3297646"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870" bIns="0" numCol="1" spcCol="1270" anchor="ctr" anchorCtr="0">
          <a:noAutofit/>
        </a:bodyPr>
        <a:lstStyle/>
        <a:p>
          <a:pPr marL="0" lvl="0" indent="0" algn="ctr" defTabSz="800100">
            <a:lnSpc>
              <a:spcPct val="90000"/>
            </a:lnSpc>
            <a:spcBef>
              <a:spcPct val="0"/>
            </a:spcBef>
            <a:spcAft>
              <a:spcPct val="35000"/>
            </a:spcAft>
            <a:buNone/>
          </a:pPr>
          <a:r>
            <a:rPr lang="en-US" sz="1800" kern="1200" dirty="0"/>
            <a:t>Encourage learning through the competitive framework of the application by gamifying mathematics</a:t>
          </a:r>
          <a:endParaRPr lang="en-CA" sz="1800" kern="1200" dirty="0"/>
        </a:p>
      </dsp:txBody>
      <dsp:txXfrm rot="5400000">
        <a:off x="3934149" y="620394"/>
        <a:ext cx="1828969" cy="1861185"/>
      </dsp:txXfrm>
    </dsp:sp>
    <dsp:sp modelId="{ECEC7DB8-3730-4187-B219-83092EB0F1B2}">
      <dsp:nvSpPr>
        <dsp:cNvPr id="0" name=""/>
        <dsp:cNvSpPr/>
      </dsp:nvSpPr>
      <dsp:spPr>
        <a:xfrm rot="16200000">
          <a:off x="5263788"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870" bIns="0" numCol="1" spcCol="1270" anchor="ctr" anchorCtr="0">
          <a:noAutofit/>
        </a:bodyPr>
        <a:lstStyle/>
        <a:p>
          <a:pPr marL="0" lvl="0" indent="0" algn="ctr" defTabSz="800100">
            <a:lnSpc>
              <a:spcPct val="90000"/>
            </a:lnSpc>
            <a:spcBef>
              <a:spcPct val="0"/>
            </a:spcBef>
            <a:spcAft>
              <a:spcPct val="35000"/>
            </a:spcAft>
            <a:buNone/>
          </a:pPr>
          <a:r>
            <a:rPr lang="en-US" sz="1800" kern="1200" dirty="0"/>
            <a:t>Educate the population for the long term</a:t>
          </a:r>
          <a:endParaRPr lang="en-CA" sz="1800" kern="1200" dirty="0"/>
        </a:p>
      </dsp:txBody>
      <dsp:txXfrm rot="5400000">
        <a:off x="5900291" y="620394"/>
        <a:ext cx="1828969" cy="18611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4091D-03A4-477E-A089-201D274ECE4C}">
      <dsp:nvSpPr>
        <dsp:cNvPr id="0" name=""/>
        <dsp:cNvSpPr/>
      </dsp:nvSpPr>
      <dsp:spPr>
        <a:xfrm>
          <a:off x="4664261" y="3684"/>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CA" sz="1500" kern="1200" dirty="0"/>
            <a:t>Use the app</a:t>
          </a:r>
        </a:p>
      </dsp:txBody>
      <dsp:txXfrm>
        <a:off x="4710461" y="49884"/>
        <a:ext cx="1363618" cy="854011"/>
      </dsp:txXfrm>
    </dsp:sp>
    <dsp:sp modelId="{A6C073E4-6317-47D2-8118-04E23A730DF2}">
      <dsp:nvSpPr>
        <dsp:cNvPr id="0" name=""/>
        <dsp:cNvSpPr/>
      </dsp:nvSpPr>
      <dsp:spPr>
        <a:xfrm>
          <a:off x="2691935" y="476890"/>
          <a:ext cx="5400670" cy="5400670"/>
        </a:xfrm>
        <a:custGeom>
          <a:avLst/>
          <a:gdLst/>
          <a:ahLst/>
          <a:cxnLst/>
          <a:rect l="0" t="0" r="0" b="0"/>
          <a:pathLst>
            <a:path>
              <a:moveTo>
                <a:pt x="3618848" y="161015"/>
              </a:moveTo>
              <a:arcTo wR="2700335" hR="2700335" stAng="17393154" swAng="771581"/>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F22E494-4BD4-4C27-93DD-69B7C7077DA7}">
      <dsp:nvSpPr>
        <dsp:cNvPr id="0" name=""/>
        <dsp:cNvSpPr/>
      </dsp:nvSpPr>
      <dsp:spPr>
        <a:xfrm>
          <a:off x="6775468" y="102038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Input answers</a:t>
          </a:r>
        </a:p>
      </dsp:txBody>
      <dsp:txXfrm>
        <a:off x="6821668" y="1066588"/>
        <a:ext cx="1363618" cy="854011"/>
      </dsp:txXfrm>
    </dsp:sp>
    <dsp:sp modelId="{06A38922-5161-4A31-AC6A-C22CE467DD9C}">
      <dsp:nvSpPr>
        <dsp:cNvPr id="0" name=""/>
        <dsp:cNvSpPr/>
      </dsp:nvSpPr>
      <dsp:spPr>
        <a:xfrm>
          <a:off x="2691935" y="476890"/>
          <a:ext cx="5400670" cy="5400670"/>
        </a:xfrm>
        <a:custGeom>
          <a:avLst/>
          <a:gdLst/>
          <a:ahLst/>
          <a:cxnLst/>
          <a:rect l="0" t="0" r="0" b="0"/>
          <a:pathLst>
            <a:path>
              <a:moveTo>
                <a:pt x="5224223" y="1740234"/>
              </a:moveTo>
              <a:arcTo wR="2700335" hR="2700335" stAng="20350375" swAng="1063963"/>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6049A17-55BB-46EF-A442-48F63F98B76B}">
      <dsp:nvSpPr>
        <dsp:cNvPr id="0" name=""/>
        <dsp:cNvSpPr/>
      </dsp:nvSpPr>
      <dsp:spPr>
        <a:xfrm>
          <a:off x="7296893" y="3304900"/>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Validation of answers</a:t>
          </a:r>
        </a:p>
      </dsp:txBody>
      <dsp:txXfrm>
        <a:off x="7343093" y="3351100"/>
        <a:ext cx="1363618" cy="854011"/>
      </dsp:txXfrm>
    </dsp:sp>
    <dsp:sp modelId="{497B696F-BBA9-44BD-B98E-6D29CF742C09}">
      <dsp:nvSpPr>
        <dsp:cNvPr id="0" name=""/>
        <dsp:cNvSpPr/>
      </dsp:nvSpPr>
      <dsp:spPr>
        <a:xfrm>
          <a:off x="2691935" y="476890"/>
          <a:ext cx="5400670" cy="5400670"/>
        </a:xfrm>
        <a:custGeom>
          <a:avLst/>
          <a:gdLst/>
          <a:ahLst/>
          <a:cxnLst/>
          <a:rect l="0" t="0" r="0" b="0"/>
          <a:pathLst>
            <a:path>
              <a:moveTo>
                <a:pt x="5084028" y="3969119"/>
              </a:moveTo>
              <a:arcTo wR="2700335" hR="2700335" stAng="1681519" swAng="835029"/>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56BD06D-2614-4E37-B856-4A8BF963F0BE}">
      <dsp:nvSpPr>
        <dsp:cNvPr id="0" name=""/>
        <dsp:cNvSpPr/>
      </dsp:nvSpPr>
      <dsp:spPr>
        <a:xfrm>
          <a:off x="5835892" y="5136937"/>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New Score</a:t>
          </a:r>
        </a:p>
      </dsp:txBody>
      <dsp:txXfrm>
        <a:off x="5882092" y="5183137"/>
        <a:ext cx="1363618" cy="854011"/>
      </dsp:txXfrm>
    </dsp:sp>
    <dsp:sp modelId="{38B541F9-31DE-4645-85FB-F34AE67130F2}">
      <dsp:nvSpPr>
        <dsp:cNvPr id="0" name=""/>
        <dsp:cNvSpPr/>
      </dsp:nvSpPr>
      <dsp:spPr>
        <a:xfrm>
          <a:off x="2691935" y="476890"/>
          <a:ext cx="5400670" cy="5400670"/>
        </a:xfrm>
        <a:custGeom>
          <a:avLst/>
          <a:gdLst/>
          <a:ahLst/>
          <a:cxnLst/>
          <a:rect l="0" t="0" r="0" b="0"/>
          <a:pathLst>
            <a:path>
              <a:moveTo>
                <a:pt x="2968087" y="5387362"/>
              </a:moveTo>
              <a:arcTo wR="2700335" hR="2700335" stAng="5058568" swAng="682864"/>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A109B6E-615A-4740-9EEB-B5F9A004A6A1}">
      <dsp:nvSpPr>
        <dsp:cNvPr id="0" name=""/>
        <dsp:cNvSpPr/>
      </dsp:nvSpPr>
      <dsp:spPr>
        <a:xfrm>
          <a:off x="3492629" y="5136937"/>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Progress</a:t>
          </a:r>
        </a:p>
      </dsp:txBody>
      <dsp:txXfrm>
        <a:off x="3538829" y="5183137"/>
        <a:ext cx="1363618" cy="854011"/>
      </dsp:txXfrm>
    </dsp:sp>
    <dsp:sp modelId="{9C891EE5-F7CA-4AD3-B227-D070988778AA}">
      <dsp:nvSpPr>
        <dsp:cNvPr id="0" name=""/>
        <dsp:cNvSpPr/>
      </dsp:nvSpPr>
      <dsp:spPr>
        <a:xfrm>
          <a:off x="2709896" y="494074"/>
          <a:ext cx="5400670" cy="5400670"/>
        </a:xfrm>
        <a:custGeom>
          <a:avLst/>
          <a:gdLst/>
          <a:ahLst/>
          <a:cxnLst/>
          <a:rect l="0" t="0" r="0" b="0"/>
          <a:pathLst>
            <a:path>
              <a:moveTo>
                <a:pt x="678690" y="4490519"/>
              </a:moveTo>
              <a:arcTo wR="2700335" hR="2700335" stAng="8308489" swAng="814540"/>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7089038-24A9-43E8-887D-F8B461515A46}">
      <dsp:nvSpPr>
        <dsp:cNvPr id="0" name=""/>
        <dsp:cNvSpPr/>
      </dsp:nvSpPr>
      <dsp:spPr>
        <a:xfrm>
          <a:off x="2045754" y="332356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Pride</a:t>
          </a:r>
        </a:p>
      </dsp:txBody>
      <dsp:txXfrm>
        <a:off x="2091954" y="3369768"/>
        <a:ext cx="1363618" cy="854011"/>
      </dsp:txXfrm>
    </dsp:sp>
    <dsp:sp modelId="{9E5970BA-5141-4D6E-9A0A-C3B1EBE8D1F8}">
      <dsp:nvSpPr>
        <dsp:cNvPr id="0" name=""/>
        <dsp:cNvSpPr/>
      </dsp:nvSpPr>
      <dsp:spPr>
        <a:xfrm>
          <a:off x="2700492" y="459673"/>
          <a:ext cx="5400670" cy="5400670"/>
        </a:xfrm>
        <a:custGeom>
          <a:avLst/>
          <a:gdLst/>
          <a:ahLst/>
          <a:cxnLst/>
          <a:rect l="0" t="0" r="0" b="0"/>
          <a:pathLst>
            <a:path>
              <a:moveTo>
                <a:pt x="2369" y="2587236"/>
              </a:moveTo>
              <a:arcTo wR="2700335" hR="2700335" stAng="10944026" swAng="1077009"/>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5342092-A99C-430A-A816-70B6F76CF1EF}">
      <dsp:nvSpPr>
        <dsp:cNvPr id="0" name=""/>
        <dsp:cNvSpPr/>
      </dsp:nvSpPr>
      <dsp:spPr>
        <a:xfrm>
          <a:off x="2553054" y="102038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Increased tendency to use the application</a:t>
          </a:r>
        </a:p>
      </dsp:txBody>
      <dsp:txXfrm>
        <a:off x="2599254" y="1066588"/>
        <a:ext cx="1363618" cy="854011"/>
      </dsp:txXfrm>
    </dsp:sp>
    <dsp:sp modelId="{BB21F56F-9056-413C-A22C-C4C548FB0961}">
      <dsp:nvSpPr>
        <dsp:cNvPr id="0" name=""/>
        <dsp:cNvSpPr/>
      </dsp:nvSpPr>
      <dsp:spPr>
        <a:xfrm>
          <a:off x="2691935" y="476890"/>
          <a:ext cx="5400670" cy="5400670"/>
        </a:xfrm>
        <a:custGeom>
          <a:avLst/>
          <a:gdLst/>
          <a:ahLst/>
          <a:cxnLst/>
          <a:rect l="0" t="0" r="0" b="0"/>
          <a:pathLst>
            <a:path>
              <a:moveTo>
                <a:pt x="1239697" y="429135"/>
              </a:moveTo>
              <a:arcTo wR="2700335" hR="2700335" stAng="14235265" swAng="771581"/>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D19B816-EDBE-4226-8EA7-777F09D97552}" type="datetimeFigureOut">
              <a:rPr lang="en-CA" smtClean="0"/>
              <a:t>2023-02-05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370178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9B816-EDBE-4226-8EA7-777F09D97552}" type="datetimeFigureOut">
              <a:rPr lang="en-CA" smtClean="0"/>
              <a:t>2023-02-05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207454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9B816-EDBE-4226-8EA7-777F09D97552}" type="datetimeFigureOut">
              <a:rPr lang="en-CA" smtClean="0"/>
              <a:t>2023-02-05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110565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19B816-EDBE-4226-8EA7-777F09D97552}" type="datetimeFigureOut">
              <a:rPr lang="en-CA" smtClean="0"/>
              <a:t>2023-02-05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3435447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D19B816-EDBE-4226-8EA7-777F09D97552}" type="datetimeFigureOut">
              <a:rPr lang="en-CA" smtClean="0"/>
              <a:t>2023-02-05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394758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D19B816-EDBE-4226-8EA7-777F09D97552}" type="datetimeFigureOut">
              <a:rPr lang="en-CA" smtClean="0"/>
              <a:t>2023-02-05</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400813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D19B816-EDBE-4226-8EA7-777F09D97552}" type="datetimeFigureOut">
              <a:rPr lang="en-CA" smtClean="0"/>
              <a:t>2023-02-05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DC0B38-F179-41B8-B21B-BF0C8E3E90BE}" type="slidenum">
              <a:rPr lang="en-CA" smtClean="0"/>
              <a:t>‹#›</a:t>
            </a:fld>
            <a:endParaRPr lang="en-CA"/>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3750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19B816-EDBE-4226-8EA7-777F09D97552}" type="datetimeFigureOut">
              <a:rPr lang="en-CA" smtClean="0"/>
              <a:t>2023-02-05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2834236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9B816-EDBE-4226-8EA7-777F09D97552}" type="datetimeFigureOut">
              <a:rPr lang="en-CA" smtClean="0"/>
              <a:t>2023-02-05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24197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D19B816-EDBE-4226-8EA7-777F09D97552}" type="datetimeFigureOut">
              <a:rPr lang="en-CA" smtClean="0"/>
              <a:t>2023-02-05</a:t>
            </a:fld>
            <a:endParaRPr lang="en-CA"/>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CA"/>
          </a:p>
        </p:txBody>
      </p:sp>
      <p:sp>
        <p:nvSpPr>
          <p:cNvPr id="11" name="Slide Number Placeholder 10"/>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4665900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D19B816-EDBE-4226-8EA7-777F09D97552}" type="datetimeFigureOut">
              <a:rPr lang="en-CA" smtClean="0"/>
              <a:t>2023-02-05</a:t>
            </a:fld>
            <a:endParaRPr lang="en-CA"/>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CA"/>
          </a:p>
        </p:txBody>
      </p:sp>
      <p:sp>
        <p:nvSpPr>
          <p:cNvPr id="10" name="Slide Number Placeholder 9"/>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386049180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D19B816-EDBE-4226-8EA7-777F09D97552}" type="datetimeFigureOut">
              <a:rPr lang="en-CA" smtClean="0"/>
              <a:t>2023-02-05</a:t>
            </a:fld>
            <a:endParaRPr lang="en-CA"/>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CA"/>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45DC0B38-F179-41B8-B21B-BF0C8E3E90BE}" type="slidenum">
              <a:rPr lang="en-CA" smtClean="0"/>
              <a:t>‹#›</a:t>
            </a:fld>
            <a:endParaRPr lang="en-CA"/>
          </a:p>
        </p:txBody>
      </p:sp>
    </p:spTree>
    <p:extLst>
      <p:ext uri="{BB962C8B-B14F-4D97-AF65-F5344CB8AC3E}">
        <p14:creationId xmlns:p14="http://schemas.microsoft.com/office/powerpoint/2010/main" val="2094651355"/>
      </p:ext>
    </p:extLst>
  </p:cSld>
  <p:clrMap bg1="dk1" tx1="lt1" bg2="dk2" tx2="lt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C472F-A79E-152A-03A6-F0A7BD4E6403}"/>
              </a:ext>
            </a:extLst>
          </p:cNvPr>
          <p:cNvSpPr>
            <a:spLocks noGrp="1"/>
          </p:cNvSpPr>
          <p:nvPr>
            <p:ph type="ctrTitle"/>
          </p:nvPr>
        </p:nvSpPr>
        <p:spPr>
          <a:xfrm>
            <a:off x="396779" y="3809974"/>
            <a:ext cx="6532938" cy="1645920"/>
          </a:xfrm>
        </p:spPr>
        <p:txBody>
          <a:bodyPr/>
          <a:lstStyle/>
          <a:p>
            <a:r>
              <a:rPr lang="fr-CA" cap="none" dirty="0">
                <a:latin typeface="+mn-lt"/>
              </a:rPr>
              <a:t>eLeetMath.tech</a:t>
            </a:r>
            <a:endParaRPr lang="en-CA" cap="none" dirty="0">
              <a:latin typeface="+mn-lt"/>
            </a:endParaRPr>
          </a:p>
        </p:txBody>
      </p:sp>
      <p:sp>
        <p:nvSpPr>
          <p:cNvPr id="4" name="TextBox 3">
            <a:extLst>
              <a:ext uri="{FF2B5EF4-FFF2-40B4-BE49-F238E27FC236}">
                <a16:creationId xmlns:a16="http://schemas.microsoft.com/office/drawing/2014/main" id="{2836CF80-EDC4-962C-C4F5-F5715E931E36}"/>
              </a:ext>
            </a:extLst>
          </p:cNvPr>
          <p:cNvSpPr txBox="1"/>
          <p:nvPr/>
        </p:nvSpPr>
        <p:spPr>
          <a:xfrm>
            <a:off x="396779" y="5594822"/>
            <a:ext cx="6667409" cy="1200329"/>
          </a:xfrm>
          <a:prstGeom prst="rect">
            <a:avLst/>
          </a:prstGeom>
          <a:noFill/>
        </p:spPr>
        <p:txBody>
          <a:bodyPr wrap="square" rtlCol="0">
            <a:spAutoFit/>
          </a:bodyPr>
          <a:lstStyle/>
          <a:p>
            <a:r>
              <a:rPr lang="fr-CA" sz="3600" dirty="0" err="1"/>
              <a:t>Climb</a:t>
            </a:r>
            <a:r>
              <a:rPr lang="fr-CA" sz="3600" dirty="0"/>
              <a:t> the ladder of </a:t>
            </a:r>
            <a:r>
              <a:rPr lang="fr-CA" sz="3600" dirty="0" err="1"/>
              <a:t>mathematics</a:t>
            </a:r>
            <a:endParaRPr lang="fr-CA" sz="3600" dirty="0"/>
          </a:p>
          <a:p>
            <a:endParaRPr lang="en-CA" sz="3600" dirty="0"/>
          </a:p>
        </p:txBody>
      </p:sp>
      <p:pic>
        <p:nvPicPr>
          <p:cNvPr id="6" name="Picture 5">
            <a:extLst>
              <a:ext uri="{FF2B5EF4-FFF2-40B4-BE49-F238E27FC236}">
                <a16:creationId xmlns:a16="http://schemas.microsoft.com/office/drawing/2014/main" id="{B03144ED-C0BD-5B12-0588-E6ACE94EC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970" y="434789"/>
            <a:ext cx="4315251" cy="388617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6816229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CDC28C7-6E31-3477-516A-6AFF6F96B3AE}"/>
              </a:ext>
            </a:extLst>
          </p:cNvPr>
          <p:cNvGraphicFramePr/>
          <p:nvPr>
            <p:extLst>
              <p:ext uri="{D42A27DB-BD31-4B8C-83A1-F6EECF244321}">
                <p14:modId xmlns:p14="http://schemas.microsoft.com/office/powerpoint/2010/main" val="2448566649"/>
              </p:ext>
            </p:extLst>
          </p:nvPr>
        </p:nvGraphicFramePr>
        <p:xfrm>
          <a:off x="510988" y="1557820"/>
          <a:ext cx="6131859" cy="4990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4984A316-DA88-8A55-B000-B127FB64A803}"/>
              </a:ext>
            </a:extLst>
          </p:cNvPr>
          <p:cNvSpPr>
            <a:spLocks noGrp="1"/>
          </p:cNvSpPr>
          <p:nvPr>
            <p:ph type="title"/>
          </p:nvPr>
        </p:nvSpPr>
        <p:spPr>
          <a:xfrm>
            <a:off x="246823" y="210718"/>
            <a:ext cx="4405859" cy="1142953"/>
          </a:xfrm>
        </p:spPr>
        <p:txBody>
          <a:bodyPr/>
          <a:lstStyle/>
          <a:p>
            <a:r>
              <a:rPr lang="fr-CA" cap="none" dirty="0">
                <a:latin typeface="IBM Plex Sans" panose="020B0503050203000203" pitchFamily="34" charset="0"/>
              </a:rPr>
              <a:t>UI</a:t>
            </a:r>
            <a:endParaRPr lang="en-CA" cap="none" dirty="0">
              <a:latin typeface="IBM Plex Sans" panose="020B0503050203000203" pitchFamily="34" charset="0"/>
            </a:endParaRPr>
          </a:p>
        </p:txBody>
      </p:sp>
      <p:pic>
        <p:nvPicPr>
          <p:cNvPr id="1026" name="Picture 2">
            <a:extLst>
              <a:ext uri="{FF2B5EF4-FFF2-40B4-BE49-F238E27FC236}">
                <a16:creationId xmlns:a16="http://schemas.microsoft.com/office/drawing/2014/main" id="{B66822A5-CC6E-2749-F171-66C84B43263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143" t="-1" r="5078" b="29603"/>
          <a:stretch/>
        </p:blipFill>
        <p:spPr bwMode="auto">
          <a:xfrm>
            <a:off x="6642847" y="190523"/>
            <a:ext cx="5293602" cy="25235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576861B-2EBC-F96D-4C4A-278EF5D609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4009" y="4796118"/>
            <a:ext cx="3840149" cy="1634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8114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CDC28C7-6E31-3477-516A-6AFF6F96B3AE}"/>
              </a:ext>
            </a:extLst>
          </p:cNvPr>
          <p:cNvGraphicFramePr/>
          <p:nvPr>
            <p:extLst>
              <p:ext uri="{D42A27DB-BD31-4B8C-83A1-F6EECF244321}">
                <p14:modId xmlns:p14="http://schemas.microsoft.com/office/powerpoint/2010/main" val="2460437301"/>
              </p:ext>
            </p:extLst>
          </p:nvPr>
        </p:nvGraphicFramePr>
        <p:xfrm>
          <a:off x="2644588" y="1568824"/>
          <a:ext cx="7515412" cy="4569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4984A316-DA88-8A55-B000-B127FB64A803}"/>
              </a:ext>
            </a:extLst>
          </p:cNvPr>
          <p:cNvSpPr>
            <a:spLocks noGrp="1"/>
          </p:cNvSpPr>
          <p:nvPr>
            <p:ph type="title"/>
          </p:nvPr>
        </p:nvSpPr>
        <p:spPr>
          <a:xfrm>
            <a:off x="1905293" y="309329"/>
            <a:ext cx="7729728" cy="1188720"/>
          </a:xfrm>
        </p:spPr>
        <p:txBody>
          <a:bodyPr/>
          <a:lstStyle/>
          <a:p>
            <a:r>
              <a:rPr lang="fr-CA" cap="none" dirty="0">
                <a:latin typeface="IBM Plex Sans" panose="020B0503050203000203" pitchFamily="34" charset="0"/>
              </a:rPr>
              <a:t>UI</a:t>
            </a:r>
            <a:endParaRPr lang="en-CA" cap="none" dirty="0">
              <a:latin typeface="IBM Plex Sans" panose="020B0503050203000203" pitchFamily="34" charset="0"/>
            </a:endParaRPr>
          </a:p>
        </p:txBody>
      </p:sp>
      <p:pic>
        <p:nvPicPr>
          <p:cNvPr id="1026" name="Picture 2">
            <a:extLst>
              <a:ext uri="{FF2B5EF4-FFF2-40B4-BE49-F238E27FC236}">
                <a16:creationId xmlns:a16="http://schemas.microsoft.com/office/drawing/2014/main" id="{B66822A5-CC6E-2749-F171-66C84B43263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143" t="-1" r="5078" b="29603"/>
          <a:stretch/>
        </p:blipFill>
        <p:spPr bwMode="auto">
          <a:xfrm>
            <a:off x="7034009" y="1498049"/>
            <a:ext cx="3125991" cy="14901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576861B-2EBC-F96D-4C4A-278EF5D609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4009" y="4796118"/>
            <a:ext cx="3840149" cy="1634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53534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E6295A1D-ADF8-62BF-7EA7-90F4961E5758}"/>
              </a:ext>
            </a:extLst>
          </p:cNvPr>
          <p:cNvSpPr/>
          <p:nvPr/>
        </p:nvSpPr>
        <p:spPr>
          <a:xfrm>
            <a:off x="4970928" y="2093396"/>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7" name="TextBox 6">
            <a:extLst>
              <a:ext uri="{FF2B5EF4-FFF2-40B4-BE49-F238E27FC236}">
                <a16:creationId xmlns:a16="http://schemas.microsoft.com/office/drawing/2014/main" id="{043B17F9-09DE-FA77-64EB-5A94F26FE8CA}"/>
              </a:ext>
            </a:extLst>
          </p:cNvPr>
          <p:cNvSpPr txBox="1"/>
          <p:nvPr/>
        </p:nvSpPr>
        <p:spPr>
          <a:xfrm>
            <a:off x="5160743" y="2675750"/>
            <a:ext cx="1870509" cy="369332"/>
          </a:xfrm>
          <a:prstGeom prst="rect">
            <a:avLst/>
          </a:prstGeom>
          <a:noFill/>
        </p:spPr>
        <p:txBody>
          <a:bodyPr wrap="square" rtlCol="0">
            <a:spAutoFit/>
          </a:bodyPr>
          <a:lstStyle/>
          <a:p>
            <a:r>
              <a:rPr lang="fr-CA" dirty="0"/>
              <a:t>Algorithme </a:t>
            </a:r>
            <a:r>
              <a:rPr lang="en-CA" b="0" i="0" dirty="0">
                <a:effectLst/>
                <a:latin typeface="arial" panose="020B0604020202020204" pitchFamily="34" charset="0"/>
              </a:rPr>
              <a:t>“</a:t>
            </a:r>
            <a:r>
              <a:rPr lang="fr-CA" dirty="0"/>
              <a:t>RPG</a:t>
            </a:r>
            <a:r>
              <a:rPr lang="en-CA" b="0" i="0" dirty="0">
                <a:effectLst/>
                <a:latin typeface="arial" panose="020B0604020202020204" pitchFamily="34" charset="0"/>
              </a:rPr>
              <a:t>“</a:t>
            </a:r>
            <a:endParaRPr lang="en-CA" dirty="0"/>
          </a:p>
        </p:txBody>
      </p:sp>
      <p:cxnSp>
        <p:nvCxnSpPr>
          <p:cNvPr id="9" name="Straight Arrow Connector 8">
            <a:extLst>
              <a:ext uri="{FF2B5EF4-FFF2-40B4-BE49-F238E27FC236}">
                <a16:creationId xmlns:a16="http://schemas.microsoft.com/office/drawing/2014/main" id="{40802D25-F464-EE37-892A-380ED5E10CF9}"/>
              </a:ext>
            </a:extLst>
          </p:cNvPr>
          <p:cNvCxnSpPr>
            <a:cxnSpLocks/>
          </p:cNvCxnSpPr>
          <p:nvPr/>
        </p:nvCxnSpPr>
        <p:spPr>
          <a:xfrm flipH="1">
            <a:off x="3251928" y="2892272"/>
            <a:ext cx="1430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6A59701-2D37-102F-1244-D7619B273228}"/>
              </a:ext>
            </a:extLst>
          </p:cNvPr>
          <p:cNvSpPr/>
          <p:nvPr/>
        </p:nvSpPr>
        <p:spPr>
          <a:xfrm>
            <a:off x="878540" y="1926975"/>
            <a:ext cx="2205318" cy="1775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595CFD4E-9379-7AF2-8BB1-3A78EA994A36}"/>
              </a:ext>
            </a:extLst>
          </p:cNvPr>
          <p:cNvSpPr txBox="1"/>
          <p:nvPr/>
        </p:nvSpPr>
        <p:spPr>
          <a:xfrm>
            <a:off x="1216061" y="2330404"/>
            <a:ext cx="1640542" cy="923330"/>
          </a:xfrm>
          <a:prstGeom prst="rect">
            <a:avLst/>
          </a:prstGeom>
          <a:noFill/>
        </p:spPr>
        <p:txBody>
          <a:bodyPr wrap="square" rtlCol="0">
            <a:spAutoFit/>
          </a:bodyPr>
          <a:lstStyle/>
          <a:p>
            <a:r>
              <a:rPr lang="fr-CA" dirty="0"/>
              <a:t>Générer les problèmes aléatoirement</a:t>
            </a:r>
            <a:endParaRPr lang="en-CA" dirty="0"/>
          </a:p>
        </p:txBody>
      </p:sp>
      <p:sp>
        <p:nvSpPr>
          <p:cNvPr id="17" name="Oval 16">
            <a:extLst>
              <a:ext uri="{FF2B5EF4-FFF2-40B4-BE49-F238E27FC236}">
                <a16:creationId xmlns:a16="http://schemas.microsoft.com/office/drawing/2014/main" id="{F830A981-5352-99F9-648B-EE0EB7DFA936}"/>
              </a:ext>
            </a:extLst>
          </p:cNvPr>
          <p:cNvSpPr/>
          <p:nvPr/>
        </p:nvSpPr>
        <p:spPr>
          <a:xfrm>
            <a:off x="8617822" y="1926975"/>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0" name="Straight Arrow Connector 19">
            <a:extLst>
              <a:ext uri="{FF2B5EF4-FFF2-40B4-BE49-F238E27FC236}">
                <a16:creationId xmlns:a16="http://schemas.microsoft.com/office/drawing/2014/main" id="{EA76052C-F184-9379-02FD-A4899566C200}"/>
              </a:ext>
            </a:extLst>
          </p:cNvPr>
          <p:cNvCxnSpPr>
            <a:cxnSpLocks/>
          </p:cNvCxnSpPr>
          <p:nvPr/>
        </p:nvCxnSpPr>
        <p:spPr>
          <a:xfrm>
            <a:off x="4008588" y="5253318"/>
            <a:ext cx="854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8F52409-875B-76EA-2DF2-3452F5860594}"/>
              </a:ext>
            </a:extLst>
          </p:cNvPr>
          <p:cNvSpPr/>
          <p:nvPr/>
        </p:nvSpPr>
        <p:spPr>
          <a:xfrm>
            <a:off x="5023090" y="4489226"/>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3F651B06-3964-3A6E-8471-F75066194AA2}"/>
              </a:ext>
            </a:extLst>
          </p:cNvPr>
          <p:cNvSpPr txBox="1"/>
          <p:nvPr/>
        </p:nvSpPr>
        <p:spPr>
          <a:xfrm>
            <a:off x="5432888" y="5116559"/>
            <a:ext cx="1757082" cy="369332"/>
          </a:xfrm>
          <a:prstGeom prst="rect">
            <a:avLst/>
          </a:prstGeom>
          <a:noFill/>
        </p:spPr>
        <p:txBody>
          <a:bodyPr wrap="square" rtlCol="0">
            <a:spAutoFit/>
          </a:bodyPr>
          <a:lstStyle/>
          <a:p>
            <a:r>
              <a:rPr lang="fr-CA" dirty="0"/>
              <a:t>Wolfram API</a:t>
            </a:r>
            <a:endParaRPr lang="en-CA" dirty="0"/>
          </a:p>
        </p:txBody>
      </p:sp>
      <p:cxnSp>
        <p:nvCxnSpPr>
          <p:cNvPr id="25" name="Straight Arrow Connector 24">
            <a:extLst>
              <a:ext uri="{FF2B5EF4-FFF2-40B4-BE49-F238E27FC236}">
                <a16:creationId xmlns:a16="http://schemas.microsoft.com/office/drawing/2014/main" id="{537CD601-5A6A-465B-EE3E-0C206F268BAB}"/>
              </a:ext>
            </a:extLst>
          </p:cNvPr>
          <p:cNvCxnSpPr>
            <a:cxnSpLocks/>
          </p:cNvCxnSpPr>
          <p:nvPr/>
        </p:nvCxnSpPr>
        <p:spPr>
          <a:xfrm>
            <a:off x="2037926" y="3820962"/>
            <a:ext cx="328756" cy="62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9D2FF31-CE57-79DE-E39E-71857D67D58E}"/>
              </a:ext>
            </a:extLst>
          </p:cNvPr>
          <p:cNvSpPr/>
          <p:nvPr/>
        </p:nvSpPr>
        <p:spPr>
          <a:xfrm>
            <a:off x="1533775" y="4539637"/>
            <a:ext cx="2250135" cy="1800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A1F67065-5155-6273-5EC3-68A48029572C}"/>
              </a:ext>
            </a:extLst>
          </p:cNvPr>
          <p:cNvSpPr txBox="1"/>
          <p:nvPr/>
        </p:nvSpPr>
        <p:spPr>
          <a:xfrm>
            <a:off x="2147027" y="5015396"/>
            <a:ext cx="1189261" cy="369332"/>
          </a:xfrm>
          <a:prstGeom prst="rect">
            <a:avLst/>
          </a:prstGeom>
          <a:noFill/>
        </p:spPr>
        <p:txBody>
          <a:bodyPr wrap="square" rtlCol="0">
            <a:spAutoFit/>
          </a:bodyPr>
          <a:lstStyle/>
          <a:p>
            <a:r>
              <a:rPr lang="fr-CA" dirty="0"/>
              <a:t>Algèbre</a:t>
            </a:r>
            <a:endParaRPr lang="en-CA" dirty="0"/>
          </a:p>
        </p:txBody>
      </p:sp>
      <p:cxnSp>
        <p:nvCxnSpPr>
          <p:cNvPr id="44" name="Straight Arrow Connector 43">
            <a:extLst>
              <a:ext uri="{FF2B5EF4-FFF2-40B4-BE49-F238E27FC236}">
                <a16:creationId xmlns:a16="http://schemas.microsoft.com/office/drawing/2014/main" id="{ECE42D34-526F-EEBB-B06D-992D95AE767F}"/>
              </a:ext>
            </a:extLst>
          </p:cNvPr>
          <p:cNvCxnSpPr>
            <a:cxnSpLocks/>
          </p:cNvCxnSpPr>
          <p:nvPr/>
        </p:nvCxnSpPr>
        <p:spPr>
          <a:xfrm flipV="1">
            <a:off x="9805890" y="3820962"/>
            <a:ext cx="0" cy="62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5C172CCD-1AF5-08C7-7BE7-E12A8846EBBC}"/>
              </a:ext>
            </a:extLst>
          </p:cNvPr>
          <p:cNvSpPr/>
          <p:nvPr/>
        </p:nvSpPr>
        <p:spPr>
          <a:xfrm>
            <a:off x="8810003" y="4686735"/>
            <a:ext cx="1865780" cy="1501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9" name="TextBox 58">
            <a:extLst>
              <a:ext uri="{FF2B5EF4-FFF2-40B4-BE49-F238E27FC236}">
                <a16:creationId xmlns:a16="http://schemas.microsoft.com/office/drawing/2014/main" id="{E4D4423D-A015-1106-D658-E7CC8BCAC896}"/>
              </a:ext>
            </a:extLst>
          </p:cNvPr>
          <p:cNvSpPr txBox="1"/>
          <p:nvPr/>
        </p:nvSpPr>
        <p:spPr>
          <a:xfrm>
            <a:off x="2147027" y="5435025"/>
            <a:ext cx="1294681" cy="646331"/>
          </a:xfrm>
          <a:prstGeom prst="rect">
            <a:avLst/>
          </a:prstGeom>
          <a:noFill/>
        </p:spPr>
        <p:txBody>
          <a:bodyPr wrap="square" rtlCol="0">
            <a:spAutoFit/>
          </a:bodyPr>
          <a:lstStyle/>
          <a:p>
            <a:r>
              <a:rPr lang="fr-CA" dirty="0"/>
              <a:t>Dérivées</a:t>
            </a:r>
            <a:endParaRPr lang="en-CA" dirty="0"/>
          </a:p>
          <a:p>
            <a:endParaRPr lang="en-CA" dirty="0"/>
          </a:p>
        </p:txBody>
      </p:sp>
      <p:sp>
        <p:nvSpPr>
          <p:cNvPr id="62" name="TextBox 61">
            <a:extLst>
              <a:ext uri="{FF2B5EF4-FFF2-40B4-BE49-F238E27FC236}">
                <a16:creationId xmlns:a16="http://schemas.microsoft.com/office/drawing/2014/main" id="{CDA9A14E-BFBA-57E0-4C67-2453596BE88A}"/>
              </a:ext>
            </a:extLst>
          </p:cNvPr>
          <p:cNvSpPr txBox="1"/>
          <p:nvPr/>
        </p:nvSpPr>
        <p:spPr>
          <a:xfrm>
            <a:off x="9096261" y="2496825"/>
            <a:ext cx="1555095" cy="923330"/>
          </a:xfrm>
          <a:prstGeom prst="rect">
            <a:avLst/>
          </a:prstGeom>
          <a:noFill/>
        </p:spPr>
        <p:txBody>
          <a:bodyPr wrap="square" rtlCol="0">
            <a:spAutoFit/>
          </a:bodyPr>
          <a:lstStyle/>
          <a:p>
            <a:r>
              <a:rPr lang="fr-CA" dirty="0"/>
              <a:t>Changement de score</a:t>
            </a:r>
            <a:endParaRPr lang="en-CA" dirty="0"/>
          </a:p>
          <a:p>
            <a:endParaRPr lang="en-CA" dirty="0"/>
          </a:p>
        </p:txBody>
      </p:sp>
      <p:sp>
        <p:nvSpPr>
          <p:cNvPr id="64" name="TextBox 63">
            <a:extLst>
              <a:ext uri="{FF2B5EF4-FFF2-40B4-BE49-F238E27FC236}">
                <a16:creationId xmlns:a16="http://schemas.microsoft.com/office/drawing/2014/main" id="{A0F27D8A-82CB-C18D-73DF-9F86863FAA13}"/>
              </a:ext>
            </a:extLst>
          </p:cNvPr>
          <p:cNvSpPr txBox="1"/>
          <p:nvPr/>
        </p:nvSpPr>
        <p:spPr>
          <a:xfrm>
            <a:off x="9096261" y="5162725"/>
            <a:ext cx="1416424" cy="646331"/>
          </a:xfrm>
          <a:prstGeom prst="rect">
            <a:avLst/>
          </a:prstGeom>
          <a:noFill/>
        </p:spPr>
        <p:txBody>
          <a:bodyPr wrap="square" rtlCol="0">
            <a:spAutoFit/>
          </a:bodyPr>
          <a:lstStyle/>
          <a:p>
            <a:r>
              <a:rPr lang="fr-CA" dirty="0"/>
              <a:t>Vérification</a:t>
            </a:r>
            <a:endParaRPr lang="en-CA" dirty="0"/>
          </a:p>
          <a:p>
            <a:endParaRPr lang="en-CA" dirty="0"/>
          </a:p>
        </p:txBody>
      </p:sp>
      <p:cxnSp>
        <p:nvCxnSpPr>
          <p:cNvPr id="67" name="Straight Arrow Connector 66">
            <a:extLst>
              <a:ext uri="{FF2B5EF4-FFF2-40B4-BE49-F238E27FC236}">
                <a16:creationId xmlns:a16="http://schemas.microsoft.com/office/drawing/2014/main" id="{9C4476A1-B1FB-7776-19F5-528C808A329D}"/>
              </a:ext>
            </a:extLst>
          </p:cNvPr>
          <p:cNvCxnSpPr>
            <a:cxnSpLocks/>
          </p:cNvCxnSpPr>
          <p:nvPr/>
        </p:nvCxnSpPr>
        <p:spPr>
          <a:xfrm>
            <a:off x="13354760" y="1867220"/>
            <a:ext cx="259153" cy="481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0A40742-330D-2A19-EE03-A465462231D0}"/>
              </a:ext>
            </a:extLst>
          </p:cNvPr>
          <p:cNvCxnSpPr>
            <a:cxnSpLocks/>
          </p:cNvCxnSpPr>
          <p:nvPr/>
        </p:nvCxnSpPr>
        <p:spPr>
          <a:xfrm>
            <a:off x="7432969" y="5301225"/>
            <a:ext cx="11523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itle 1">
            <a:extLst>
              <a:ext uri="{FF2B5EF4-FFF2-40B4-BE49-F238E27FC236}">
                <a16:creationId xmlns:a16="http://schemas.microsoft.com/office/drawing/2014/main" id="{AE86D77C-C260-250E-4B45-F26657BF9148}"/>
              </a:ext>
            </a:extLst>
          </p:cNvPr>
          <p:cNvSpPr>
            <a:spLocks noGrp="1"/>
          </p:cNvSpPr>
          <p:nvPr>
            <p:ph type="title"/>
          </p:nvPr>
        </p:nvSpPr>
        <p:spPr>
          <a:xfrm>
            <a:off x="1905293" y="309329"/>
            <a:ext cx="7729728" cy="1188720"/>
          </a:xfrm>
        </p:spPr>
        <p:txBody>
          <a:bodyPr/>
          <a:lstStyle/>
          <a:p>
            <a:r>
              <a:rPr lang="fr-CA" cap="none" dirty="0">
                <a:latin typeface="IBM Plex Sans" panose="020B0503050203000203" pitchFamily="34" charset="0"/>
              </a:rPr>
              <a:t>RPG : </a:t>
            </a:r>
            <a:r>
              <a:rPr lang="fr-CA" cap="none" dirty="0" err="1">
                <a:latin typeface="IBM Plex Sans" panose="020B0503050203000203" pitchFamily="34" charset="0"/>
              </a:rPr>
              <a:t>Random</a:t>
            </a:r>
            <a:r>
              <a:rPr lang="fr-CA" cap="none" dirty="0">
                <a:latin typeface="IBM Plex Sans" panose="020B0503050203000203" pitchFamily="34" charset="0"/>
              </a:rPr>
              <a:t> </a:t>
            </a:r>
            <a:r>
              <a:rPr lang="fr-CA" cap="none" dirty="0" err="1">
                <a:latin typeface="IBM Plex Sans" panose="020B0503050203000203" pitchFamily="34" charset="0"/>
              </a:rPr>
              <a:t>Problem</a:t>
            </a:r>
            <a:r>
              <a:rPr lang="fr-CA" cap="none" dirty="0">
                <a:latin typeface="IBM Plex Sans" panose="020B0503050203000203" pitchFamily="34" charset="0"/>
              </a:rPr>
              <a:t> </a:t>
            </a:r>
            <a:r>
              <a:rPr lang="fr-CA" cap="none" dirty="0" err="1">
                <a:latin typeface="IBM Plex Sans" panose="020B0503050203000203" pitchFamily="34" charset="0"/>
              </a:rPr>
              <a:t>Generator</a:t>
            </a:r>
            <a:endParaRPr lang="en-CA" cap="none" dirty="0">
              <a:latin typeface="IBM Plex Sans" panose="020B0503050203000203" pitchFamily="34" charset="0"/>
            </a:endParaRPr>
          </a:p>
        </p:txBody>
      </p:sp>
    </p:spTree>
    <p:extLst>
      <p:ext uri="{BB962C8B-B14F-4D97-AF65-F5344CB8AC3E}">
        <p14:creationId xmlns:p14="http://schemas.microsoft.com/office/powerpoint/2010/main" val="35112449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E6295A1D-ADF8-62BF-7EA7-90F4961E5758}"/>
              </a:ext>
            </a:extLst>
          </p:cNvPr>
          <p:cNvSpPr/>
          <p:nvPr/>
        </p:nvSpPr>
        <p:spPr>
          <a:xfrm>
            <a:off x="4970928" y="2093396"/>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7" name="TextBox 6">
            <a:extLst>
              <a:ext uri="{FF2B5EF4-FFF2-40B4-BE49-F238E27FC236}">
                <a16:creationId xmlns:a16="http://schemas.microsoft.com/office/drawing/2014/main" id="{043B17F9-09DE-FA77-64EB-5A94F26FE8CA}"/>
              </a:ext>
            </a:extLst>
          </p:cNvPr>
          <p:cNvSpPr txBox="1"/>
          <p:nvPr/>
        </p:nvSpPr>
        <p:spPr>
          <a:xfrm>
            <a:off x="5212905" y="2675750"/>
            <a:ext cx="1870509" cy="369332"/>
          </a:xfrm>
          <a:prstGeom prst="rect">
            <a:avLst/>
          </a:prstGeom>
          <a:noFill/>
        </p:spPr>
        <p:txBody>
          <a:bodyPr wrap="square" rtlCol="0">
            <a:spAutoFit/>
          </a:bodyPr>
          <a:lstStyle/>
          <a:p>
            <a:r>
              <a:rPr lang="fr-CA" dirty="0" err="1"/>
              <a:t>Algorithm</a:t>
            </a:r>
            <a:r>
              <a:rPr lang="fr-CA" dirty="0"/>
              <a:t> </a:t>
            </a:r>
            <a:r>
              <a:rPr lang="en-CA" b="0" i="0" dirty="0">
                <a:effectLst/>
                <a:latin typeface="arial" panose="020B0604020202020204" pitchFamily="34" charset="0"/>
              </a:rPr>
              <a:t>“</a:t>
            </a:r>
            <a:r>
              <a:rPr lang="fr-CA" dirty="0"/>
              <a:t>RPG</a:t>
            </a:r>
            <a:r>
              <a:rPr lang="en-CA" b="0" i="0" dirty="0">
                <a:effectLst/>
                <a:latin typeface="arial" panose="020B0604020202020204" pitchFamily="34" charset="0"/>
              </a:rPr>
              <a:t>“</a:t>
            </a:r>
            <a:endParaRPr lang="en-CA" dirty="0"/>
          </a:p>
        </p:txBody>
      </p:sp>
      <p:cxnSp>
        <p:nvCxnSpPr>
          <p:cNvPr id="9" name="Straight Arrow Connector 8">
            <a:extLst>
              <a:ext uri="{FF2B5EF4-FFF2-40B4-BE49-F238E27FC236}">
                <a16:creationId xmlns:a16="http://schemas.microsoft.com/office/drawing/2014/main" id="{40802D25-F464-EE37-892A-380ED5E10CF9}"/>
              </a:ext>
            </a:extLst>
          </p:cNvPr>
          <p:cNvCxnSpPr>
            <a:cxnSpLocks/>
          </p:cNvCxnSpPr>
          <p:nvPr/>
        </p:nvCxnSpPr>
        <p:spPr>
          <a:xfrm flipH="1">
            <a:off x="3251928" y="2892272"/>
            <a:ext cx="1430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6A59701-2D37-102F-1244-D7619B273228}"/>
              </a:ext>
            </a:extLst>
          </p:cNvPr>
          <p:cNvSpPr/>
          <p:nvPr/>
        </p:nvSpPr>
        <p:spPr>
          <a:xfrm>
            <a:off x="878540" y="1926975"/>
            <a:ext cx="2205318" cy="1775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595CFD4E-9379-7AF2-8BB1-3A78EA994A36}"/>
              </a:ext>
            </a:extLst>
          </p:cNvPr>
          <p:cNvSpPr txBox="1"/>
          <p:nvPr/>
        </p:nvSpPr>
        <p:spPr>
          <a:xfrm>
            <a:off x="1394779" y="2330404"/>
            <a:ext cx="1640542" cy="923330"/>
          </a:xfrm>
          <a:prstGeom prst="rect">
            <a:avLst/>
          </a:prstGeom>
          <a:noFill/>
        </p:spPr>
        <p:txBody>
          <a:bodyPr wrap="square" rtlCol="0">
            <a:spAutoFit/>
          </a:bodyPr>
          <a:lstStyle/>
          <a:p>
            <a:r>
              <a:rPr lang="fr-CA" dirty="0" err="1"/>
              <a:t>Generate</a:t>
            </a:r>
            <a:r>
              <a:rPr lang="fr-CA" dirty="0"/>
              <a:t> </a:t>
            </a:r>
            <a:r>
              <a:rPr lang="fr-CA" dirty="0" err="1"/>
              <a:t>Random</a:t>
            </a:r>
            <a:r>
              <a:rPr lang="fr-CA" dirty="0"/>
              <a:t> </a:t>
            </a:r>
            <a:r>
              <a:rPr lang="fr-CA" dirty="0" err="1"/>
              <a:t>Problems</a:t>
            </a:r>
            <a:endParaRPr lang="en-CA" dirty="0"/>
          </a:p>
        </p:txBody>
      </p:sp>
      <p:sp>
        <p:nvSpPr>
          <p:cNvPr id="17" name="Oval 16">
            <a:extLst>
              <a:ext uri="{FF2B5EF4-FFF2-40B4-BE49-F238E27FC236}">
                <a16:creationId xmlns:a16="http://schemas.microsoft.com/office/drawing/2014/main" id="{F830A981-5352-99F9-648B-EE0EB7DFA936}"/>
              </a:ext>
            </a:extLst>
          </p:cNvPr>
          <p:cNvSpPr/>
          <p:nvPr/>
        </p:nvSpPr>
        <p:spPr>
          <a:xfrm>
            <a:off x="8617822" y="1926975"/>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0" name="Straight Arrow Connector 19">
            <a:extLst>
              <a:ext uri="{FF2B5EF4-FFF2-40B4-BE49-F238E27FC236}">
                <a16:creationId xmlns:a16="http://schemas.microsoft.com/office/drawing/2014/main" id="{EA76052C-F184-9379-02FD-A4899566C200}"/>
              </a:ext>
            </a:extLst>
          </p:cNvPr>
          <p:cNvCxnSpPr>
            <a:cxnSpLocks/>
          </p:cNvCxnSpPr>
          <p:nvPr/>
        </p:nvCxnSpPr>
        <p:spPr>
          <a:xfrm>
            <a:off x="4008588" y="5253318"/>
            <a:ext cx="854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8F52409-875B-76EA-2DF2-3452F5860594}"/>
              </a:ext>
            </a:extLst>
          </p:cNvPr>
          <p:cNvSpPr/>
          <p:nvPr/>
        </p:nvSpPr>
        <p:spPr>
          <a:xfrm>
            <a:off x="5023090" y="4489226"/>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3F651B06-3964-3A6E-8471-F75066194AA2}"/>
              </a:ext>
            </a:extLst>
          </p:cNvPr>
          <p:cNvSpPr txBox="1"/>
          <p:nvPr/>
        </p:nvSpPr>
        <p:spPr>
          <a:xfrm>
            <a:off x="5432888" y="5116559"/>
            <a:ext cx="1757082" cy="369332"/>
          </a:xfrm>
          <a:prstGeom prst="rect">
            <a:avLst/>
          </a:prstGeom>
          <a:noFill/>
        </p:spPr>
        <p:txBody>
          <a:bodyPr wrap="square" rtlCol="0">
            <a:spAutoFit/>
          </a:bodyPr>
          <a:lstStyle/>
          <a:p>
            <a:r>
              <a:rPr lang="fr-CA" dirty="0"/>
              <a:t>Wolfram API</a:t>
            </a:r>
            <a:endParaRPr lang="en-CA" dirty="0"/>
          </a:p>
        </p:txBody>
      </p:sp>
      <p:cxnSp>
        <p:nvCxnSpPr>
          <p:cNvPr id="25" name="Straight Arrow Connector 24">
            <a:extLst>
              <a:ext uri="{FF2B5EF4-FFF2-40B4-BE49-F238E27FC236}">
                <a16:creationId xmlns:a16="http://schemas.microsoft.com/office/drawing/2014/main" id="{537CD601-5A6A-465B-EE3E-0C206F268BAB}"/>
              </a:ext>
            </a:extLst>
          </p:cNvPr>
          <p:cNvCxnSpPr>
            <a:cxnSpLocks/>
          </p:cNvCxnSpPr>
          <p:nvPr/>
        </p:nvCxnSpPr>
        <p:spPr>
          <a:xfrm>
            <a:off x="2037926" y="3820962"/>
            <a:ext cx="328756" cy="62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9D2FF31-CE57-79DE-E39E-71857D67D58E}"/>
              </a:ext>
            </a:extLst>
          </p:cNvPr>
          <p:cNvSpPr/>
          <p:nvPr/>
        </p:nvSpPr>
        <p:spPr>
          <a:xfrm>
            <a:off x="1533775" y="4539637"/>
            <a:ext cx="2250135" cy="1800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A1F67065-5155-6273-5EC3-68A48029572C}"/>
              </a:ext>
            </a:extLst>
          </p:cNvPr>
          <p:cNvSpPr txBox="1"/>
          <p:nvPr/>
        </p:nvSpPr>
        <p:spPr>
          <a:xfrm>
            <a:off x="2147027" y="4980019"/>
            <a:ext cx="1189261" cy="369332"/>
          </a:xfrm>
          <a:prstGeom prst="rect">
            <a:avLst/>
          </a:prstGeom>
          <a:noFill/>
        </p:spPr>
        <p:txBody>
          <a:bodyPr wrap="square" rtlCol="0">
            <a:spAutoFit/>
          </a:bodyPr>
          <a:lstStyle/>
          <a:p>
            <a:r>
              <a:rPr lang="fr-CA" dirty="0" err="1"/>
              <a:t>Algebra</a:t>
            </a:r>
            <a:endParaRPr lang="en-CA" dirty="0"/>
          </a:p>
        </p:txBody>
      </p:sp>
      <p:cxnSp>
        <p:nvCxnSpPr>
          <p:cNvPr id="44" name="Straight Arrow Connector 43">
            <a:extLst>
              <a:ext uri="{FF2B5EF4-FFF2-40B4-BE49-F238E27FC236}">
                <a16:creationId xmlns:a16="http://schemas.microsoft.com/office/drawing/2014/main" id="{ECE42D34-526F-EEBB-B06D-992D95AE767F}"/>
              </a:ext>
            </a:extLst>
          </p:cNvPr>
          <p:cNvCxnSpPr>
            <a:cxnSpLocks/>
          </p:cNvCxnSpPr>
          <p:nvPr/>
        </p:nvCxnSpPr>
        <p:spPr>
          <a:xfrm flipV="1">
            <a:off x="9805890" y="3820962"/>
            <a:ext cx="0" cy="62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5C172CCD-1AF5-08C7-7BE7-E12A8846EBBC}"/>
              </a:ext>
            </a:extLst>
          </p:cNvPr>
          <p:cNvSpPr/>
          <p:nvPr/>
        </p:nvSpPr>
        <p:spPr>
          <a:xfrm>
            <a:off x="8810003" y="4686735"/>
            <a:ext cx="1865780" cy="1501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9" name="TextBox 58">
            <a:extLst>
              <a:ext uri="{FF2B5EF4-FFF2-40B4-BE49-F238E27FC236}">
                <a16:creationId xmlns:a16="http://schemas.microsoft.com/office/drawing/2014/main" id="{E4D4423D-A015-1106-D658-E7CC8BCAC896}"/>
              </a:ext>
            </a:extLst>
          </p:cNvPr>
          <p:cNvSpPr txBox="1"/>
          <p:nvPr/>
        </p:nvSpPr>
        <p:spPr>
          <a:xfrm>
            <a:off x="2095674" y="5397931"/>
            <a:ext cx="1294681" cy="646331"/>
          </a:xfrm>
          <a:prstGeom prst="rect">
            <a:avLst/>
          </a:prstGeom>
          <a:noFill/>
        </p:spPr>
        <p:txBody>
          <a:bodyPr wrap="square" rtlCol="0">
            <a:spAutoFit/>
          </a:bodyPr>
          <a:lstStyle/>
          <a:p>
            <a:r>
              <a:rPr lang="fr-CA" dirty="0" err="1"/>
              <a:t>Derivatives</a:t>
            </a:r>
            <a:endParaRPr lang="en-CA" dirty="0"/>
          </a:p>
          <a:p>
            <a:endParaRPr lang="en-CA" dirty="0"/>
          </a:p>
        </p:txBody>
      </p:sp>
      <p:sp>
        <p:nvSpPr>
          <p:cNvPr id="62" name="TextBox 61">
            <a:extLst>
              <a:ext uri="{FF2B5EF4-FFF2-40B4-BE49-F238E27FC236}">
                <a16:creationId xmlns:a16="http://schemas.microsoft.com/office/drawing/2014/main" id="{CDA9A14E-BFBA-57E0-4C67-2453596BE88A}"/>
              </a:ext>
            </a:extLst>
          </p:cNvPr>
          <p:cNvSpPr txBox="1"/>
          <p:nvPr/>
        </p:nvSpPr>
        <p:spPr>
          <a:xfrm>
            <a:off x="9096261" y="2496825"/>
            <a:ext cx="1555095" cy="646331"/>
          </a:xfrm>
          <a:prstGeom prst="rect">
            <a:avLst/>
          </a:prstGeom>
          <a:noFill/>
        </p:spPr>
        <p:txBody>
          <a:bodyPr wrap="square" rtlCol="0">
            <a:spAutoFit/>
          </a:bodyPr>
          <a:lstStyle/>
          <a:p>
            <a:r>
              <a:rPr lang="fr-CA" dirty="0"/>
              <a:t>Changing the</a:t>
            </a:r>
          </a:p>
          <a:p>
            <a:r>
              <a:rPr lang="fr-CA" dirty="0"/>
              <a:t>     score</a:t>
            </a:r>
            <a:endParaRPr lang="en-CA" dirty="0"/>
          </a:p>
        </p:txBody>
      </p:sp>
      <p:sp>
        <p:nvSpPr>
          <p:cNvPr id="64" name="TextBox 63">
            <a:extLst>
              <a:ext uri="{FF2B5EF4-FFF2-40B4-BE49-F238E27FC236}">
                <a16:creationId xmlns:a16="http://schemas.microsoft.com/office/drawing/2014/main" id="{A0F27D8A-82CB-C18D-73DF-9F86863FAA13}"/>
              </a:ext>
            </a:extLst>
          </p:cNvPr>
          <p:cNvSpPr txBox="1"/>
          <p:nvPr/>
        </p:nvSpPr>
        <p:spPr>
          <a:xfrm>
            <a:off x="9097678" y="5181858"/>
            <a:ext cx="1416424" cy="646331"/>
          </a:xfrm>
          <a:prstGeom prst="rect">
            <a:avLst/>
          </a:prstGeom>
          <a:noFill/>
        </p:spPr>
        <p:txBody>
          <a:bodyPr wrap="square" rtlCol="0">
            <a:spAutoFit/>
          </a:bodyPr>
          <a:lstStyle/>
          <a:p>
            <a:r>
              <a:rPr lang="fr-CA" dirty="0" err="1"/>
              <a:t>Verification</a:t>
            </a:r>
            <a:endParaRPr lang="en-CA" dirty="0"/>
          </a:p>
          <a:p>
            <a:endParaRPr lang="en-CA" dirty="0"/>
          </a:p>
        </p:txBody>
      </p:sp>
      <p:cxnSp>
        <p:nvCxnSpPr>
          <p:cNvPr id="67" name="Straight Arrow Connector 66">
            <a:extLst>
              <a:ext uri="{FF2B5EF4-FFF2-40B4-BE49-F238E27FC236}">
                <a16:creationId xmlns:a16="http://schemas.microsoft.com/office/drawing/2014/main" id="{9C4476A1-B1FB-7776-19F5-528C808A329D}"/>
              </a:ext>
            </a:extLst>
          </p:cNvPr>
          <p:cNvCxnSpPr>
            <a:cxnSpLocks/>
          </p:cNvCxnSpPr>
          <p:nvPr/>
        </p:nvCxnSpPr>
        <p:spPr>
          <a:xfrm>
            <a:off x="13354760" y="1867220"/>
            <a:ext cx="259153" cy="481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0A40742-330D-2A19-EE03-A465462231D0}"/>
              </a:ext>
            </a:extLst>
          </p:cNvPr>
          <p:cNvCxnSpPr>
            <a:cxnSpLocks/>
          </p:cNvCxnSpPr>
          <p:nvPr/>
        </p:nvCxnSpPr>
        <p:spPr>
          <a:xfrm>
            <a:off x="7432969" y="5301225"/>
            <a:ext cx="11523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itle 1">
            <a:extLst>
              <a:ext uri="{FF2B5EF4-FFF2-40B4-BE49-F238E27FC236}">
                <a16:creationId xmlns:a16="http://schemas.microsoft.com/office/drawing/2014/main" id="{AE86D77C-C260-250E-4B45-F26657BF9148}"/>
              </a:ext>
            </a:extLst>
          </p:cNvPr>
          <p:cNvSpPr>
            <a:spLocks noGrp="1"/>
          </p:cNvSpPr>
          <p:nvPr>
            <p:ph type="title"/>
          </p:nvPr>
        </p:nvSpPr>
        <p:spPr>
          <a:xfrm>
            <a:off x="1797716" y="106599"/>
            <a:ext cx="7729728" cy="1188720"/>
          </a:xfrm>
        </p:spPr>
        <p:txBody>
          <a:bodyPr/>
          <a:lstStyle/>
          <a:p>
            <a:r>
              <a:rPr lang="fr-CA" cap="none" dirty="0">
                <a:latin typeface="IBM Plex Sans" panose="020B0503050203000203" pitchFamily="34" charset="0"/>
              </a:rPr>
              <a:t>RPG : </a:t>
            </a:r>
            <a:r>
              <a:rPr lang="fr-CA" cap="none" dirty="0" err="1">
                <a:latin typeface="IBM Plex Sans" panose="020B0503050203000203" pitchFamily="34" charset="0"/>
              </a:rPr>
              <a:t>Random</a:t>
            </a:r>
            <a:r>
              <a:rPr lang="fr-CA" cap="none" dirty="0">
                <a:latin typeface="IBM Plex Sans" panose="020B0503050203000203" pitchFamily="34" charset="0"/>
              </a:rPr>
              <a:t> </a:t>
            </a:r>
            <a:r>
              <a:rPr lang="fr-CA" cap="none" dirty="0" err="1">
                <a:latin typeface="IBM Plex Sans" panose="020B0503050203000203" pitchFamily="34" charset="0"/>
              </a:rPr>
              <a:t>Problem</a:t>
            </a:r>
            <a:r>
              <a:rPr lang="fr-CA" cap="none" dirty="0">
                <a:latin typeface="IBM Plex Sans" panose="020B0503050203000203" pitchFamily="34" charset="0"/>
              </a:rPr>
              <a:t> </a:t>
            </a:r>
            <a:r>
              <a:rPr lang="fr-CA" cap="none" dirty="0" err="1">
                <a:latin typeface="IBM Plex Sans" panose="020B0503050203000203" pitchFamily="34" charset="0"/>
              </a:rPr>
              <a:t>Generator</a:t>
            </a:r>
            <a:endParaRPr lang="en-CA" cap="none" dirty="0">
              <a:latin typeface="IBM Plex Sans" panose="020B0503050203000203" pitchFamily="34" charset="0"/>
            </a:endParaRPr>
          </a:p>
        </p:txBody>
      </p:sp>
    </p:spTree>
    <p:extLst>
      <p:ext uri="{BB962C8B-B14F-4D97-AF65-F5344CB8AC3E}">
        <p14:creationId xmlns:p14="http://schemas.microsoft.com/office/powerpoint/2010/main" val="173543955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A297B5C-3D1D-1A62-0FEA-104743E7C033}"/>
              </a:ext>
            </a:extLst>
          </p:cNvPr>
          <p:cNvGraphicFramePr>
            <a:graphicFrameLocks noGrp="1"/>
          </p:cNvGraphicFramePr>
          <p:nvPr>
            <p:ph idx="1"/>
            <p:extLst>
              <p:ext uri="{D42A27DB-BD31-4B8C-83A1-F6EECF244321}">
                <p14:modId xmlns:p14="http://schemas.microsoft.com/office/powerpoint/2010/main" val="125838282"/>
              </p:ext>
            </p:extLst>
          </p:nvPr>
        </p:nvGraphicFramePr>
        <p:xfrm>
          <a:off x="1254171" y="558799"/>
          <a:ext cx="9683657" cy="5740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481096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A297B5C-3D1D-1A62-0FEA-104743E7C033}"/>
              </a:ext>
            </a:extLst>
          </p:cNvPr>
          <p:cNvGraphicFramePr>
            <a:graphicFrameLocks noGrp="1"/>
          </p:cNvGraphicFramePr>
          <p:nvPr>
            <p:ph idx="1"/>
            <p:extLst>
              <p:ext uri="{D42A27DB-BD31-4B8C-83A1-F6EECF244321}">
                <p14:modId xmlns:p14="http://schemas.microsoft.com/office/powerpoint/2010/main" val="3155176923"/>
              </p:ext>
            </p:extLst>
          </p:nvPr>
        </p:nvGraphicFramePr>
        <p:xfrm>
          <a:off x="1254171" y="558799"/>
          <a:ext cx="9683657" cy="5740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343491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a:t>
            </a:r>
            <a:r>
              <a:rPr lang="fr-CA" b="1" dirty="0">
                <a:latin typeface="IBM Plex Sans" panose="020B0503050203000203" pitchFamily="34" charset="0"/>
              </a:rPr>
              <a:t>Bénéfices au sein de la société / </a:t>
            </a:r>
            <a:r>
              <a:rPr lang="fr-CA" b="1" dirty="0" err="1">
                <a:latin typeface="IBM Plex Sans" panose="020B0503050203000203" pitchFamily="34" charset="0"/>
              </a:rPr>
              <a:t>Societal</a:t>
            </a:r>
            <a:r>
              <a:rPr lang="fr-CA" b="1" dirty="0">
                <a:latin typeface="IBM Plex Sans" panose="020B0503050203000203" pitchFamily="34" charset="0"/>
              </a:rPr>
              <a:t> </a:t>
            </a:r>
            <a:r>
              <a:rPr lang="fr-CA" b="1" dirty="0" err="1">
                <a:latin typeface="IBM Plex Sans" panose="020B0503050203000203" pitchFamily="34" charset="0"/>
              </a:rPr>
              <a:t>benefits</a:t>
            </a:r>
            <a:endParaRPr lang="fr-CA" b="1"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FAQ / Q&amp;A</a:t>
            </a:r>
          </a:p>
        </p:txBody>
      </p:sp>
    </p:spTree>
    <p:extLst>
      <p:ext uri="{BB962C8B-B14F-4D97-AF65-F5344CB8AC3E}">
        <p14:creationId xmlns:p14="http://schemas.microsoft.com/office/powerpoint/2010/main" val="427022382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600D-F25E-6E60-7BF9-E8B910FEF614}"/>
              </a:ext>
            </a:extLst>
          </p:cNvPr>
          <p:cNvSpPr>
            <a:spLocks noGrp="1"/>
          </p:cNvSpPr>
          <p:nvPr>
            <p:ph type="title"/>
          </p:nvPr>
        </p:nvSpPr>
        <p:spPr/>
        <p:txBody>
          <a:bodyPr/>
          <a:lstStyle/>
          <a:p>
            <a:r>
              <a:rPr lang="fr-CA" dirty="0"/>
              <a:t>Effets sociétaux</a:t>
            </a:r>
            <a:endParaRPr lang="en-CA" dirty="0"/>
          </a:p>
        </p:txBody>
      </p:sp>
      <p:graphicFrame>
        <p:nvGraphicFramePr>
          <p:cNvPr id="6" name="Content Placeholder 5">
            <a:extLst>
              <a:ext uri="{FF2B5EF4-FFF2-40B4-BE49-F238E27FC236}">
                <a16:creationId xmlns:a16="http://schemas.microsoft.com/office/drawing/2014/main" id="{35865D1B-39BE-C21F-11A3-0D1133AD614C}"/>
              </a:ext>
            </a:extLst>
          </p:cNvPr>
          <p:cNvGraphicFramePr>
            <a:graphicFrameLocks noGrp="1"/>
          </p:cNvGraphicFramePr>
          <p:nvPr>
            <p:ph idx="1"/>
            <p:extLst>
              <p:ext uri="{D42A27DB-BD31-4B8C-83A1-F6EECF244321}">
                <p14:modId xmlns:p14="http://schemas.microsoft.com/office/powerpoint/2010/main" val="572488429"/>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540534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7B4189F-B7C2-EDB4-E729-3634EF83184B}"/>
              </a:ext>
            </a:extLst>
          </p:cNvPr>
          <p:cNvGraphicFramePr>
            <a:graphicFrameLocks/>
          </p:cNvGraphicFramePr>
          <p:nvPr>
            <p:extLst>
              <p:ext uri="{D42A27DB-BD31-4B8C-83A1-F6EECF244321}">
                <p14:modId xmlns:p14="http://schemas.microsoft.com/office/powerpoint/2010/main" val="103305120"/>
              </p:ext>
            </p:extLst>
          </p:nvPr>
        </p:nvGraphicFramePr>
        <p:xfrm>
          <a:off x="475129" y="331695"/>
          <a:ext cx="10784541" cy="6087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824968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600D-F25E-6E60-7BF9-E8B910FEF614}"/>
              </a:ext>
            </a:extLst>
          </p:cNvPr>
          <p:cNvSpPr>
            <a:spLocks noGrp="1"/>
          </p:cNvSpPr>
          <p:nvPr>
            <p:ph type="title"/>
          </p:nvPr>
        </p:nvSpPr>
        <p:spPr/>
        <p:txBody>
          <a:bodyPr/>
          <a:lstStyle/>
          <a:p>
            <a:r>
              <a:rPr lang="fr-CA" dirty="0" err="1"/>
              <a:t>Societal</a:t>
            </a:r>
            <a:r>
              <a:rPr lang="fr-CA" dirty="0"/>
              <a:t> </a:t>
            </a:r>
            <a:r>
              <a:rPr lang="fr-CA" dirty="0" err="1"/>
              <a:t>Effects</a:t>
            </a:r>
            <a:endParaRPr lang="en-CA" dirty="0"/>
          </a:p>
        </p:txBody>
      </p:sp>
      <p:graphicFrame>
        <p:nvGraphicFramePr>
          <p:cNvPr id="6" name="Content Placeholder 5">
            <a:extLst>
              <a:ext uri="{FF2B5EF4-FFF2-40B4-BE49-F238E27FC236}">
                <a16:creationId xmlns:a16="http://schemas.microsoft.com/office/drawing/2014/main" id="{35865D1B-39BE-C21F-11A3-0D1133AD614C}"/>
              </a:ext>
            </a:extLst>
          </p:cNvPr>
          <p:cNvGraphicFramePr>
            <a:graphicFrameLocks noGrp="1"/>
          </p:cNvGraphicFramePr>
          <p:nvPr>
            <p:ph idx="1"/>
            <p:extLst>
              <p:ext uri="{D42A27DB-BD31-4B8C-83A1-F6EECF244321}">
                <p14:modId xmlns:p14="http://schemas.microsoft.com/office/powerpoint/2010/main" val="3707413101"/>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67148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7231-0D4A-5D83-C8C2-DD440824360F}"/>
              </a:ext>
            </a:extLst>
          </p:cNvPr>
          <p:cNvSpPr>
            <a:spLocks noGrp="1"/>
          </p:cNvSpPr>
          <p:nvPr>
            <p:ph type="title"/>
          </p:nvPr>
        </p:nvSpPr>
        <p:spPr>
          <a:xfrm>
            <a:off x="412376" y="116541"/>
            <a:ext cx="11152095" cy="1108615"/>
          </a:xfrm>
        </p:spPr>
        <p:txBody>
          <a:bodyPr>
            <a:normAutofit fontScale="90000"/>
          </a:bodyPr>
          <a:lstStyle/>
          <a:p>
            <a:r>
              <a:rPr lang="fr-CA" sz="4000" dirty="0">
                <a:latin typeface="IBM Plex Sans" panose="020B0503050203000203" pitchFamily="34" charset="0"/>
              </a:rPr>
              <a:t>Présentation de l’équipe </a:t>
            </a:r>
            <a:br>
              <a:rPr lang="fr-CA" sz="4000" dirty="0">
                <a:latin typeface="IBM Plex Sans" panose="020B0503050203000203" pitchFamily="34" charset="0"/>
              </a:rPr>
            </a:br>
            <a:r>
              <a:rPr lang="fr-CA" sz="4000" dirty="0">
                <a:latin typeface="IBM Plex Sans" panose="020B0503050203000203" pitchFamily="34" charset="0"/>
              </a:rPr>
              <a:t>Team </a:t>
            </a:r>
            <a:r>
              <a:rPr lang="fr-CA" sz="4000" dirty="0" err="1">
                <a:latin typeface="IBM Plex Sans" panose="020B0503050203000203" pitchFamily="34" charset="0"/>
              </a:rPr>
              <a:t>presentation</a:t>
            </a:r>
            <a:endParaRPr lang="en-CA" sz="4000" dirty="0">
              <a:latin typeface="IBM Plex Sans" panose="020B0503050203000203" pitchFamily="34" charset="0"/>
            </a:endParaRPr>
          </a:p>
        </p:txBody>
      </p:sp>
      <p:sp>
        <p:nvSpPr>
          <p:cNvPr id="5" name="TextBox 4">
            <a:extLst>
              <a:ext uri="{FF2B5EF4-FFF2-40B4-BE49-F238E27FC236}">
                <a16:creationId xmlns:a16="http://schemas.microsoft.com/office/drawing/2014/main" id="{2AE8A8A8-D9F2-6078-8692-693A4110DEA5}"/>
              </a:ext>
            </a:extLst>
          </p:cNvPr>
          <p:cNvSpPr txBox="1"/>
          <p:nvPr/>
        </p:nvSpPr>
        <p:spPr>
          <a:xfrm>
            <a:off x="-225271" y="4850938"/>
            <a:ext cx="4365812" cy="2108269"/>
          </a:xfrm>
          <a:prstGeom prst="rect">
            <a:avLst/>
          </a:prstGeom>
          <a:noFill/>
        </p:spPr>
        <p:txBody>
          <a:bodyPr wrap="square" rtlCol="0">
            <a:spAutoFit/>
          </a:bodyPr>
          <a:lstStyle/>
          <a:p>
            <a:pPr algn="ctr">
              <a:lnSpc>
                <a:spcPct val="200000"/>
              </a:lnSpc>
              <a:spcBef>
                <a:spcPts val="300"/>
              </a:spcBef>
              <a:spcAft>
                <a:spcPct val="0"/>
              </a:spcAft>
              <a:defRPr/>
            </a:pPr>
            <a:r>
              <a:rPr lang="en-US" sz="1800" dirty="0">
                <a:latin typeface="IBM Plex Sans"/>
                <a:cs typeface="Arial"/>
              </a:rPr>
              <a:t>OLIVIER SAINT-VINCENT</a:t>
            </a:r>
          </a:p>
          <a:p>
            <a:pPr algn="ctr">
              <a:lnSpc>
                <a:spcPct val="200000"/>
              </a:lnSpc>
              <a:spcBef>
                <a:spcPts val="300"/>
              </a:spcBef>
              <a:spcAft>
                <a:spcPct val="0"/>
              </a:spcAft>
              <a:defRPr/>
            </a:pPr>
            <a:r>
              <a:rPr lang="en-CA" b="0" i="0" dirty="0">
                <a:effectLst/>
                <a:latin typeface="IBM Plex Sans" panose="020B0503050203000203" pitchFamily="34" charset="0"/>
              </a:rPr>
              <a:t>The Algorithmic Architect</a:t>
            </a:r>
            <a:endParaRPr lang="en-US" sz="1800" dirty="0">
              <a:latin typeface="IBM Plex Sans" panose="020B0503050203000203" pitchFamily="34" charset="0"/>
              <a:cs typeface="Arial"/>
            </a:endParaRPr>
          </a:p>
          <a:p>
            <a:pPr algn="ctr">
              <a:lnSpc>
                <a:spcPct val="200000"/>
              </a:lnSpc>
              <a:spcBef>
                <a:spcPts val="300"/>
              </a:spcBef>
              <a:spcAft>
                <a:spcPct val="0"/>
              </a:spcAft>
              <a:defRPr/>
            </a:pPr>
            <a:r>
              <a:rPr lang="en-US" sz="1800" dirty="0">
                <a:latin typeface="IBM Plex Sans"/>
                <a:cs typeface="Arial"/>
              </a:rPr>
              <a:t>Cégep</a:t>
            </a:r>
          </a:p>
          <a:p>
            <a:endParaRPr lang="en-CA" dirty="0"/>
          </a:p>
        </p:txBody>
      </p:sp>
      <p:sp>
        <p:nvSpPr>
          <p:cNvPr id="8" name="TextBox 7">
            <a:extLst>
              <a:ext uri="{FF2B5EF4-FFF2-40B4-BE49-F238E27FC236}">
                <a16:creationId xmlns:a16="http://schemas.microsoft.com/office/drawing/2014/main" id="{925E0148-0E9F-4DBB-8C00-7275F762E782}"/>
              </a:ext>
            </a:extLst>
          </p:cNvPr>
          <p:cNvSpPr txBox="1"/>
          <p:nvPr/>
        </p:nvSpPr>
        <p:spPr>
          <a:xfrm>
            <a:off x="3292049" y="4860026"/>
            <a:ext cx="3325906" cy="2108269"/>
          </a:xfrm>
          <a:prstGeom prst="rect">
            <a:avLst/>
          </a:prstGeom>
          <a:noFill/>
        </p:spPr>
        <p:txBody>
          <a:bodyPr wrap="square" rtlCol="0">
            <a:spAutoFit/>
          </a:bodyPr>
          <a:lstStyle/>
          <a:p>
            <a:pPr algn="ctr">
              <a:lnSpc>
                <a:spcPct val="200000"/>
              </a:lnSpc>
              <a:spcBef>
                <a:spcPts val="300"/>
              </a:spcBef>
              <a:spcAft>
                <a:spcPct val="0"/>
              </a:spcAft>
              <a:defRPr/>
            </a:pPr>
            <a:r>
              <a:rPr lang="en-US" sz="1800" dirty="0">
                <a:latin typeface="IBM Plex Sans"/>
                <a:cs typeface="Arial"/>
              </a:rPr>
              <a:t>GABRIEL SABÉRIAN</a:t>
            </a:r>
          </a:p>
          <a:p>
            <a:pPr algn="ctr">
              <a:lnSpc>
                <a:spcPct val="200000"/>
              </a:lnSpc>
              <a:spcBef>
                <a:spcPts val="300"/>
              </a:spcBef>
              <a:spcAft>
                <a:spcPct val="0"/>
              </a:spcAft>
              <a:defRPr/>
            </a:pPr>
            <a:r>
              <a:rPr lang="en-CA" b="0" i="0" dirty="0">
                <a:effectLst/>
                <a:latin typeface="IBM Plex Sans" panose="020B0503050203000203" pitchFamily="34" charset="0"/>
              </a:rPr>
              <a:t>The Presentation Prodigy</a:t>
            </a:r>
            <a:endParaRPr lang="en-US" dirty="0">
              <a:latin typeface="IBM Plex Sans" panose="020B0503050203000203" pitchFamily="34" charset="0"/>
              <a:cs typeface="Arial"/>
            </a:endParaRPr>
          </a:p>
          <a:p>
            <a:pPr algn="ctr">
              <a:lnSpc>
                <a:spcPct val="200000"/>
              </a:lnSpc>
              <a:spcBef>
                <a:spcPts val="300"/>
              </a:spcBef>
              <a:spcAft>
                <a:spcPct val="0"/>
              </a:spcAft>
              <a:defRPr/>
            </a:pPr>
            <a:r>
              <a:rPr lang="en-US" sz="1800" dirty="0">
                <a:latin typeface="IBM Plex Sans"/>
                <a:cs typeface="Arial"/>
              </a:rPr>
              <a:t>Cégep </a:t>
            </a:r>
          </a:p>
          <a:p>
            <a:endParaRPr lang="en-CA" dirty="0"/>
          </a:p>
        </p:txBody>
      </p:sp>
      <p:sp>
        <p:nvSpPr>
          <p:cNvPr id="10" name="TextBox 9">
            <a:extLst>
              <a:ext uri="{FF2B5EF4-FFF2-40B4-BE49-F238E27FC236}">
                <a16:creationId xmlns:a16="http://schemas.microsoft.com/office/drawing/2014/main" id="{27F12769-A410-70C2-7CC3-149EEE4C2CE0}"/>
              </a:ext>
            </a:extLst>
          </p:cNvPr>
          <p:cNvSpPr txBox="1"/>
          <p:nvPr/>
        </p:nvSpPr>
        <p:spPr>
          <a:xfrm>
            <a:off x="6523454" y="4787118"/>
            <a:ext cx="2877671" cy="2046714"/>
          </a:xfrm>
          <a:prstGeom prst="rect">
            <a:avLst/>
          </a:prstGeom>
          <a:noFill/>
        </p:spPr>
        <p:txBody>
          <a:bodyPr wrap="square" rtlCol="0">
            <a:spAutoFit/>
          </a:bodyPr>
          <a:lstStyle/>
          <a:p>
            <a:pPr algn="ctr">
              <a:lnSpc>
                <a:spcPct val="200000"/>
              </a:lnSpc>
              <a:spcBef>
                <a:spcPts val="300"/>
              </a:spcBef>
              <a:spcAft>
                <a:spcPct val="0"/>
              </a:spcAft>
              <a:defRPr/>
            </a:pPr>
            <a:r>
              <a:rPr lang="en-US" sz="1800" dirty="0">
                <a:latin typeface="IBM Plex Sans"/>
                <a:cs typeface="Arial"/>
              </a:rPr>
              <a:t>JEAN-SIMON MARROCCO</a:t>
            </a:r>
          </a:p>
          <a:p>
            <a:pPr algn="ctr">
              <a:lnSpc>
                <a:spcPct val="200000"/>
              </a:lnSpc>
              <a:spcBef>
                <a:spcPts val="300"/>
              </a:spcBef>
              <a:spcAft>
                <a:spcPct val="0"/>
              </a:spcAft>
              <a:defRPr/>
            </a:pPr>
            <a:r>
              <a:rPr lang="en-US" sz="1600" b="0" i="0" dirty="0">
                <a:effectLst/>
                <a:latin typeface="IBM Plex Sans" panose="020B0503050203000203" pitchFamily="34" charset="0"/>
              </a:rPr>
              <a:t>The Mastermind of the Matrix</a:t>
            </a:r>
            <a:endParaRPr lang="en-US" sz="1600" dirty="0"/>
          </a:p>
          <a:p>
            <a:pPr algn="ctr">
              <a:lnSpc>
                <a:spcPct val="200000"/>
              </a:lnSpc>
              <a:spcBef>
                <a:spcPts val="300"/>
              </a:spcBef>
              <a:spcAft>
                <a:spcPct val="0"/>
              </a:spcAft>
              <a:defRPr/>
            </a:pPr>
            <a:r>
              <a:rPr lang="en-US" sz="1800" dirty="0" err="1">
                <a:latin typeface="IBM Plex Sans"/>
                <a:cs typeface="Arial"/>
              </a:rPr>
              <a:t>Msc</a:t>
            </a:r>
            <a:r>
              <a:rPr lang="en-US" sz="1800" dirty="0">
                <a:latin typeface="IBM Plex Sans"/>
                <a:cs typeface="Arial"/>
              </a:rPr>
              <a:t>. </a:t>
            </a:r>
            <a:r>
              <a:rPr lang="en-US" sz="1800" dirty="0" err="1">
                <a:latin typeface="IBM Plex Sans"/>
                <a:cs typeface="Arial"/>
              </a:rPr>
              <a:t>Génie</a:t>
            </a:r>
            <a:r>
              <a:rPr lang="en-US" sz="1800" dirty="0">
                <a:latin typeface="IBM Plex Sans"/>
                <a:cs typeface="Arial"/>
              </a:rPr>
              <a:t> Informatique</a:t>
            </a:r>
          </a:p>
          <a:p>
            <a:endParaRPr lang="en-CA" dirty="0"/>
          </a:p>
        </p:txBody>
      </p:sp>
      <p:sp>
        <p:nvSpPr>
          <p:cNvPr id="12" name="TextBox 11">
            <a:extLst>
              <a:ext uri="{FF2B5EF4-FFF2-40B4-BE49-F238E27FC236}">
                <a16:creationId xmlns:a16="http://schemas.microsoft.com/office/drawing/2014/main" id="{2CDE6B8A-E0A2-003C-FF08-F02CD1E04ED2}"/>
              </a:ext>
            </a:extLst>
          </p:cNvPr>
          <p:cNvSpPr txBox="1"/>
          <p:nvPr/>
        </p:nvSpPr>
        <p:spPr>
          <a:xfrm>
            <a:off x="9747353" y="4796100"/>
            <a:ext cx="1927413" cy="2108269"/>
          </a:xfrm>
          <a:prstGeom prst="rect">
            <a:avLst/>
          </a:prstGeom>
          <a:noFill/>
        </p:spPr>
        <p:txBody>
          <a:bodyPr wrap="square" rtlCol="0">
            <a:spAutoFit/>
          </a:bodyPr>
          <a:lstStyle/>
          <a:p>
            <a:pPr algn="ctr">
              <a:lnSpc>
                <a:spcPct val="200000"/>
              </a:lnSpc>
              <a:spcBef>
                <a:spcPts val="300"/>
              </a:spcBef>
              <a:spcAft>
                <a:spcPct val="0"/>
              </a:spcAft>
            </a:pPr>
            <a:r>
              <a:rPr lang="en-US" sz="1800" dirty="0">
                <a:latin typeface="IBM Plex Sans" panose="020B0503050203000203" pitchFamily="34" charset="0"/>
                <a:cs typeface="Arial"/>
              </a:rPr>
              <a:t>PHILIP SOITU</a:t>
            </a:r>
          </a:p>
          <a:p>
            <a:pPr algn="ctr">
              <a:lnSpc>
                <a:spcPct val="200000"/>
              </a:lnSpc>
              <a:spcBef>
                <a:spcPts val="300"/>
              </a:spcBef>
              <a:spcAft>
                <a:spcPct val="0"/>
              </a:spcAft>
            </a:pPr>
            <a:r>
              <a:rPr lang="en-CA" b="0" i="0" dirty="0">
                <a:effectLst/>
                <a:latin typeface="IBM Plex Sans" panose="020B0503050203000203" pitchFamily="34" charset="0"/>
              </a:rPr>
              <a:t>The UI Visionary</a:t>
            </a:r>
            <a:r>
              <a:rPr lang="en-US" sz="1800" dirty="0">
                <a:latin typeface="IBM Plex Sans" panose="020B0503050203000203" pitchFamily="34" charset="0"/>
                <a:cs typeface="Arial"/>
              </a:rPr>
              <a:t> </a:t>
            </a:r>
          </a:p>
          <a:p>
            <a:pPr algn="ctr">
              <a:lnSpc>
                <a:spcPct val="200000"/>
              </a:lnSpc>
              <a:spcBef>
                <a:spcPts val="300"/>
              </a:spcBef>
              <a:spcAft>
                <a:spcPct val="0"/>
              </a:spcAft>
            </a:pPr>
            <a:r>
              <a:rPr lang="en-US" sz="1800" dirty="0">
                <a:latin typeface="IBM Plex Sans" panose="020B0503050203000203" pitchFamily="34" charset="0"/>
                <a:cs typeface="Arial"/>
              </a:rPr>
              <a:t>Cégep</a:t>
            </a:r>
          </a:p>
          <a:p>
            <a:endParaRPr lang="en-CA" dirty="0">
              <a:latin typeface="IBM Plex Sans" panose="020B0503050203000203" pitchFamily="34" charset="0"/>
            </a:endParaRPr>
          </a:p>
        </p:txBody>
      </p:sp>
      <p:pic>
        <p:nvPicPr>
          <p:cNvPr id="9" name="Picture 8">
            <a:extLst>
              <a:ext uri="{FF2B5EF4-FFF2-40B4-BE49-F238E27FC236}">
                <a16:creationId xmlns:a16="http://schemas.microsoft.com/office/drawing/2014/main" id="{E9558D76-A54A-C11B-9968-1B7DC86EF8A9}"/>
              </a:ext>
            </a:extLst>
          </p:cNvPr>
          <p:cNvPicPr>
            <a:picLocks noChangeAspect="1"/>
          </p:cNvPicPr>
          <p:nvPr/>
        </p:nvPicPr>
        <p:blipFill rotWithShape="1">
          <a:blip r:embed="rId2">
            <a:extLst>
              <a:ext uri="{28A0092B-C50C-407E-A947-70E740481C1C}">
                <a14:useLocalDpi xmlns:a14="http://schemas.microsoft.com/office/drawing/2010/main" val="0"/>
              </a:ext>
            </a:extLst>
          </a:blip>
          <a:srcRect l="4367" t="-241" r="10214" b="6336"/>
          <a:stretch/>
        </p:blipFill>
        <p:spPr>
          <a:xfrm>
            <a:off x="6680708" y="1597894"/>
            <a:ext cx="2418468" cy="28166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7" name="Picture 16">
            <a:extLst>
              <a:ext uri="{FF2B5EF4-FFF2-40B4-BE49-F238E27FC236}">
                <a16:creationId xmlns:a16="http://schemas.microsoft.com/office/drawing/2014/main" id="{3F995610-75BF-4D98-691C-C08F6D2D069D}"/>
              </a:ext>
            </a:extLst>
          </p:cNvPr>
          <p:cNvPicPr>
            <a:picLocks noChangeAspect="1"/>
          </p:cNvPicPr>
          <p:nvPr/>
        </p:nvPicPr>
        <p:blipFill rotWithShape="1">
          <a:blip r:embed="rId3">
            <a:extLst>
              <a:ext uri="{28A0092B-C50C-407E-A947-70E740481C1C}">
                <a14:useLocalDpi xmlns:a14="http://schemas.microsoft.com/office/drawing/2010/main" val="0"/>
              </a:ext>
            </a:extLst>
          </a:blip>
          <a:srcRect l="35427" t="220" r="2278" b="49880"/>
          <a:stretch/>
        </p:blipFill>
        <p:spPr>
          <a:xfrm>
            <a:off x="807113" y="1661820"/>
            <a:ext cx="2366393" cy="28166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675583A9-1284-9C61-6B83-9C9C79513BA0}"/>
              </a:ext>
            </a:extLst>
          </p:cNvPr>
          <p:cNvPicPr>
            <a:picLocks noChangeAspect="1"/>
          </p:cNvPicPr>
          <p:nvPr/>
        </p:nvPicPr>
        <p:blipFill rotWithShape="1">
          <a:blip r:embed="rId4">
            <a:extLst>
              <a:ext uri="{28A0092B-C50C-407E-A947-70E740481C1C}">
                <a14:useLocalDpi xmlns:a14="http://schemas.microsoft.com/office/drawing/2010/main" val="0"/>
              </a:ext>
            </a:extLst>
          </a:blip>
          <a:srcRect l="11422" t="27837" r="20111" b="8386"/>
          <a:stretch/>
        </p:blipFill>
        <p:spPr>
          <a:xfrm>
            <a:off x="3770804" y="1597894"/>
            <a:ext cx="2547690" cy="294449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a:extLst>
              <a:ext uri="{FF2B5EF4-FFF2-40B4-BE49-F238E27FC236}">
                <a16:creationId xmlns:a16="http://schemas.microsoft.com/office/drawing/2014/main" id="{264FF07F-C886-B6D2-C6D0-6C056525B5D4}"/>
              </a:ext>
            </a:extLst>
          </p:cNvPr>
          <p:cNvPicPr>
            <a:picLocks noChangeAspect="1"/>
          </p:cNvPicPr>
          <p:nvPr/>
        </p:nvPicPr>
        <p:blipFill rotWithShape="1">
          <a:blip r:embed="rId5">
            <a:extLst>
              <a:ext uri="{28A0092B-C50C-407E-A947-70E740481C1C}">
                <a14:useLocalDpi xmlns:a14="http://schemas.microsoft.com/office/drawing/2010/main" val="0"/>
              </a:ext>
            </a:extLst>
          </a:blip>
          <a:srcRect l="30284" t="58977" r="39324" b="13835"/>
          <a:stretch/>
        </p:blipFill>
        <p:spPr>
          <a:xfrm>
            <a:off x="9299119" y="1597894"/>
            <a:ext cx="2632906" cy="28078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0122069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7B4189F-B7C2-EDB4-E729-3634EF83184B}"/>
              </a:ext>
            </a:extLst>
          </p:cNvPr>
          <p:cNvGraphicFramePr>
            <a:graphicFrameLocks/>
          </p:cNvGraphicFramePr>
          <p:nvPr>
            <p:extLst>
              <p:ext uri="{D42A27DB-BD31-4B8C-83A1-F6EECF244321}">
                <p14:modId xmlns:p14="http://schemas.microsoft.com/office/powerpoint/2010/main" val="898153796"/>
              </p:ext>
            </p:extLst>
          </p:nvPr>
        </p:nvGraphicFramePr>
        <p:xfrm>
          <a:off x="475129" y="331695"/>
          <a:ext cx="10784541" cy="6087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8495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a:t>
            </a:r>
            <a:r>
              <a:rPr lang="fr-CA" b="1" dirty="0">
                <a:latin typeface="IBM Plex Sans" panose="020B0503050203000203" pitchFamily="34" charset="0"/>
              </a:rPr>
              <a:t>Démo du projet / Project </a:t>
            </a:r>
            <a:r>
              <a:rPr lang="fr-CA" b="1" dirty="0" err="1">
                <a:latin typeface="IBM Plex Sans" panose="020B0503050203000203" pitchFamily="34" charset="0"/>
              </a:rPr>
              <a:t>Demo</a:t>
            </a:r>
            <a:endParaRPr lang="fr-CA" b="1" dirty="0">
              <a:latin typeface="IBM Plex Sans" panose="020B0503050203000203" pitchFamily="34" charset="0"/>
            </a:endParaRPr>
          </a:p>
          <a:p>
            <a:pPr marL="0" indent="0">
              <a:buNone/>
            </a:pPr>
            <a:r>
              <a:rPr lang="fr-CA" dirty="0">
                <a:latin typeface="IBM Plex Sans" panose="020B0503050203000203" pitchFamily="34" charset="0"/>
              </a:rPr>
              <a:t>06 : FAQ / Q&amp;A</a:t>
            </a:r>
          </a:p>
        </p:txBody>
      </p:sp>
    </p:spTree>
    <p:extLst>
      <p:ext uri="{BB962C8B-B14F-4D97-AF65-F5344CB8AC3E}">
        <p14:creationId xmlns:p14="http://schemas.microsoft.com/office/powerpoint/2010/main" val="22326500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a:t>
            </a:r>
            <a:r>
              <a:rPr lang="fr-CA" b="1" dirty="0">
                <a:latin typeface="IBM Plex Sans" panose="020B0503050203000203" pitchFamily="34" charset="0"/>
              </a:rPr>
              <a:t>FAQ / Q&amp;A</a:t>
            </a:r>
          </a:p>
        </p:txBody>
      </p:sp>
    </p:spTree>
    <p:extLst>
      <p:ext uri="{BB962C8B-B14F-4D97-AF65-F5344CB8AC3E}">
        <p14:creationId xmlns:p14="http://schemas.microsoft.com/office/powerpoint/2010/main" val="243789096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C1D0-DEF6-F9F5-DF85-D2E312516D35}"/>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BA11576-23A0-3B21-47C2-53D3B7E25AF4}"/>
              </a:ext>
            </a:extLst>
          </p:cNvPr>
          <p:cNvSpPr>
            <a:spLocks noGrp="1"/>
          </p:cNvSpPr>
          <p:nvPr>
            <p:ph idx="1"/>
          </p:nvPr>
        </p:nvSpPr>
        <p:spPr/>
        <p:txBody>
          <a:bodyPr/>
          <a:lstStyle/>
          <a:p>
            <a:pPr marL="0" indent="0">
              <a:buNone/>
            </a:pPr>
            <a:r>
              <a:rPr lang="fr-CA" b="1"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FAQ / Q&amp;A</a:t>
            </a:r>
          </a:p>
        </p:txBody>
      </p:sp>
    </p:spTree>
    <p:extLst>
      <p:ext uri="{BB962C8B-B14F-4D97-AF65-F5344CB8AC3E}">
        <p14:creationId xmlns:p14="http://schemas.microsoft.com/office/powerpoint/2010/main" val="187226093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07EC-E2CC-052B-9CF2-FAA27D5A785B}"/>
              </a:ext>
            </a:extLst>
          </p:cNvPr>
          <p:cNvSpPr>
            <a:spLocks noGrp="1"/>
          </p:cNvSpPr>
          <p:nvPr>
            <p:ph type="title"/>
          </p:nvPr>
        </p:nvSpPr>
        <p:spPr>
          <a:xfrm>
            <a:off x="255494" y="200894"/>
            <a:ext cx="11681012" cy="2128841"/>
          </a:xfrm>
        </p:spPr>
        <p:txBody>
          <a:bodyPr>
            <a:normAutofit/>
          </a:bodyPr>
          <a:lstStyle/>
          <a:p>
            <a:pPr algn="l"/>
            <a:r>
              <a:rPr lang="fr-CA" sz="1800" i="1" dirty="0">
                <a:solidFill>
                  <a:schemeClr val="accent1"/>
                </a:solidFill>
                <a:latin typeface="IBM Plex Sans" panose="020B0503050203000203" pitchFamily="34" charset="0"/>
              </a:rPr>
              <a:t>L’apprentissage est un besoin crucial au sein d’une société, car il permet le développement et la mise en application de nos talents et de nos connaissances. Bien évidement, possédez des connaissances est gratifiant et cela a un grand impact positif sur notre sentiment d’accomplissement personnel. – Gabriel </a:t>
            </a:r>
            <a:r>
              <a:rPr lang="fr-CA" sz="1800" i="1" dirty="0" err="1">
                <a:solidFill>
                  <a:schemeClr val="accent1"/>
                </a:solidFill>
                <a:latin typeface="IBM Plex Sans" panose="020B0503050203000203" pitchFamily="34" charset="0"/>
              </a:rPr>
              <a:t>Sabérian</a:t>
            </a:r>
            <a:r>
              <a:rPr lang="fr-CA" sz="1800" i="1" dirty="0">
                <a:solidFill>
                  <a:schemeClr val="accent1"/>
                </a:solidFill>
                <a:latin typeface="IBM Plex Sans" panose="020B0503050203000203" pitchFamily="34" charset="0"/>
              </a:rPr>
              <a:t> 2023</a:t>
            </a:r>
            <a:endParaRPr lang="en-CA" sz="1800" i="1" dirty="0">
              <a:solidFill>
                <a:schemeClr val="accent1"/>
              </a:solidFill>
              <a:latin typeface="IBM Plex Sans" panose="020B0503050203000203" pitchFamily="34" charset="0"/>
            </a:endParaRPr>
          </a:p>
        </p:txBody>
      </p:sp>
      <p:sp>
        <p:nvSpPr>
          <p:cNvPr id="3" name="Content Placeholder 2">
            <a:extLst>
              <a:ext uri="{FF2B5EF4-FFF2-40B4-BE49-F238E27FC236}">
                <a16:creationId xmlns:a16="http://schemas.microsoft.com/office/drawing/2014/main" id="{34E5F86D-D5BF-9B75-3878-6FA439F0D3B2}"/>
              </a:ext>
            </a:extLst>
          </p:cNvPr>
          <p:cNvSpPr>
            <a:spLocks noGrp="1"/>
          </p:cNvSpPr>
          <p:nvPr>
            <p:ph idx="1"/>
          </p:nvPr>
        </p:nvSpPr>
        <p:spPr>
          <a:xfrm>
            <a:off x="838200" y="2478624"/>
            <a:ext cx="10515600" cy="356132"/>
          </a:xfrm>
        </p:spPr>
        <p:txBody>
          <a:bodyPr>
            <a:normAutofit/>
          </a:bodyPr>
          <a:lstStyle/>
          <a:p>
            <a:pPr marL="0" indent="0">
              <a:buNone/>
            </a:pPr>
            <a:r>
              <a:rPr lang="fr-CA" sz="1600" b="1" dirty="0">
                <a:latin typeface="IBM Plex Sans" panose="020B0503050203000203" pitchFamily="34" charset="0"/>
              </a:rPr>
              <a:t>Objectif</a:t>
            </a:r>
            <a:r>
              <a:rPr lang="fr-CA" sz="1600" dirty="0">
                <a:latin typeface="IBM Plex Sans" panose="020B0503050203000203" pitchFamily="34" charset="0"/>
              </a:rPr>
              <a:t> : Créer une application qui favorise l’apprentissage des maths chez les jeunes jusqu’au vieux</a:t>
            </a:r>
            <a:endParaRPr lang="en-CA" sz="1600" dirty="0">
              <a:latin typeface="IBM Plex Sans" panose="020B0503050203000203" pitchFamily="34" charset="0"/>
            </a:endParaRPr>
          </a:p>
        </p:txBody>
      </p:sp>
      <p:sp>
        <p:nvSpPr>
          <p:cNvPr id="4" name="Rectangle">
            <a:extLst>
              <a:ext uri="{FF2B5EF4-FFF2-40B4-BE49-F238E27FC236}">
                <a16:creationId xmlns:a16="http://schemas.microsoft.com/office/drawing/2014/main" id="{8A18BD1A-16A9-80BD-66E2-EA4A3A8D15EE}"/>
              </a:ext>
            </a:extLst>
          </p:cNvPr>
          <p:cNvSpPr/>
          <p:nvPr/>
        </p:nvSpPr>
        <p:spPr>
          <a:xfrm>
            <a:off x="426865"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6" name="TextBox 5">
            <a:extLst>
              <a:ext uri="{FF2B5EF4-FFF2-40B4-BE49-F238E27FC236}">
                <a16:creationId xmlns:a16="http://schemas.microsoft.com/office/drawing/2014/main" id="{5F98B03C-D683-196E-3FD2-C1540B190983}"/>
              </a:ext>
            </a:extLst>
          </p:cNvPr>
          <p:cNvSpPr txBox="1"/>
          <p:nvPr/>
        </p:nvSpPr>
        <p:spPr>
          <a:xfrm>
            <a:off x="733574" y="3221226"/>
            <a:ext cx="2574247" cy="338554"/>
          </a:xfrm>
          <a:prstGeom prst="rect">
            <a:avLst/>
          </a:prstGeom>
          <a:noFill/>
        </p:spPr>
        <p:txBody>
          <a:bodyPr wrap="square" rtlCol="0">
            <a:spAutoFit/>
          </a:bodyPr>
          <a:lstStyle/>
          <a:p>
            <a:r>
              <a:rPr lang="fr-CA" sz="1600" b="1" u="sng" dirty="0">
                <a:latin typeface="IBM Plex Sans" panose="020B0503050203000203" pitchFamily="34" charset="0"/>
              </a:rPr>
              <a:t>Enrichir ses savoirs</a:t>
            </a:r>
            <a:endParaRPr lang="en-CA" sz="1600" b="1" u="sng" dirty="0">
              <a:latin typeface="IBM Plex Sans" panose="020B0503050203000203" pitchFamily="34" charset="0"/>
            </a:endParaRPr>
          </a:p>
        </p:txBody>
      </p:sp>
      <p:sp>
        <p:nvSpPr>
          <p:cNvPr id="8" name="TextBox 7">
            <a:extLst>
              <a:ext uri="{FF2B5EF4-FFF2-40B4-BE49-F238E27FC236}">
                <a16:creationId xmlns:a16="http://schemas.microsoft.com/office/drawing/2014/main" id="{FD6D09BC-4DA7-B85E-5217-57BC29D6BFA6}"/>
              </a:ext>
            </a:extLst>
          </p:cNvPr>
          <p:cNvSpPr txBox="1"/>
          <p:nvPr/>
        </p:nvSpPr>
        <p:spPr>
          <a:xfrm>
            <a:off x="707921" y="3648941"/>
            <a:ext cx="2420470" cy="2308324"/>
          </a:xfrm>
          <a:prstGeom prst="rect">
            <a:avLst/>
          </a:prstGeom>
          <a:noFill/>
        </p:spPr>
        <p:txBody>
          <a:bodyPr wrap="square" rtlCol="0">
            <a:spAutoFit/>
          </a:bodyPr>
          <a:lstStyle/>
          <a:p>
            <a:pPr marL="285750" indent="-285750">
              <a:buFont typeface="Arial" panose="020B0604020202020204" pitchFamily="34" charset="0"/>
              <a:buChar char="•"/>
            </a:pPr>
            <a:r>
              <a:rPr lang="fr-CA" sz="1600" dirty="0">
                <a:latin typeface="IBM Plex Sans" panose="020B0503050203000203" pitchFamily="34" charset="0"/>
              </a:rPr>
              <a:t>Résoudre une série de problèmes à difficulté variable</a:t>
            </a:r>
          </a:p>
          <a:p>
            <a:pPr marL="285750" indent="-285750">
              <a:buFont typeface="Arial" panose="020B0604020202020204" pitchFamily="34" charset="0"/>
              <a:buChar char="•"/>
            </a:pPr>
            <a:endParaRPr lang="fr-CA" sz="1600" dirty="0">
              <a:latin typeface="IBM Plex Sans" panose="020B0503050203000203" pitchFamily="34" charset="0"/>
            </a:endParaRPr>
          </a:p>
          <a:p>
            <a:pPr marL="285750" indent="-285750">
              <a:buFont typeface="Arial" panose="020B0604020202020204" pitchFamily="34" charset="0"/>
              <a:buChar char="•"/>
            </a:pPr>
            <a:r>
              <a:rPr lang="fr-CA" sz="1600" dirty="0">
                <a:latin typeface="IBM Plex Sans" panose="020B0503050203000203" pitchFamily="34" charset="0"/>
              </a:rPr>
              <a:t>Améliorer ses performances en se comparant aux autre performances des adversaires</a:t>
            </a:r>
            <a:endParaRPr lang="en-CA" sz="1600" dirty="0">
              <a:latin typeface="IBM Plex Sans" panose="020B0503050203000203" pitchFamily="34" charset="0"/>
            </a:endParaRPr>
          </a:p>
        </p:txBody>
      </p:sp>
      <p:sp>
        <p:nvSpPr>
          <p:cNvPr id="9" name="Half Frame 8">
            <a:extLst>
              <a:ext uri="{FF2B5EF4-FFF2-40B4-BE49-F238E27FC236}">
                <a16:creationId xmlns:a16="http://schemas.microsoft.com/office/drawing/2014/main" id="{815B7999-627B-0DC5-CB52-5AC5FB4057C6}"/>
              </a:ext>
            </a:extLst>
          </p:cNvPr>
          <p:cNvSpPr/>
          <p:nvPr/>
        </p:nvSpPr>
        <p:spPr>
          <a:xfrm rot="8179963">
            <a:off x="3666559" y="4425931"/>
            <a:ext cx="491652" cy="508127"/>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0" name="Rectangle">
            <a:extLst>
              <a:ext uri="{FF2B5EF4-FFF2-40B4-BE49-F238E27FC236}">
                <a16:creationId xmlns:a16="http://schemas.microsoft.com/office/drawing/2014/main" id="{1EEC2A4C-F9FA-CE00-2DB6-BBE1396EEE37}"/>
              </a:ext>
            </a:extLst>
          </p:cNvPr>
          <p:cNvSpPr/>
          <p:nvPr/>
        </p:nvSpPr>
        <p:spPr>
          <a:xfrm>
            <a:off x="4547372"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12" name="TextBox 11">
            <a:extLst>
              <a:ext uri="{FF2B5EF4-FFF2-40B4-BE49-F238E27FC236}">
                <a16:creationId xmlns:a16="http://schemas.microsoft.com/office/drawing/2014/main" id="{57E762E8-8776-2E4C-7CF7-967385923D58}"/>
              </a:ext>
            </a:extLst>
          </p:cNvPr>
          <p:cNvSpPr txBox="1"/>
          <p:nvPr/>
        </p:nvSpPr>
        <p:spPr>
          <a:xfrm>
            <a:off x="4642517" y="3245322"/>
            <a:ext cx="3470803" cy="338554"/>
          </a:xfrm>
          <a:prstGeom prst="rect">
            <a:avLst/>
          </a:prstGeom>
          <a:noFill/>
        </p:spPr>
        <p:txBody>
          <a:bodyPr wrap="square" rtlCol="0">
            <a:spAutoFit/>
          </a:bodyPr>
          <a:lstStyle/>
          <a:p>
            <a:r>
              <a:rPr lang="fr-CA" sz="1600" b="1" u="sng" dirty="0">
                <a:latin typeface="IBM Plex Sans" panose="020B0503050203000203" pitchFamily="34" charset="0"/>
              </a:rPr>
              <a:t>Accomplissement personnel</a:t>
            </a:r>
            <a:endParaRPr lang="en-CA" sz="1600" b="1" u="sng" dirty="0">
              <a:latin typeface="IBM Plex Sans" panose="020B0503050203000203" pitchFamily="34" charset="0"/>
            </a:endParaRPr>
          </a:p>
        </p:txBody>
      </p:sp>
      <p:sp>
        <p:nvSpPr>
          <p:cNvPr id="13" name="TextBox 12">
            <a:extLst>
              <a:ext uri="{FF2B5EF4-FFF2-40B4-BE49-F238E27FC236}">
                <a16:creationId xmlns:a16="http://schemas.microsoft.com/office/drawing/2014/main" id="{3C7AC594-856E-1D2D-AB91-AE6398854C64}"/>
              </a:ext>
            </a:extLst>
          </p:cNvPr>
          <p:cNvSpPr txBox="1"/>
          <p:nvPr/>
        </p:nvSpPr>
        <p:spPr>
          <a:xfrm>
            <a:off x="5010404" y="3732765"/>
            <a:ext cx="2106706" cy="1077218"/>
          </a:xfrm>
          <a:prstGeom prst="rect">
            <a:avLst/>
          </a:prstGeom>
          <a:noFill/>
        </p:spPr>
        <p:txBody>
          <a:bodyPr wrap="square" rtlCol="0">
            <a:spAutoFit/>
          </a:bodyPr>
          <a:lstStyle/>
          <a:p>
            <a:pPr marL="285750" indent="-285750">
              <a:buFont typeface="Arial" panose="020B0604020202020204" pitchFamily="34" charset="0"/>
              <a:buChar char="•"/>
            </a:pPr>
            <a:r>
              <a:rPr lang="fr-CA" sz="1600" dirty="0">
                <a:latin typeface="IBM Plex Sans" panose="020B0503050203000203" pitchFamily="34" charset="0"/>
              </a:rPr>
              <a:t>Obtenir un sentiment de réussite lors de nos parties</a:t>
            </a:r>
            <a:endParaRPr lang="en-CA" sz="1600" dirty="0">
              <a:latin typeface="IBM Plex Sans" panose="020B0503050203000203" pitchFamily="34" charset="0"/>
            </a:endParaRPr>
          </a:p>
        </p:txBody>
      </p:sp>
      <p:sp>
        <p:nvSpPr>
          <p:cNvPr id="14" name="Half Frame 13">
            <a:extLst>
              <a:ext uri="{FF2B5EF4-FFF2-40B4-BE49-F238E27FC236}">
                <a16:creationId xmlns:a16="http://schemas.microsoft.com/office/drawing/2014/main" id="{8AAAE110-A9D7-9035-FA02-69864D4DF690}"/>
              </a:ext>
            </a:extLst>
          </p:cNvPr>
          <p:cNvSpPr/>
          <p:nvPr/>
        </p:nvSpPr>
        <p:spPr>
          <a:xfrm rot="8179963">
            <a:off x="7760980" y="4425930"/>
            <a:ext cx="491652" cy="508127"/>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5" name="Rectangle">
            <a:extLst>
              <a:ext uri="{FF2B5EF4-FFF2-40B4-BE49-F238E27FC236}">
                <a16:creationId xmlns:a16="http://schemas.microsoft.com/office/drawing/2014/main" id="{E2AE505C-70F1-20D3-2C9A-9E50592C9DD9}"/>
              </a:ext>
            </a:extLst>
          </p:cNvPr>
          <p:cNvSpPr/>
          <p:nvPr/>
        </p:nvSpPr>
        <p:spPr>
          <a:xfrm>
            <a:off x="8582012"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16" name="TextBox 15">
            <a:extLst>
              <a:ext uri="{FF2B5EF4-FFF2-40B4-BE49-F238E27FC236}">
                <a16:creationId xmlns:a16="http://schemas.microsoft.com/office/drawing/2014/main" id="{7B0E4B58-72CA-D4EC-4F02-E251D20B84C6}"/>
              </a:ext>
            </a:extLst>
          </p:cNvPr>
          <p:cNvSpPr txBox="1"/>
          <p:nvPr/>
        </p:nvSpPr>
        <p:spPr>
          <a:xfrm>
            <a:off x="9191587" y="3223107"/>
            <a:ext cx="1878106" cy="338554"/>
          </a:xfrm>
          <a:prstGeom prst="rect">
            <a:avLst/>
          </a:prstGeom>
          <a:noFill/>
        </p:spPr>
        <p:txBody>
          <a:bodyPr wrap="square" rtlCol="0">
            <a:spAutoFit/>
          </a:bodyPr>
          <a:lstStyle/>
          <a:p>
            <a:r>
              <a:rPr lang="fr-CA" sz="1600" b="1" u="sng" dirty="0">
                <a:latin typeface="IBM Plex Sans" panose="020B0503050203000203" pitchFamily="34" charset="0"/>
              </a:rPr>
              <a:t>Avoir du plaisir</a:t>
            </a:r>
            <a:endParaRPr lang="en-CA" sz="1600" b="1" u="sng" dirty="0">
              <a:latin typeface="IBM Plex Sans" panose="020B0503050203000203" pitchFamily="34" charset="0"/>
            </a:endParaRPr>
          </a:p>
        </p:txBody>
      </p:sp>
      <p:sp>
        <p:nvSpPr>
          <p:cNvPr id="17" name="TextBox 16">
            <a:extLst>
              <a:ext uri="{FF2B5EF4-FFF2-40B4-BE49-F238E27FC236}">
                <a16:creationId xmlns:a16="http://schemas.microsoft.com/office/drawing/2014/main" id="{3139CA20-52D6-D127-6430-55F6DAC6328A}"/>
              </a:ext>
            </a:extLst>
          </p:cNvPr>
          <p:cNvSpPr txBox="1"/>
          <p:nvPr/>
        </p:nvSpPr>
        <p:spPr>
          <a:xfrm>
            <a:off x="9077287" y="3732765"/>
            <a:ext cx="2106706" cy="1323439"/>
          </a:xfrm>
          <a:prstGeom prst="rect">
            <a:avLst/>
          </a:prstGeom>
          <a:noFill/>
        </p:spPr>
        <p:txBody>
          <a:bodyPr wrap="square" rtlCol="0">
            <a:spAutoFit/>
          </a:bodyPr>
          <a:lstStyle/>
          <a:p>
            <a:pPr marL="285750" indent="-285750">
              <a:buFont typeface="Arial" panose="020B0604020202020204" pitchFamily="34" charset="0"/>
              <a:buChar char="•"/>
            </a:pPr>
            <a:r>
              <a:rPr lang="fr-CA" sz="1600" dirty="0">
                <a:latin typeface="IBM Plex Sans" panose="020B0503050203000203" pitchFamily="34" charset="0"/>
              </a:rPr>
              <a:t>Possibilité de compétitionner avec ses amis et apprendre tout en s’amusant</a:t>
            </a:r>
            <a:endParaRPr lang="en-CA" sz="1600" dirty="0">
              <a:latin typeface="IBM Plex Sans" panose="020B0503050203000203" pitchFamily="34" charset="0"/>
            </a:endParaRPr>
          </a:p>
        </p:txBody>
      </p:sp>
    </p:spTree>
    <p:extLst>
      <p:ext uri="{BB962C8B-B14F-4D97-AF65-F5344CB8AC3E}">
        <p14:creationId xmlns:p14="http://schemas.microsoft.com/office/powerpoint/2010/main" val="96616387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07EC-E2CC-052B-9CF2-FAA27D5A785B}"/>
              </a:ext>
            </a:extLst>
          </p:cNvPr>
          <p:cNvSpPr>
            <a:spLocks noGrp="1"/>
          </p:cNvSpPr>
          <p:nvPr>
            <p:ph type="title"/>
          </p:nvPr>
        </p:nvSpPr>
        <p:spPr>
          <a:xfrm>
            <a:off x="255494" y="200894"/>
            <a:ext cx="11681012" cy="2128841"/>
          </a:xfrm>
        </p:spPr>
        <p:txBody>
          <a:bodyPr>
            <a:normAutofit/>
          </a:bodyPr>
          <a:lstStyle/>
          <a:p>
            <a:pPr algn="l"/>
            <a:r>
              <a:rPr lang="en-US" sz="1800" i="1" dirty="0">
                <a:solidFill>
                  <a:schemeClr val="accent1"/>
                </a:solidFill>
                <a:latin typeface="IBM Plex Sans" panose="020B0503050203000203" pitchFamily="34" charset="0"/>
              </a:rPr>
              <a:t>Learning is a crucial need within a society, because it allows the development and application of our talents and knowledge. Of course, having knowledge is rewarding and it has a big positive impact on our sense of personal accomplishment. </a:t>
            </a:r>
            <a:r>
              <a:rPr lang="fr-CA" sz="1800" i="1" dirty="0">
                <a:solidFill>
                  <a:schemeClr val="accent1"/>
                </a:solidFill>
                <a:latin typeface="IBM Plex Sans" panose="020B0503050203000203" pitchFamily="34" charset="0"/>
              </a:rPr>
              <a:t>– Gabriel </a:t>
            </a:r>
            <a:r>
              <a:rPr lang="fr-CA" sz="1800" i="1" dirty="0" err="1">
                <a:solidFill>
                  <a:schemeClr val="accent1"/>
                </a:solidFill>
                <a:latin typeface="IBM Plex Sans" panose="020B0503050203000203" pitchFamily="34" charset="0"/>
              </a:rPr>
              <a:t>Sabérian</a:t>
            </a:r>
            <a:r>
              <a:rPr lang="fr-CA" sz="1800" i="1" dirty="0">
                <a:solidFill>
                  <a:schemeClr val="accent1"/>
                </a:solidFill>
                <a:latin typeface="IBM Plex Sans" panose="020B0503050203000203" pitchFamily="34" charset="0"/>
              </a:rPr>
              <a:t> 2023</a:t>
            </a:r>
            <a:endParaRPr lang="en-CA" sz="1800" i="1" dirty="0">
              <a:solidFill>
                <a:schemeClr val="accent1"/>
              </a:solidFill>
              <a:latin typeface="IBM Plex Sans" panose="020B0503050203000203" pitchFamily="34" charset="0"/>
            </a:endParaRPr>
          </a:p>
        </p:txBody>
      </p:sp>
      <p:sp>
        <p:nvSpPr>
          <p:cNvPr id="3" name="Content Placeholder 2">
            <a:extLst>
              <a:ext uri="{FF2B5EF4-FFF2-40B4-BE49-F238E27FC236}">
                <a16:creationId xmlns:a16="http://schemas.microsoft.com/office/drawing/2014/main" id="{34E5F86D-D5BF-9B75-3878-6FA439F0D3B2}"/>
              </a:ext>
            </a:extLst>
          </p:cNvPr>
          <p:cNvSpPr>
            <a:spLocks noGrp="1"/>
          </p:cNvSpPr>
          <p:nvPr>
            <p:ph idx="1"/>
          </p:nvPr>
        </p:nvSpPr>
        <p:spPr>
          <a:xfrm>
            <a:off x="838200" y="2478624"/>
            <a:ext cx="10515600" cy="356132"/>
          </a:xfrm>
        </p:spPr>
        <p:txBody>
          <a:bodyPr>
            <a:normAutofit/>
          </a:bodyPr>
          <a:lstStyle/>
          <a:p>
            <a:pPr marL="0" indent="0">
              <a:buNone/>
            </a:pPr>
            <a:r>
              <a:rPr lang="fr-CA" sz="1600" b="1" dirty="0">
                <a:latin typeface="IBM Plex Sans" panose="020B0503050203000203" pitchFamily="34" charset="0"/>
              </a:rPr>
              <a:t>Objective</a:t>
            </a:r>
            <a:r>
              <a:rPr lang="fr-CA" sz="1600" dirty="0">
                <a:latin typeface="IBM Plex Sans" panose="020B0503050203000203" pitchFamily="34" charset="0"/>
              </a:rPr>
              <a:t> : </a:t>
            </a:r>
            <a:r>
              <a:rPr lang="en-US" sz="1600" dirty="0">
                <a:latin typeface="IBM Plex Sans" panose="020B0503050203000203" pitchFamily="34" charset="0"/>
              </a:rPr>
              <a:t>Create an application that promotes math learning among young people</a:t>
            </a:r>
            <a:endParaRPr lang="en-CA" sz="1600" dirty="0">
              <a:latin typeface="IBM Plex Sans" panose="020B0503050203000203" pitchFamily="34" charset="0"/>
            </a:endParaRPr>
          </a:p>
        </p:txBody>
      </p:sp>
      <p:sp>
        <p:nvSpPr>
          <p:cNvPr id="4" name="Rectangle">
            <a:extLst>
              <a:ext uri="{FF2B5EF4-FFF2-40B4-BE49-F238E27FC236}">
                <a16:creationId xmlns:a16="http://schemas.microsoft.com/office/drawing/2014/main" id="{8A18BD1A-16A9-80BD-66E2-EA4A3A8D15EE}"/>
              </a:ext>
            </a:extLst>
          </p:cNvPr>
          <p:cNvSpPr/>
          <p:nvPr/>
        </p:nvSpPr>
        <p:spPr>
          <a:xfrm>
            <a:off x="414312"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6" name="TextBox 5">
            <a:extLst>
              <a:ext uri="{FF2B5EF4-FFF2-40B4-BE49-F238E27FC236}">
                <a16:creationId xmlns:a16="http://schemas.microsoft.com/office/drawing/2014/main" id="{5F98B03C-D683-196E-3FD2-C1540B190983}"/>
              </a:ext>
            </a:extLst>
          </p:cNvPr>
          <p:cNvSpPr txBox="1"/>
          <p:nvPr/>
        </p:nvSpPr>
        <p:spPr>
          <a:xfrm>
            <a:off x="733574" y="3221226"/>
            <a:ext cx="2574247" cy="338554"/>
          </a:xfrm>
          <a:prstGeom prst="rect">
            <a:avLst/>
          </a:prstGeom>
          <a:noFill/>
        </p:spPr>
        <p:txBody>
          <a:bodyPr wrap="square" rtlCol="0">
            <a:spAutoFit/>
          </a:bodyPr>
          <a:lstStyle/>
          <a:p>
            <a:r>
              <a:rPr lang="fr-CA" sz="1600" b="1" u="sng" dirty="0" err="1">
                <a:latin typeface="IBM Plex Sans" panose="020B0503050203000203" pitchFamily="34" charset="0"/>
              </a:rPr>
              <a:t>Enrich</a:t>
            </a:r>
            <a:r>
              <a:rPr lang="fr-CA" sz="1600" b="1" u="sng" dirty="0">
                <a:latin typeface="IBM Plex Sans" panose="020B0503050203000203" pitchFamily="34" charset="0"/>
              </a:rPr>
              <a:t> </a:t>
            </a:r>
            <a:r>
              <a:rPr lang="fr-CA" sz="1600" b="1" u="sng" dirty="0" err="1">
                <a:latin typeface="IBM Plex Sans" panose="020B0503050203000203" pitchFamily="34" charset="0"/>
              </a:rPr>
              <a:t>our</a:t>
            </a:r>
            <a:r>
              <a:rPr lang="fr-CA" sz="1600" b="1" u="sng" dirty="0">
                <a:latin typeface="IBM Plex Sans" panose="020B0503050203000203" pitchFamily="34" charset="0"/>
              </a:rPr>
              <a:t> </a:t>
            </a:r>
            <a:r>
              <a:rPr lang="fr-CA" sz="1600" b="1" u="sng" dirty="0" err="1">
                <a:latin typeface="IBM Plex Sans" panose="020B0503050203000203" pitchFamily="34" charset="0"/>
              </a:rPr>
              <a:t>knowledge</a:t>
            </a:r>
            <a:endParaRPr lang="en-CA" sz="1600" b="1" u="sng" dirty="0">
              <a:latin typeface="IBM Plex Sans" panose="020B0503050203000203" pitchFamily="34" charset="0"/>
            </a:endParaRPr>
          </a:p>
        </p:txBody>
      </p:sp>
      <p:sp>
        <p:nvSpPr>
          <p:cNvPr id="8" name="TextBox 7">
            <a:extLst>
              <a:ext uri="{FF2B5EF4-FFF2-40B4-BE49-F238E27FC236}">
                <a16:creationId xmlns:a16="http://schemas.microsoft.com/office/drawing/2014/main" id="{FD6D09BC-4DA7-B85E-5217-57BC29D6BFA6}"/>
              </a:ext>
            </a:extLst>
          </p:cNvPr>
          <p:cNvSpPr txBox="1"/>
          <p:nvPr/>
        </p:nvSpPr>
        <p:spPr>
          <a:xfrm>
            <a:off x="707921" y="3648941"/>
            <a:ext cx="2420470"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IBM Plex Sans" panose="020B0503050203000203" pitchFamily="34" charset="0"/>
              </a:rPr>
              <a:t>Solve a series of problems of varying difficulty</a:t>
            </a:r>
          </a:p>
          <a:p>
            <a:pPr marL="285750" indent="-285750">
              <a:buFont typeface="Arial" panose="020B0604020202020204" pitchFamily="34" charset="0"/>
              <a:buChar char="•"/>
            </a:pPr>
            <a:endParaRPr lang="fr-CA" sz="1600" dirty="0">
              <a:latin typeface="IBM Plex Sans" panose="020B0503050203000203" pitchFamily="34" charset="0"/>
            </a:endParaRPr>
          </a:p>
          <a:p>
            <a:pPr marL="285750" indent="-285750">
              <a:buFont typeface="Arial" panose="020B0604020202020204" pitchFamily="34" charset="0"/>
              <a:buChar char="•"/>
            </a:pPr>
            <a:r>
              <a:rPr lang="en-US" sz="1600" dirty="0">
                <a:latin typeface="IBM Plex Sans" panose="020B0503050203000203" pitchFamily="34" charset="0"/>
              </a:rPr>
              <a:t>Improve your performance by comparing yourself to other opponents' performances</a:t>
            </a:r>
            <a:endParaRPr lang="en-CA" sz="1600" dirty="0">
              <a:latin typeface="IBM Plex Sans" panose="020B0503050203000203" pitchFamily="34" charset="0"/>
            </a:endParaRPr>
          </a:p>
        </p:txBody>
      </p:sp>
      <p:sp>
        <p:nvSpPr>
          <p:cNvPr id="9" name="Half Frame 8">
            <a:extLst>
              <a:ext uri="{FF2B5EF4-FFF2-40B4-BE49-F238E27FC236}">
                <a16:creationId xmlns:a16="http://schemas.microsoft.com/office/drawing/2014/main" id="{815B7999-627B-0DC5-CB52-5AC5FB4057C6}"/>
              </a:ext>
            </a:extLst>
          </p:cNvPr>
          <p:cNvSpPr/>
          <p:nvPr/>
        </p:nvSpPr>
        <p:spPr>
          <a:xfrm rot="8179963">
            <a:off x="3666559" y="4425931"/>
            <a:ext cx="491652" cy="508127"/>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0" name="Rectangle">
            <a:extLst>
              <a:ext uri="{FF2B5EF4-FFF2-40B4-BE49-F238E27FC236}">
                <a16:creationId xmlns:a16="http://schemas.microsoft.com/office/drawing/2014/main" id="{1EEC2A4C-F9FA-CE00-2DB6-BBE1396EEE37}"/>
              </a:ext>
            </a:extLst>
          </p:cNvPr>
          <p:cNvSpPr/>
          <p:nvPr/>
        </p:nvSpPr>
        <p:spPr>
          <a:xfrm>
            <a:off x="4547372"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12" name="TextBox 11">
            <a:extLst>
              <a:ext uri="{FF2B5EF4-FFF2-40B4-BE49-F238E27FC236}">
                <a16:creationId xmlns:a16="http://schemas.microsoft.com/office/drawing/2014/main" id="{57E762E8-8776-2E4C-7CF7-967385923D58}"/>
              </a:ext>
            </a:extLst>
          </p:cNvPr>
          <p:cNvSpPr txBox="1"/>
          <p:nvPr/>
        </p:nvSpPr>
        <p:spPr>
          <a:xfrm>
            <a:off x="4642517" y="3245322"/>
            <a:ext cx="3470803" cy="338554"/>
          </a:xfrm>
          <a:prstGeom prst="rect">
            <a:avLst/>
          </a:prstGeom>
          <a:noFill/>
        </p:spPr>
        <p:txBody>
          <a:bodyPr wrap="square" rtlCol="0">
            <a:spAutoFit/>
          </a:bodyPr>
          <a:lstStyle/>
          <a:p>
            <a:r>
              <a:rPr lang="fr-CA" sz="1600" b="1" u="sng" dirty="0" err="1">
                <a:latin typeface="IBM Plex Sans" panose="020B0503050203000203" pitchFamily="34" charset="0"/>
              </a:rPr>
              <a:t>Personal</a:t>
            </a:r>
            <a:r>
              <a:rPr lang="fr-CA" sz="1600" b="1" u="sng" dirty="0">
                <a:latin typeface="IBM Plex Sans" panose="020B0503050203000203" pitchFamily="34" charset="0"/>
              </a:rPr>
              <a:t> </a:t>
            </a:r>
            <a:r>
              <a:rPr lang="fr-CA" sz="1600" b="1" u="sng" dirty="0" err="1">
                <a:latin typeface="IBM Plex Sans" panose="020B0503050203000203" pitchFamily="34" charset="0"/>
              </a:rPr>
              <a:t>Accomplishment</a:t>
            </a:r>
            <a:endParaRPr lang="en-CA" sz="1600" b="1" u="sng" dirty="0">
              <a:latin typeface="IBM Plex Sans" panose="020B0503050203000203" pitchFamily="34" charset="0"/>
            </a:endParaRPr>
          </a:p>
        </p:txBody>
      </p:sp>
      <p:sp>
        <p:nvSpPr>
          <p:cNvPr id="13" name="TextBox 12">
            <a:extLst>
              <a:ext uri="{FF2B5EF4-FFF2-40B4-BE49-F238E27FC236}">
                <a16:creationId xmlns:a16="http://schemas.microsoft.com/office/drawing/2014/main" id="{3C7AC594-856E-1D2D-AB91-AE6398854C64}"/>
              </a:ext>
            </a:extLst>
          </p:cNvPr>
          <p:cNvSpPr txBox="1"/>
          <p:nvPr/>
        </p:nvSpPr>
        <p:spPr>
          <a:xfrm>
            <a:off x="5010404" y="3732765"/>
            <a:ext cx="210670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IBM Plex Sans" panose="020B0503050203000203" pitchFamily="34" charset="0"/>
              </a:rPr>
              <a:t>Obtain a feeling of achievement during your games</a:t>
            </a:r>
            <a:endParaRPr lang="en-CA" sz="1600" dirty="0">
              <a:latin typeface="IBM Plex Sans" panose="020B0503050203000203" pitchFamily="34" charset="0"/>
            </a:endParaRPr>
          </a:p>
        </p:txBody>
      </p:sp>
      <p:sp>
        <p:nvSpPr>
          <p:cNvPr id="14" name="Half Frame 13">
            <a:extLst>
              <a:ext uri="{FF2B5EF4-FFF2-40B4-BE49-F238E27FC236}">
                <a16:creationId xmlns:a16="http://schemas.microsoft.com/office/drawing/2014/main" id="{8AAAE110-A9D7-9035-FA02-69864D4DF690}"/>
              </a:ext>
            </a:extLst>
          </p:cNvPr>
          <p:cNvSpPr/>
          <p:nvPr/>
        </p:nvSpPr>
        <p:spPr>
          <a:xfrm rot="8179963">
            <a:off x="7760980" y="4425930"/>
            <a:ext cx="491652" cy="508127"/>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5" name="Rectangle">
            <a:extLst>
              <a:ext uri="{FF2B5EF4-FFF2-40B4-BE49-F238E27FC236}">
                <a16:creationId xmlns:a16="http://schemas.microsoft.com/office/drawing/2014/main" id="{E2AE505C-70F1-20D3-2C9A-9E50592C9DD9}"/>
              </a:ext>
            </a:extLst>
          </p:cNvPr>
          <p:cNvSpPr/>
          <p:nvPr/>
        </p:nvSpPr>
        <p:spPr>
          <a:xfrm>
            <a:off x="8582012"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16" name="TextBox 15">
            <a:extLst>
              <a:ext uri="{FF2B5EF4-FFF2-40B4-BE49-F238E27FC236}">
                <a16:creationId xmlns:a16="http://schemas.microsoft.com/office/drawing/2014/main" id="{7B0E4B58-72CA-D4EC-4F02-E251D20B84C6}"/>
              </a:ext>
            </a:extLst>
          </p:cNvPr>
          <p:cNvSpPr txBox="1"/>
          <p:nvPr/>
        </p:nvSpPr>
        <p:spPr>
          <a:xfrm>
            <a:off x="9657751" y="3218770"/>
            <a:ext cx="1878106" cy="338554"/>
          </a:xfrm>
          <a:prstGeom prst="rect">
            <a:avLst/>
          </a:prstGeom>
          <a:noFill/>
        </p:spPr>
        <p:txBody>
          <a:bodyPr wrap="square" rtlCol="0">
            <a:spAutoFit/>
          </a:bodyPr>
          <a:lstStyle/>
          <a:p>
            <a:r>
              <a:rPr lang="fr-CA" sz="1600" b="1" u="sng" dirty="0">
                <a:latin typeface="IBM Plex Sans" panose="020B0503050203000203" pitchFamily="34" charset="0"/>
              </a:rPr>
              <a:t>Have fun</a:t>
            </a:r>
            <a:endParaRPr lang="en-CA" sz="1600" b="1" u="sng" dirty="0">
              <a:latin typeface="IBM Plex Sans" panose="020B0503050203000203" pitchFamily="34" charset="0"/>
            </a:endParaRPr>
          </a:p>
        </p:txBody>
      </p:sp>
      <p:sp>
        <p:nvSpPr>
          <p:cNvPr id="17" name="TextBox 16">
            <a:extLst>
              <a:ext uri="{FF2B5EF4-FFF2-40B4-BE49-F238E27FC236}">
                <a16:creationId xmlns:a16="http://schemas.microsoft.com/office/drawing/2014/main" id="{3139CA20-52D6-D127-6430-55F6DAC6328A}"/>
              </a:ext>
            </a:extLst>
          </p:cNvPr>
          <p:cNvSpPr txBox="1"/>
          <p:nvPr/>
        </p:nvSpPr>
        <p:spPr>
          <a:xfrm>
            <a:off x="9077287" y="3732765"/>
            <a:ext cx="210670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IBM Plex Sans" panose="020B0503050203000203" pitchFamily="34" charset="0"/>
              </a:rPr>
              <a:t>Opportunity to compete with friends and learn while having fun</a:t>
            </a:r>
            <a:endParaRPr lang="en-CA" sz="1600" dirty="0">
              <a:latin typeface="IBM Plex Sans" panose="020B0503050203000203" pitchFamily="34" charset="0"/>
            </a:endParaRPr>
          </a:p>
        </p:txBody>
      </p:sp>
    </p:spTree>
    <p:extLst>
      <p:ext uri="{BB962C8B-B14F-4D97-AF65-F5344CB8AC3E}">
        <p14:creationId xmlns:p14="http://schemas.microsoft.com/office/powerpoint/2010/main" val="232531408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a:t>
            </a:r>
            <a:r>
              <a:rPr lang="fr-CA" b="1" dirty="0">
                <a:latin typeface="IBM Plex Sans" panose="020B0503050203000203" pitchFamily="34" charset="0"/>
              </a:rPr>
              <a:t>Présentation du projet / Project </a:t>
            </a:r>
            <a:r>
              <a:rPr lang="fr-CA" b="1" dirty="0" err="1">
                <a:latin typeface="IBM Plex Sans" panose="020B0503050203000203" pitchFamily="34" charset="0"/>
              </a:rPr>
              <a:t>presentation</a:t>
            </a:r>
            <a:endParaRPr lang="fr-CA" b="1"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FAQ / Q&amp;A</a:t>
            </a:r>
          </a:p>
        </p:txBody>
      </p:sp>
    </p:spTree>
    <p:extLst>
      <p:ext uri="{BB962C8B-B14F-4D97-AF65-F5344CB8AC3E}">
        <p14:creationId xmlns:p14="http://schemas.microsoft.com/office/powerpoint/2010/main" val="35192773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A58E-3458-2E38-0E0D-EC33EE158E15}"/>
              </a:ext>
            </a:extLst>
          </p:cNvPr>
          <p:cNvSpPr>
            <a:spLocks noGrp="1"/>
          </p:cNvSpPr>
          <p:nvPr>
            <p:ph type="title"/>
          </p:nvPr>
        </p:nvSpPr>
        <p:spPr>
          <a:xfrm>
            <a:off x="2231136" y="341631"/>
            <a:ext cx="7729728" cy="1188720"/>
          </a:xfrm>
        </p:spPr>
        <p:txBody>
          <a:bodyPr/>
          <a:lstStyle/>
          <a:p>
            <a:r>
              <a:rPr lang="fr-CA" cap="none" dirty="0">
                <a:latin typeface="IBM Plex Sans" panose="020B0503050203000203" pitchFamily="34" charset="0"/>
              </a:rPr>
              <a:t>eLeetMath.tech</a:t>
            </a:r>
            <a:endParaRPr lang="en-CA" cap="none"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8EC746EA-C58C-3646-EFAA-630923040FFD}"/>
              </a:ext>
            </a:extLst>
          </p:cNvPr>
          <p:cNvSpPr>
            <a:spLocks noGrp="1"/>
          </p:cNvSpPr>
          <p:nvPr>
            <p:ph idx="1"/>
          </p:nvPr>
        </p:nvSpPr>
        <p:spPr>
          <a:xfrm>
            <a:off x="2213207" y="2497798"/>
            <a:ext cx="7729728" cy="3101983"/>
          </a:xfrm>
        </p:spPr>
        <p:txBody>
          <a:bodyPr/>
          <a:lstStyle/>
          <a:p>
            <a:pPr marL="0" indent="0">
              <a:buNone/>
            </a:pPr>
            <a:r>
              <a:rPr lang="fr-CA" dirty="0"/>
              <a:t> </a:t>
            </a:r>
            <a:endParaRPr lang="en-CA" dirty="0"/>
          </a:p>
        </p:txBody>
      </p:sp>
      <p:sp>
        <p:nvSpPr>
          <p:cNvPr id="5" name="Rectangle: Rounded Corners 4">
            <a:extLst>
              <a:ext uri="{FF2B5EF4-FFF2-40B4-BE49-F238E27FC236}">
                <a16:creationId xmlns:a16="http://schemas.microsoft.com/office/drawing/2014/main" id="{2BDF0B5D-DAFE-8F37-ABFE-93D63B7916A0}"/>
              </a:ext>
            </a:extLst>
          </p:cNvPr>
          <p:cNvSpPr/>
          <p:nvPr/>
        </p:nvSpPr>
        <p:spPr>
          <a:xfrm>
            <a:off x="564777" y="1984390"/>
            <a:ext cx="2886635" cy="797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3B08DC68-8691-11EF-A387-0D1A97C7D406}"/>
              </a:ext>
            </a:extLst>
          </p:cNvPr>
          <p:cNvSpPr/>
          <p:nvPr/>
        </p:nvSpPr>
        <p:spPr>
          <a:xfrm>
            <a:off x="4285130" y="1984390"/>
            <a:ext cx="2886635" cy="797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42758428-F70B-B438-F712-647D821904F7}"/>
              </a:ext>
            </a:extLst>
          </p:cNvPr>
          <p:cNvSpPr/>
          <p:nvPr/>
        </p:nvSpPr>
        <p:spPr>
          <a:xfrm>
            <a:off x="8415616" y="1984390"/>
            <a:ext cx="2886635" cy="797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BDFCEDE1-4210-C548-932B-3D151034B912}"/>
              </a:ext>
            </a:extLst>
          </p:cNvPr>
          <p:cNvSpPr txBox="1"/>
          <p:nvPr/>
        </p:nvSpPr>
        <p:spPr>
          <a:xfrm>
            <a:off x="4649320" y="2196311"/>
            <a:ext cx="2158253" cy="400110"/>
          </a:xfrm>
          <a:prstGeom prst="rect">
            <a:avLst/>
          </a:prstGeom>
          <a:noFill/>
        </p:spPr>
        <p:txBody>
          <a:bodyPr wrap="square" rtlCol="0">
            <a:spAutoFit/>
          </a:bodyPr>
          <a:lstStyle/>
          <a:p>
            <a:r>
              <a:rPr lang="fr-CA" sz="2000" b="1" u="sng" dirty="0">
                <a:latin typeface="IBM Plex Sans" panose="020B0503050203000203" pitchFamily="34" charset="0"/>
              </a:rPr>
              <a:t>Implémentation</a:t>
            </a:r>
            <a:endParaRPr lang="en-CA" sz="2000" b="1" u="sng" dirty="0">
              <a:latin typeface="IBM Plex Sans" panose="020B0503050203000203" pitchFamily="34" charset="0"/>
            </a:endParaRPr>
          </a:p>
        </p:txBody>
      </p:sp>
      <p:sp>
        <p:nvSpPr>
          <p:cNvPr id="9" name="TextBox 8">
            <a:extLst>
              <a:ext uri="{FF2B5EF4-FFF2-40B4-BE49-F238E27FC236}">
                <a16:creationId xmlns:a16="http://schemas.microsoft.com/office/drawing/2014/main" id="{4551CE33-3671-F954-5B64-C67F7CDA8FE3}"/>
              </a:ext>
            </a:extLst>
          </p:cNvPr>
          <p:cNvSpPr txBox="1"/>
          <p:nvPr/>
        </p:nvSpPr>
        <p:spPr>
          <a:xfrm>
            <a:off x="1447800" y="2196311"/>
            <a:ext cx="1120588" cy="400110"/>
          </a:xfrm>
          <a:prstGeom prst="rect">
            <a:avLst/>
          </a:prstGeom>
          <a:noFill/>
        </p:spPr>
        <p:txBody>
          <a:bodyPr wrap="square" rtlCol="0">
            <a:spAutoFit/>
          </a:bodyPr>
          <a:lstStyle/>
          <a:p>
            <a:r>
              <a:rPr lang="fr-CA" sz="2000" b="1" u="sng" dirty="0">
                <a:latin typeface="IBM Plex Sans" panose="020B0503050203000203" pitchFamily="34" charset="0"/>
              </a:rPr>
              <a:t>Format</a:t>
            </a:r>
            <a:endParaRPr lang="en-CA" sz="2000" b="1" u="sng" dirty="0">
              <a:latin typeface="IBM Plex Sans" panose="020B0503050203000203" pitchFamily="34" charset="0"/>
            </a:endParaRPr>
          </a:p>
        </p:txBody>
      </p:sp>
      <p:sp>
        <p:nvSpPr>
          <p:cNvPr id="10" name="TextBox 9">
            <a:extLst>
              <a:ext uri="{FF2B5EF4-FFF2-40B4-BE49-F238E27FC236}">
                <a16:creationId xmlns:a16="http://schemas.microsoft.com/office/drawing/2014/main" id="{347AED75-7CE1-0D1E-46D0-275241977BF4}"/>
              </a:ext>
            </a:extLst>
          </p:cNvPr>
          <p:cNvSpPr txBox="1"/>
          <p:nvPr/>
        </p:nvSpPr>
        <p:spPr>
          <a:xfrm>
            <a:off x="8933327" y="2196312"/>
            <a:ext cx="1851212" cy="400110"/>
          </a:xfrm>
          <a:prstGeom prst="rect">
            <a:avLst/>
          </a:prstGeom>
          <a:noFill/>
        </p:spPr>
        <p:txBody>
          <a:bodyPr wrap="square" rtlCol="0">
            <a:spAutoFit/>
          </a:bodyPr>
          <a:lstStyle/>
          <a:p>
            <a:r>
              <a:rPr lang="fr-CA" sz="2000" b="1" u="sng" dirty="0">
                <a:latin typeface="IBM Plex Sans" panose="020B0503050203000203" pitchFamily="34" charset="0"/>
              </a:rPr>
              <a:t>Composantes</a:t>
            </a:r>
            <a:endParaRPr lang="en-CA" sz="2000" b="1" u="sng" dirty="0">
              <a:latin typeface="IBM Plex Sans" panose="020B0503050203000203" pitchFamily="34" charset="0"/>
            </a:endParaRPr>
          </a:p>
        </p:txBody>
      </p:sp>
      <p:sp>
        <p:nvSpPr>
          <p:cNvPr id="11" name="TextBox 10">
            <a:extLst>
              <a:ext uri="{FF2B5EF4-FFF2-40B4-BE49-F238E27FC236}">
                <a16:creationId xmlns:a16="http://schemas.microsoft.com/office/drawing/2014/main" id="{86FD2B14-3312-46F8-6923-F0EB53059BC3}"/>
              </a:ext>
            </a:extLst>
          </p:cNvPr>
          <p:cNvSpPr txBox="1"/>
          <p:nvPr/>
        </p:nvSpPr>
        <p:spPr>
          <a:xfrm>
            <a:off x="620252" y="2887682"/>
            <a:ext cx="2886635" cy="3416320"/>
          </a:xfrm>
          <a:prstGeom prst="rect">
            <a:avLst/>
          </a:prstGeom>
          <a:noFill/>
        </p:spPr>
        <p:txBody>
          <a:bodyPr wrap="square" rtlCol="0">
            <a:spAutoFit/>
          </a:bodyPr>
          <a:lstStyle/>
          <a:p>
            <a:pPr marL="285750" indent="-285750">
              <a:buFont typeface="Arial" panose="020B0604020202020204" pitchFamily="34" charset="0"/>
              <a:buChar char="•"/>
            </a:pPr>
            <a:r>
              <a:rPr lang="fr-CA" dirty="0">
                <a:latin typeface="IBM Plex Sans" panose="020B0503050203000203" pitchFamily="34" charset="0"/>
              </a:rPr>
              <a:t>Compétition joueur contre joueur en ligne sur un site</a:t>
            </a: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en-CA" dirty="0">
                <a:latin typeface="IBM Plex Sans" panose="020B0503050203000203" pitchFamily="34" charset="0"/>
              </a:rPr>
              <a:t>Questions </a:t>
            </a:r>
            <a:r>
              <a:rPr lang="en-CA" dirty="0" err="1">
                <a:latin typeface="IBM Plex Sans" panose="020B0503050203000203" pitchFamily="34" charset="0"/>
              </a:rPr>
              <a:t>aléatoires</a:t>
            </a:r>
            <a:endParaRPr lang="en-CA" dirty="0">
              <a:latin typeface="IBM Plex Sans" panose="020B0503050203000203" pitchFamily="34" charset="0"/>
            </a:endParaRPr>
          </a:p>
          <a:p>
            <a:pPr marL="285750" indent="-285750">
              <a:buFont typeface="Arial" panose="020B0604020202020204" pitchFamily="34" charset="0"/>
              <a:buChar char="•"/>
            </a:pPr>
            <a:endParaRPr lang="en-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Temps limite pour chaque question</a:t>
            </a: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Celui ayant le plus grand score gagne!</a:t>
            </a:r>
          </a:p>
          <a:p>
            <a:endParaRPr lang="en-CA" dirty="0">
              <a:latin typeface="IBM Plex Sans" panose="020B0503050203000203" pitchFamily="34" charset="0"/>
            </a:endParaRPr>
          </a:p>
        </p:txBody>
      </p:sp>
      <p:sp>
        <p:nvSpPr>
          <p:cNvPr id="12" name="TextBox 11">
            <a:extLst>
              <a:ext uri="{FF2B5EF4-FFF2-40B4-BE49-F238E27FC236}">
                <a16:creationId xmlns:a16="http://schemas.microsoft.com/office/drawing/2014/main" id="{1E4A27D4-71ED-E02C-A87E-1FA57269B2DC}"/>
              </a:ext>
            </a:extLst>
          </p:cNvPr>
          <p:cNvSpPr txBox="1"/>
          <p:nvPr/>
        </p:nvSpPr>
        <p:spPr>
          <a:xfrm>
            <a:off x="4599171" y="2988437"/>
            <a:ext cx="2158253" cy="3139321"/>
          </a:xfrm>
          <a:prstGeom prst="rect">
            <a:avLst/>
          </a:prstGeom>
          <a:noFill/>
        </p:spPr>
        <p:txBody>
          <a:bodyPr wrap="square" rtlCol="0">
            <a:spAutoFit/>
          </a:bodyPr>
          <a:lstStyle/>
          <a:p>
            <a:pPr marL="285750" indent="-285750">
              <a:buFont typeface="Arial" panose="020B0604020202020204" pitchFamily="34" charset="0"/>
              <a:buChar char="•"/>
            </a:pPr>
            <a:r>
              <a:rPr lang="fr-CA" dirty="0">
                <a:latin typeface="IBM Plex Sans" panose="020B0503050203000203" pitchFamily="34" charset="0"/>
              </a:rPr>
              <a:t>Wolfram Alpha</a:t>
            </a: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NextJS</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React</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LaTex</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MaterialUI</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Socket.io</a:t>
            </a:r>
            <a:endParaRPr lang="en-CA" dirty="0">
              <a:latin typeface="IBM Plex Sans" panose="020B0503050203000203" pitchFamily="34" charset="0"/>
            </a:endParaRPr>
          </a:p>
        </p:txBody>
      </p:sp>
      <p:sp>
        <p:nvSpPr>
          <p:cNvPr id="13" name="TextBox 12">
            <a:extLst>
              <a:ext uri="{FF2B5EF4-FFF2-40B4-BE49-F238E27FC236}">
                <a16:creationId xmlns:a16="http://schemas.microsoft.com/office/drawing/2014/main" id="{B3A36C67-1E9D-E4F2-84FB-FA147ADB6E10}"/>
              </a:ext>
            </a:extLst>
          </p:cNvPr>
          <p:cNvSpPr txBox="1"/>
          <p:nvPr/>
        </p:nvSpPr>
        <p:spPr>
          <a:xfrm>
            <a:off x="7535955" y="4165591"/>
            <a:ext cx="1472452" cy="369332"/>
          </a:xfrm>
          <a:prstGeom prst="rect">
            <a:avLst/>
          </a:prstGeom>
          <a:noFill/>
        </p:spPr>
        <p:txBody>
          <a:bodyPr wrap="square" rtlCol="0">
            <a:spAutoFit/>
          </a:bodyPr>
          <a:lstStyle/>
          <a:p>
            <a:r>
              <a:rPr lang="fr-CA" dirty="0">
                <a:latin typeface="IBM Plex Sans" panose="020B0503050203000203" pitchFamily="34" charset="0"/>
              </a:rPr>
              <a:t>Algorithme</a:t>
            </a:r>
            <a:endParaRPr lang="en-CA" dirty="0">
              <a:latin typeface="IBM Plex Sans" panose="020B0503050203000203" pitchFamily="34" charset="0"/>
            </a:endParaRPr>
          </a:p>
        </p:txBody>
      </p:sp>
      <p:cxnSp>
        <p:nvCxnSpPr>
          <p:cNvPr id="16" name="Straight Arrow Connector 15">
            <a:extLst>
              <a:ext uri="{FF2B5EF4-FFF2-40B4-BE49-F238E27FC236}">
                <a16:creationId xmlns:a16="http://schemas.microsoft.com/office/drawing/2014/main" id="{925B8076-2588-9A77-0754-62A01C31F9C6}"/>
              </a:ext>
            </a:extLst>
          </p:cNvPr>
          <p:cNvCxnSpPr/>
          <p:nvPr/>
        </p:nvCxnSpPr>
        <p:spPr>
          <a:xfrm flipH="1">
            <a:off x="8308039" y="2988437"/>
            <a:ext cx="708212" cy="1013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3F358D8-F7F7-30D7-8AAF-E52A27EEE5CA}"/>
              </a:ext>
            </a:extLst>
          </p:cNvPr>
          <p:cNvCxnSpPr>
            <a:cxnSpLocks/>
          </p:cNvCxnSpPr>
          <p:nvPr/>
        </p:nvCxnSpPr>
        <p:spPr>
          <a:xfrm>
            <a:off x="9858933" y="2988437"/>
            <a:ext cx="0" cy="109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7652AE-B4D8-BFA4-DA58-0DA3204B47C7}"/>
              </a:ext>
            </a:extLst>
          </p:cNvPr>
          <p:cNvCxnSpPr/>
          <p:nvPr/>
        </p:nvCxnSpPr>
        <p:spPr>
          <a:xfrm>
            <a:off x="10486462" y="2988437"/>
            <a:ext cx="815789" cy="109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B445D65-21DD-7558-9554-855F867939D0}"/>
              </a:ext>
            </a:extLst>
          </p:cNvPr>
          <p:cNvSpPr txBox="1"/>
          <p:nvPr/>
        </p:nvSpPr>
        <p:spPr>
          <a:xfrm>
            <a:off x="9625294" y="4166665"/>
            <a:ext cx="467278" cy="369332"/>
          </a:xfrm>
          <a:prstGeom prst="rect">
            <a:avLst/>
          </a:prstGeom>
          <a:noFill/>
        </p:spPr>
        <p:txBody>
          <a:bodyPr wrap="square" rtlCol="0">
            <a:spAutoFit/>
          </a:bodyPr>
          <a:lstStyle/>
          <a:p>
            <a:r>
              <a:rPr lang="fr-CA" dirty="0">
                <a:latin typeface="IBM Plex Sans" panose="020B0503050203000203" pitchFamily="34" charset="0"/>
              </a:rPr>
              <a:t>UI</a:t>
            </a:r>
            <a:endParaRPr lang="en-CA" dirty="0">
              <a:latin typeface="IBM Plex Sans" panose="020B0503050203000203" pitchFamily="34" charset="0"/>
            </a:endParaRPr>
          </a:p>
        </p:txBody>
      </p:sp>
      <p:sp>
        <p:nvSpPr>
          <p:cNvPr id="22" name="TextBox 21">
            <a:extLst>
              <a:ext uri="{FF2B5EF4-FFF2-40B4-BE49-F238E27FC236}">
                <a16:creationId xmlns:a16="http://schemas.microsoft.com/office/drawing/2014/main" id="{4A584236-5BD1-970B-9006-9AC93E986522}"/>
              </a:ext>
            </a:extLst>
          </p:cNvPr>
          <p:cNvSpPr txBox="1"/>
          <p:nvPr/>
        </p:nvSpPr>
        <p:spPr>
          <a:xfrm>
            <a:off x="10845051" y="4165591"/>
            <a:ext cx="1024220" cy="369332"/>
          </a:xfrm>
          <a:prstGeom prst="rect">
            <a:avLst/>
          </a:prstGeom>
          <a:noFill/>
        </p:spPr>
        <p:txBody>
          <a:bodyPr wrap="square" rtlCol="0">
            <a:spAutoFit/>
          </a:bodyPr>
          <a:lstStyle/>
          <a:p>
            <a:r>
              <a:rPr lang="fr-CA" dirty="0">
                <a:latin typeface="IBM Plex Sans" panose="020B0503050203000203" pitchFamily="34" charset="0"/>
              </a:rPr>
              <a:t>Serveur</a:t>
            </a:r>
            <a:endParaRPr lang="en-CA" dirty="0">
              <a:latin typeface="IBM Plex Sans" panose="020B0503050203000203" pitchFamily="34" charset="0"/>
            </a:endParaRPr>
          </a:p>
        </p:txBody>
      </p:sp>
    </p:spTree>
    <p:extLst>
      <p:ext uri="{BB962C8B-B14F-4D97-AF65-F5344CB8AC3E}">
        <p14:creationId xmlns:p14="http://schemas.microsoft.com/office/powerpoint/2010/main" val="382025672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A58E-3458-2E38-0E0D-EC33EE158E15}"/>
              </a:ext>
            </a:extLst>
          </p:cNvPr>
          <p:cNvSpPr>
            <a:spLocks noGrp="1"/>
          </p:cNvSpPr>
          <p:nvPr>
            <p:ph type="title"/>
          </p:nvPr>
        </p:nvSpPr>
        <p:spPr>
          <a:xfrm>
            <a:off x="2231136" y="341631"/>
            <a:ext cx="7729728" cy="1188720"/>
          </a:xfrm>
        </p:spPr>
        <p:txBody>
          <a:bodyPr/>
          <a:lstStyle/>
          <a:p>
            <a:r>
              <a:rPr lang="fr-CA" cap="none" dirty="0">
                <a:latin typeface="IBM Plex Sans" panose="020B0503050203000203" pitchFamily="34" charset="0"/>
              </a:rPr>
              <a:t>eLeetMath.tech</a:t>
            </a:r>
            <a:endParaRPr lang="en-CA" cap="none"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8EC746EA-C58C-3646-EFAA-630923040FFD}"/>
              </a:ext>
            </a:extLst>
          </p:cNvPr>
          <p:cNvSpPr>
            <a:spLocks noGrp="1"/>
          </p:cNvSpPr>
          <p:nvPr>
            <p:ph idx="1"/>
          </p:nvPr>
        </p:nvSpPr>
        <p:spPr>
          <a:xfrm>
            <a:off x="2213207" y="2497798"/>
            <a:ext cx="7729728" cy="3101983"/>
          </a:xfrm>
        </p:spPr>
        <p:txBody>
          <a:bodyPr/>
          <a:lstStyle/>
          <a:p>
            <a:pPr marL="0" indent="0">
              <a:buNone/>
            </a:pPr>
            <a:r>
              <a:rPr lang="fr-CA" dirty="0"/>
              <a:t> </a:t>
            </a:r>
            <a:endParaRPr lang="en-CA" dirty="0"/>
          </a:p>
        </p:txBody>
      </p:sp>
      <p:sp>
        <p:nvSpPr>
          <p:cNvPr id="5" name="Rectangle: Rounded Corners 4">
            <a:extLst>
              <a:ext uri="{FF2B5EF4-FFF2-40B4-BE49-F238E27FC236}">
                <a16:creationId xmlns:a16="http://schemas.microsoft.com/office/drawing/2014/main" id="{2BDF0B5D-DAFE-8F37-ABFE-93D63B7916A0}"/>
              </a:ext>
            </a:extLst>
          </p:cNvPr>
          <p:cNvSpPr/>
          <p:nvPr/>
        </p:nvSpPr>
        <p:spPr>
          <a:xfrm>
            <a:off x="564777" y="1984390"/>
            <a:ext cx="2886635" cy="797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3B08DC68-8691-11EF-A387-0D1A97C7D406}"/>
              </a:ext>
            </a:extLst>
          </p:cNvPr>
          <p:cNvSpPr/>
          <p:nvPr/>
        </p:nvSpPr>
        <p:spPr>
          <a:xfrm>
            <a:off x="4285130" y="1984390"/>
            <a:ext cx="2886635" cy="797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42758428-F70B-B438-F712-647D821904F7}"/>
              </a:ext>
            </a:extLst>
          </p:cNvPr>
          <p:cNvSpPr/>
          <p:nvPr/>
        </p:nvSpPr>
        <p:spPr>
          <a:xfrm>
            <a:off x="8415616" y="1984390"/>
            <a:ext cx="2886635" cy="797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BDFCEDE1-4210-C548-932B-3D151034B912}"/>
              </a:ext>
            </a:extLst>
          </p:cNvPr>
          <p:cNvSpPr txBox="1"/>
          <p:nvPr/>
        </p:nvSpPr>
        <p:spPr>
          <a:xfrm>
            <a:off x="4649320" y="2196311"/>
            <a:ext cx="2158253" cy="400110"/>
          </a:xfrm>
          <a:prstGeom prst="rect">
            <a:avLst/>
          </a:prstGeom>
          <a:noFill/>
        </p:spPr>
        <p:txBody>
          <a:bodyPr wrap="square" rtlCol="0">
            <a:spAutoFit/>
          </a:bodyPr>
          <a:lstStyle/>
          <a:p>
            <a:r>
              <a:rPr lang="fr-CA" sz="2000" b="1" u="sng" dirty="0" err="1">
                <a:latin typeface="IBM Plex Sans" panose="020B0503050203000203" pitchFamily="34" charset="0"/>
              </a:rPr>
              <a:t>Implementation</a:t>
            </a:r>
            <a:endParaRPr lang="en-CA" sz="2000" b="1" u="sng" dirty="0">
              <a:latin typeface="IBM Plex Sans" panose="020B0503050203000203" pitchFamily="34" charset="0"/>
            </a:endParaRPr>
          </a:p>
        </p:txBody>
      </p:sp>
      <p:sp>
        <p:nvSpPr>
          <p:cNvPr id="9" name="TextBox 8">
            <a:extLst>
              <a:ext uri="{FF2B5EF4-FFF2-40B4-BE49-F238E27FC236}">
                <a16:creationId xmlns:a16="http://schemas.microsoft.com/office/drawing/2014/main" id="{4551CE33-3671-F954-5B64-C67F7CDA8FE3}"/>
              </a:ext>
            </a:extLst>
          </p:cNvPr>
          <p:cNvSpPr txBox="1"/>
          <p:nvPr/>
        </p:nvSpPr>
        <p:spPr>
          <a:xfrm>
            <a:off x="1447800" y="2196311"/>
            <a:ext cx="1120588" cy="400110"/>
          </a:xfrm>
          <a:prstGeom prst="rect">
            <a:avLst/>
          </a:prstGeom>
          <a:noFill/>
        </p:spPr>
        <p:txBody>
          <a:bodyPr wrap="square" rtlCol="0">
            <a:spAutoFit/>
          </a:bodyPr>
          <a:lstStyle/>
          <a:p>
            <a:r>
              <a:rPr lang="fr-CA" sz="2000" b="1" u="sng" dirty="0">
                <a:latin typeface="IBM Plex Sans" panose="020B0503050203000203" pitchFamily="34" charset="0"/>
              </a:rPr>
              <a:t>Format</a:t>
            </a:r>
            <a:endParaRPr lang="en-CA" sz="2000" b="1" u="sng" dirty="0">
              <a:latin typeface="IBM Plex Sans" panose="020B0503050203000203" pitchFamily="34" charset="0"/>
            </a:endParaRPr>
          </a:p>
        </p:txBody>
      </p:sp>
      <p:sp>
        <p:nvSpPr>
          <p:cNvPr id="10" name="TextBox 9">
            <a:extLst>
              <a:ext uri="{FF2B5EF4-FFF2-40B4-BE49-F238E27FC236}">
                <a16:creationId xmlns:a16="http://schemas.microsoft.com/office/drawing/2014/main" id="{347AED75-7CE1-0D1E-46D0-275241977BF4}"/>
              </a:ext>
            </a:extLst>
          </p:cNvPr>
          <p:cNvSpPr txBox="1"/>
          <p:nvPr/>
        </p:nvSpPr>
        <p:spPr>
          <a:xfrm>
            <a:off x="8933327" y="2196312"/>
            <a:ext cx="1851212" cy="400110"/>
          </a:xfrm>
          <a:prstGeom prst="rect">
            <a:avLst/>
          </a:prstGeom>
          <a:noFill/>
        </p:spPr>
        <p:txBody>
          <a:bodyPr wrap="square" rtlCol="0">
            <a:spAutoFit/>
          </a:bodyPr>
          <a:lstStyle/>
          <a:p>
            <a:r>
              <a:rPr lang="fr-CA" sz="2000" b="1" u="sng" dirty="0">
                <a:latin typeface="IBM Plex Sans" panose="020B0503050203000203" pitchFamily="34" charset="0"/>
              </a:rPr>
              <a:t>Components</a:t>
            </a:r>
            <a:endParaRPr lang="en-CA" sz="2000" b="1" u="sng" dirty="0">
              <a:latin typeface="IBM Plex Sans" panose="020B0503050203000203" pitchFamily="34" charset="0"/>
            </a:endParaRPr>
          </a:p>
        </p:txBody>
      </p:sp>
      <p:sp>
        <p:nvSpPr>
          <p:cNvPr id="11" name="TextBox 10">
            <a:extLst>
              <a:ext uri="{FF2B5EF4-FFF2-40B4-BE49-F238E27FC236}">
                <a16:creationId xmlns:a16="http://schemas.microsoft.com/office/drawing/2014/main" id="{86FD2B14-3312-46F8-6923-F0EB53059BC3}"/>
              </a:ext>
            </a:extLst>
          </p:cNvPr>
          <p:cNvSpPr txBox="1"/>
          <p:nvPr/>
        </p:nvSpPr>
        <p:spPr>
          <a:xfrm>
            <a:off x="620252" y="2887682"/>
            <a:ext cx="2886635"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IBM Plex Sans" panose="020B0503050203000203" pitchFamily="34" charset="0"/>
              </a:rPr>
              <a:t>Online player versus player competition on a site</a:t>
            </a:r>
          </a:p>
          <a:p>
            <a:endParaRPr lang="fr-CA" dirty="0">
              <a:latin typeface="IBM Plex Sans" panose="020B0503050203000203" pitchFamily="34" charset="0"/>
            </a:endParaRPr>
          </a:p>
          <a:p>
            <a:pPr marL="285750" indent="-285750">
              <a:buFont typeface="Arial" panose="020B0604020202020204" pitchFamily="34" charset="0"/>
              <a:buChar char="•"/>
            </a:pPr>
            <a:r>
              <a:rPr lang="en-US" dirty="0">
                <a:latin typeface="IBM Plex Sans" panose="020B0503050203000203" pitchFamily="34" charset="0"/>
              </a:rPr>
              <a:t>Random questions</a:t>
            </a:r>
          </a:p>
          <a:p>
            <a:pPr marL="285750" indent="-285750">
              <a:buFont typeface="Arial" panose="020B0604020202020204" pitchFamily="34" charset="0"/>
              <a:buChar char="•"/>
            </a:pPr>
            <a:endParaRPr lang="en-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Limited time for </a:t>
            </a:r>
            <a:r>
              <a:rPr lang="fr-CA" dirty="0" err="1">
                <a:latin typeface="IBM Plex Sans" panose="020B0503050203000203" pitchFamily="34" charset="0"/>
              </a:rPr>
              <a:t>each</a:t>
            </a:r>
            <a:r>
              <a:rPr lang="fr-CA" dirty="0">
                <a:latin typeface="IBM Plex Sans" panose="020B0503050203000203" pitchFamily="34" charset="0"/>
              </a:rPr>
              <a:t> question</a:t>
            </a: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The one </a:t>
            </a:r>
            <a:r>
              <a:rPr lang="fr-CA" dirty="0" err="1">
                <a:latin typeface="IBM Plex Sans" panose="020B0503050203000203" pitchFamily="34" charset="0"/>
              </a:rPr>
              <a:t>with</a:t>
            </a:r>
            <a:r>
              <a:rPr lang="fr-CA" dirty="0">
                <a:latin typeface="IBM Plex Sans" panose="020B0503050203000203" pitchFamily="34" charset="0"/>
              </a:rPr>
              <a:t> the </a:t>
            </a:r>
            <a:r>
              <a:rPr lang="fr-CA" dirty="0" err="1">
                <a:latin typeface="IBM Plex Sans" panose="020B0503050203000203" pitchFamily="34" charset="0"/>
              </a:rPr>
              <a:t>highest</a:t>
            </a:r>
            <a:r>
              <a:rPr lang="fr-CA" dirty="0">
                <a:latin typeface="IBM Plex Sans" panose="020B0503050203000203" pitchFamily="34" charset="0"/>
              </a:rPr>
              <a:t> score </a:t>
            </a:r>
            <a:r>
              <a:rPr lang="fr-CA" dirty="0" err="1">
                <a:latin typeface="IBM Plex Sans" panose="020B0503050203000203" pitchFamily="34" charset="0"/>
              </a:rPr>
              <a:t>wins</a:t>
            </a:r>
            <a:r>
              <a:rPr lang="fr-CA" dirty="0">
                <a:latin typeface="IBM Plex Sans" panose="020B0503050203000203" pitchFamily="34" charset="0"/>
              </a:rPr>
              <a:t>!</a:t>
            </a:r>
          </a:p>
          <a:p>
            <a:endParaRPr lang="en-CA" dirty="0"/>
          </a:p>
        </p:txBody>
      </p:sp>
      <p:sp>
        <p:nvSpPr>
          <p:cNvPr id="12" name="TextBox 11">
            <a:extLst>
              <a:ext uri="{FF2B5EF4-FFF2-40B4-BE49-F238E27FC236}">
                <a16:creationId xmlns:a16="http://schemas.microsoft.com/office/drawing/2014/main" id="{1E4A27D4-71ED-E02C-A87E-1FA57269B2DC}"/>
              </a:ext>
            </a:extLst>
          </p:cNvPr>
          <p:cNvSpPr txBox="1"/>
          <p:nvPr/>
        </p:nvSpPr>
        <p:spPr>
          <a:xfrm>
            <a:off x="4599171" y="2988437"/>
            <a:ext cx="2158253" cy="3139321"/>
          </a:xfrm>
          <a:prstGeom prst="rect">
            <a:avLst/>
          </a:prstGeom>
          <a:noFill/>
        </p:spPr>
        <p:txBody>
          <a:bodyPr wrap="square" rtlCol="0">
            <a:spAutoFit/>
          </a:bodyPr>
          <a:lstStyle/>
          <a:p>
            <a:pPr marL="285750" indent="-285750">
              <a:buFont typeface="Arial" panose="020B0604020202020204" pitchFamily="34" charset="0"/>
              <a:buChar char="•"/>
            </a:pPr>
            <a:r>
              <a:rPr lang="fr-CA" dirty="0">
                <a:latin typeface="IBM Plex Sans" panose="020B0503050203000203" pitchFamily="34" charset="0"/>
              </a:rPr>
              <a:t>Wolfram Alpha</a:t>
            </a: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NextJS</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React</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LaTex</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MaterialUI</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Socket.io</a:t>
            </a:r>
            <a:endParaRPr lang="en-CA" dirty="0">
              <a:latin typeface="IBM Plex Sans" panose="020B0503050203000203" pitchFamily="34" charset="0"/>
            </a:endParaRPr>
          </a:p>
        </p:txBody>
      </p:sp>
      <p:sp>
        <p:nvSpPr>
          <p:cNvPr id="13" name="TextBox 12">
            <a:extLst>
              <a:ext uri="{FF2B5EF4-FFF2-40B4-BE49-F238E27FC236}">
                <a16:creationId xmlns:a16="http://schemas.microsoft.com/office/drawing/2014/main" id="{B3A36C67-1E9D-E4F2-84FB-FA147ADB6E10}"/>
              </a:ext>
            </a:extLst>
          </p:cNvPr>
          <p:cNvSpPr txBox="1"/>
          <p:nvPr/>
        </p:nvSpPr>
        <p:spPr>
          <a:xfrm>
            <a:off x="7535955" y="4165591"/>
            <a:ext cx="1472452" cy="369332"/>
          </a:xfrm>
          <a:prstGeom prst="rect">
            <a:avLst/>
          </a:prstGeom>
          <a:noFill/>
        </p:spPr>
        <p:txBody>
          <a:bodyPr wrap="square" rtlCol="0">
            <a:spAutoFit/>
          </a:bodyPr>
          <a:lstStyle/>
          <a:p>
            <a:r>
              <a:rPr lang="fr-CA" dirty="0" err="1">
                <a:latin typeface="IBM Plex Sans" panose="020B0503050203000203" pitchFamily="34" charset="0"/>
              </a:rPr>
              <a:t>Algorithm</a:t>
            </a:r>
            <a:endParaRPr lang="en-CA" dirty="0">
              <a:latin typeface="IBM Plex Sans" panose="020B0503050203000203" pitchFamily="34" charset="0"/>
            </a:endParaRPr>
          </a:p>
        </p:txBody>
      </p:sp>
      <p:cxnSp>
        <p:nvCxnSpPr>
          <p:cNvPr id="16" name="Straight Arrow Connector 15">
            <a:extLst>
              <a:ext uri="{FF2B5EF4-FFF2-40B4-BE49-F238E27FC236}">
                <a16:creationId xmlns:a16="http://schemas.microsoft.com/office/drawing/2014/main" id="{925B8076-2588-9A77-0754-62A01C31F9C6}"/>
              </a:ext>
            </a:extLst>
          </p:cNvPr>
          <p:cNvCxnSpPr/>
          <p:nvPr/>
        </p:nvCxnSpPr>
        <p:spPr>
          <a:xfrm flipH="1">
            <a:off x="8308039" y="2988437"/>
            <a:ext cx="708212" cy="1013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3F358D8-F7F7-30D7-8AAF-E52A27EEE5CA}"/>
              </a:ext>
            </a:extLst>
          </p:cNvPr>
          <p:cNvCxnSpPr>
            <a:cxnSpLocks/>
          </p:cNvCxnSpPr>
          <p:nvPr/>
        </p:nvCxnSpPr>
        <p:spPr>
          <a:xfrm>
            <a:off x="9858933" y="2988437"/>
            <a:ext cx="0" cy="109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7652AE-B4D8-BFA4-DA58-0DA3204B47C7}"/>
              </a:ext>
            </a:extLst>
          </p:cNvPr>
          <p:cNvCxnSpPr/>
          <p:nvPr/>
        </p:nvCxnSpPr>
        <p:spPr>
          <a:xfrm>
            <a:off x="10486462" y="2988437"/>
            <a:ext cx="815789" cy="109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B445D65-21DD-7558-9554-855F867939D0}"/>
              </a:ext>
            </a:extLst>
          </p:cNvPr>
          <p:cNvSpPr txBox="1"/>
          <p:nvPr/>
        </p:nvSpPr>
        <p:spPr>
          <a:xfrm>
            <a:off x="9625294" y="4166665"/>
            <a:ext cx="467278" cy="369332"/>
          </a:xfrm>
          <a:prstGeom prst="rect">
            <a:avLst/>
          </a:prstGeom>
          <a:noFill/>
        </p:spPr>
        <p:txBody>
          <a:bodyPr wrap="square" rtlCol="0">
            <a:spAutoFit/>
          </a:bodyPr>
          <a:lstStyle/>
          <a:p>
            <a:r>
              <a:rPr lang="fr-CA" dirty="0">
                <a:latin typeface="IBM Plex Sans" panose="020B0503050203000203" pitchFamily="34" charset="0"/>
              </a:rPr>
              <a:t>UI</a:t>
            </a:r>
            <a:endParaRPr lang="en-CA" dirty="0">
              <a:latin typeface="IBM Plex Sans" panose="020B0503050203000203" pitchFamily="34" charset="0"/>
            </a:endParaRPr>
          </a:p>
        </p:txBody>
      </p:sp>
      <p:sp>
        <p:nvSpPr>
          <p:cNvPr id="22" name="TextBox 21">
            <a:extLst>
              <a:ext uri="{FF2B5EF4-FFF2-40B4-BE49-F238E27FC236}">
                <a16:creationId xmlns:a16="http://schemas.microsoft.com/office/drawing/2014/main" id="{4A584236-5BD1-970B-9006-9AC93E986522}"/>
              </a:ext>
            </a:extLst>
          </p:cNvPr>
          <p:cNvSpPr txBox="1"/>
          <p:nvPr/>
        </p:nvSpPr>
        <p:spPr>
          <a:xfrm>
            <a:off x="10981579" y="4165591"/>
            <a:ext cx="1024220" cy="369332"/>
          </a:xfrm>
          <a:prstGeom prst="rect">
            <a:avLst/>
          </a:prstGeom>
          <a:noFill/>
        </p:spPr>
        <p:txBody>
          <a:bodyPr wrap="square" rtlCol="0">
            <a:spAutoFit/>
          </a:bodyPr>
          <a:lstStyle/>
          <a:p>
            <a:r>
              <a:rPr lang="fr-CA" dirty="0">
                <a:latin typeface="IBM Plex Sans" panose="020B0503050203000203" pitchFamily="34" charset="0"/>
              </a:rPr>
              <a:t>Server</a:t>
            </a:r>
            <a:endParaRPr lang="en-CA" dirty="0">
              <a:latin typeface="IBM Plex Sans" panose="020B0503050203000203" pitchFamily="34" charset="0"/>
            </a:endParaRPr>
          </a:p>
        </p:txBody>
      </p:sp>
    </p:spTree>
    <p:extLst>
      <p:ext uri="{BB962C8B-B14F-4D97-AF65-F5344CB8AC3E}">
        <p14:creationId xmlns:p14="http://schemas.microsoft.com/office/powerpoint/2010/main" val="292140538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a:t>
            </a:r>
            <a:r>
              <a:rPr lang="fr-CA" b="1" dirty="0">
                <a:latin typeface="IBM Plex Sans" panose="020B0503050203000203" pitchFamily="34" charset="0"/>
              </a:rPr>
              <a:t>Réalisation de l’application / </a:t>
            </a:r>
            <a:r>
              <a:rPr lang="fr-CA" b="1" dirty="0" err="1">
                <a:latin typeface="IBM Plex Sans" panose="020B0503050203000203" pitchFamily="34" charset="0"/>
              </a:rPr>
              <a:t>Making</a:t>
            </a:r>
            <a:r>
              <a:rPr lang="fr-CA" b="1"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FAQ / Q&amp;A</a:t>
            </a:r>
          </a:p>
        </p:txBody>
      </p:sp>
    </p:spTree>
    <p:extLst>
      <p:ext uri="{BB962C8B-B14F-4D97-AF65-F5344CB8AC3E}">
        <p14:creationId xmlns:p14="http://schemas.microsoft.com/office/powerpoint/2010/main" val="20835868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TM10001115[[fn=Parcel]]</Template>
  <TotalTime>326</TotalTime>
  <Words>793</Words>
  <Application>Microsoft Office PowerPoint</Application>
  <PresentationFormat>Widescreen</PresentationFormat>
  <Paragraphs>194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vt:lpstr>
      <vt:lpstr>Gill Sans MT</vt:lpstr>
      <vt:lpstr>IBM Plex Sans</vt:lpstr>
      <vt:lpstr>Parcel</vt:lpstr>
      <vt:lpstr>eLeetMath.tech</vt:lpstr>
      <vt:lpstr>Présentation de l’équipe  Team presentation</vt:lpstr>
      <vt:lpstr>Agenda</vt:lpstr>
      <vt:lpstr>L’apprentissage est un besoin crucial au sein d’une société, car il permet le développement et la mise en application de nos talents et de nos connaissances. Bien évidement, possédez des connaissances est gratifiant et cela a un grand impact positif sur notre sentiment d’accomplissement personnel. – Gabriel Sabérian 2023</vt:lpstr>
      <vt:lpstr>Learning is a crucial need within a society, because it allows the development and application of our talents and knowledge. Of course, having knowledge is rewarding and it has a big positive impact on our sense of personal accomplishment. – Gabriel Sabérian 2023</vt:lpstr>
      <vt:lpstr>Agenda</vt:lpstr>
      <vt:lpstr>eLeetMath.tech</vt:lpstr>
      <vt:lpstr>eLeetMath.tech</vt:lpstr>
      <vt:lpstr>Agenda</vt:lpstr>
      <vt:lpstr>UI</vt:lpstr>
      <vt:lpstr>UI</vt:lpstr>
      <vt:lpstr>RPG : Random Problem Generator</vt:lpstr>
      <vt:lpstr>RPG : Random Problem Generator</vt:lpstr>
      <vt:lpstr>PowerPoint Presentation</vt:lpstr>
      <vt:lpstr>PowerPoint Presentation</vt:lpstr>
      <vt:lpstr>Agenda</vt:lpstr>
      <vt:lpstr>Effets sociétaux</vt:lpstr>
      <vt:lpstr>PowerPoint Presentation</vt:lpstr>
      <vt:lpstr>Societal Effects</vt:lpstr>
      <vt:lpstr>PowerPoint Presentation</vt:lpstr>
      <vt:lpstr>Agenda</vt:lpstr>
      <vt:lpstr>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MMO RPG</dc:title>
  <dc:creator>gab gab</dc:creator>
  <cp:lastModifiedBy>gab gab</cp:lastModifiedBy>
  <cp:revision>1</cp:revision>
  <dcterms:created xsi:type="dcterms:W3CDTF">2023-02-05T10:34:29Z</dcterms:created>
  <dcterms:modified xsi:type="dcterms:W3CDTF">2023-02-05T16:30:11Z</dcterms:modified>
</cp:coreProperties>
</file>