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Lst>
  <p:sldIdLst>
    <p:sldId id="256" r:id="rId2"/>
    <p:sldId id="259" r:id="rId3"/>
    <p:sldId id="260" r:id="rId4"/>
    <p:sldId id="261" r:id="rId5"/>
    <p:sldId id="262" r:id="rId6"/>
    <p:sldId id="263" r:id="rId7"/>
    <p:sldId id="283" r:id="rId8"/>
    <p:sldId id="267" r:id="rId9"/>
    <p:sldId id="266" r:id="rId10"/>
    <p:sldId id="268" r:id="rId11"/>
    <p:sldId id="272" r:id="rId12"/>
    <p:sldId id="273" r:id="rId13"/>
    <p:sldId id="290" r:id="rId14"/>
    <p:sldId id="276" r:id="rId15"/>
    <p:sldId id="280" r:id="rId16"/>
    <p:sldId id="293" r:id="rId17"/>
    <p:sldId id="292" r:id="rId18"/>
    <p:sldId id="29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 gab" userId="910a901c0867816c" providerId="LiveId" clId="{9BBC606E-1263-4C3A-9932-76C72A1A055F}"/>
    <pc:docChg chg="undo redo custSel addSld delSld modSld sldOrd">
      <pc:chgData name="gab gab" userId="910a901c0867816c" providerId="LiveId" clId="{9BBC606E-1263-4C3A-9932-76C72A1A055F}" dt="2023-02-05T15:06:21.009" v="3931" actId="20577"/>
      <pc:docMkLst>
        <pc:docMk/>
      </pc:docMkLst>
      <pc:sldChg chg="addSp delSp modSp mod">
        <pc:chgData name="gab gab" userId="910a901c0867816c" providerId="LiveId" clId="{9BBC606E-1263-4C3A-9932-76C72A1A055F}" dt="2023-02-05T13:45:02.660" v="2738" actId="20577"/>
        <pc:sldMkLst>
          <pc:docMk/>
          <pc:sldMk cId="3681622930" sldId="256"/>
        </pc:sldMkLst>
        <pc:spChg chg="mod">
          <ac:chgData name="gab gab" userId="910a901c0867816c" providerId="LiveId" clId="{9BBC606E-1263-4C3A-9932-76C72A1A055F}" dt="2023-02-05T13:44:49.430" v="2735" actId="947"/>
          <ac:spMkLst>
            <pc:docMk/>
            <pc:sldMk cId="3681622930" sldId="256"/>
            <ac:spMk id="2" creationId="{023C472F-A79E-152A-03A6-F0A7BD4E6403}"/>
          </ac:spMkLst>
        </pc:spChg>
        <pc:spChg chg="del mod">
          <ac:chgData name="gab gab" userId="910a901c0867816c" providerId="LiveId" clId="{9BBC606E-1263-4C3A-9932-76C72A1A055F}" dt="2023-02-05T13:03:37.224" v="1993" actId="478"/>
          <ac:spMkLst>
            <pc:docMk/>
            <pc:sldMk cId="3681622930" sldId="256"/>
            <ac:spMk id="3" creationId="{9FC14F91-81B1-B9AB-E3CB-00882FEE1AA4}"/>
          </ac:spMkLst>
        </pc:spChg>
        <pc:spChg chg="add mod">
          <ac:chgData name="gab gab" userId="910a901c0867816c" providerId="LiveId" clId="{9BBC606E-1263-4C3A-9932-76C72A1A055F}" dt="2023-02-05T13:45:02.660" v="2738" actId="20577"/>
          <ac:spMkLst>
            <pc:docMk/>
            <pc:sldMk cId="3681622930" sldId="256"/>
            <ac:spMk id="4" creationId="{2836CF80-EDC4-962C-C4F5-F5715E931E36}"/>
          </ac:spMkLst>
        </pc:spChg>
        <pc:picChg chg="add mod">
          <ac:chgData name="gab gab" userId="910a901c0867816c" providerId="LiveId" clId="{9BBC606E-1263-4C3A-9932-76C72A1A055F}" dt="2023-02-05T13:12:31.159" v="2089" actId="1076"/>
          <ac:picMkLst>
            <pc:docMk/>
            <pc:sldMk cId="3681622930" sldId="256"/>
            <ac:picMk id="6" creationId="{B03144ED-C0BD-5B12-0588-E6ACE94ECD14}"/>
          </ac:picMkLst>
        </pc:picChg>
      </pc:sldChg>
      <pc:sldChg chg="modSp del mod">
        <pc:chgData name="gab gab" userId="910a901c0867816c" providerId="LiveId" clId="{9BBC606E-1263-4C3A-9932-76C72A1A055F}" dt="2023-02-05T12:56:55.525" v="1834" actId="47"/>
        <pc:sldMkLst>
          <pc:docMk/>
          <pc:sldMk cId="427439910" sldId="257"/>
        </pc:sldMkLst>
        <pc:spChg chg="mod">
          <ac:chgData name="gab gab" userId="910a901c0867816c" providerId="LiveId" clId="{9BBC606E-1263-4C3A-9932-76C72A1A055F}" dt="2023-02-05T11:20:36.431" v="507"/>
          <ac:spMkLst>
            <pc:docMk/>
            <pc:sldMk cId="427439910" sldId="257"/>
            <ac:spMk id="2" creationId="{2A455170-BE0F-E4BA-06AC-2D7020B65D75}"/>
          </ac:spMkLst>
        </pc:spChg>
        <pc:spChg chg="mod">
          <ac:chgData name="gab gab" userId="910a901c0867816c" providerId="LiveId" clId="{9BBC606E-1263-4C3A-9932-76C72A1A055F}" dt="2023-02-05T11:20:36.431" v="507"/>
          <ac:spMkLst>
            <pc:docMk/>
            <pc:sldMk cId="427439910" sldId="257"/>
            <ac:spMk id="3" creationId="{975F7EE8-A40B-3271-722C-7698CE0D786B}"/>
          </ac:spMkLst>
        </pc:spChg>
      </pc:sldChg>
      <pc:sldChg chg="del">
        <pc:chgData name="gab gab" userId="910a901c0867816c" providerId="LiveId" clId="{9BBC606E-1263-4C3A-9932-76C72A1A055F}" dt="2023-02-05T11:42:24.101" v="854" actId="47"/>
        <pc:sldMkLst>
          <pc:docMk/>
          <pc:sldMk cId="3189361783" sldId="258"/>
        </pc:sldMkLst>
      </pc:sldChg>
      <pc:sldChg chg="addSp delSp modSp mod">
        <pc:chgData name="gab gab" userId="910a901c0867816c" providerId="LiveId" clId="{9BBC606E-1263-4C3A-9932-76C72A1A055F}" dt="2023-02-05T14:49:41.104" v="3851" actId="255"/>
        <pc:sldMkLst>
          <pc:docMk/>
          <pc:sldMk cId="3012206905" sldId="259"/>
        </pc:sldMkLst>
        <pc:spChg chg="mod">
          <ac:chgData name="gab gab" userId="910a901c0867816c" providerId="LiveId" clId="{9BBC606E-1263-4C3A-9932-76C72A1A055F}" dt="2023-02-05T14:22:57.754" v="3665" actId="1076"/>
          <ac:spMkLst>
            <pc:docMk/>
            <pc:sldMk cId="3012206905" sldId="259"/>
            <ac:spMk id="2" creationId="{E0F77231-0D4A-5D83-C8C2-DD440824360F}"/>
          </ac:spMkLst>
        </pc:spChg>
        <pc:spChg chg="del mod">
          <ac:chgData name="gab gab" userId="910a901c0867816c" providerId="LiveId" clId="{9BBC606E-1263-4C3A-9932-76C72A1A055F}" dt="2023-02-05T13:12:38.291" v="2090" actId="478"/>
          <ac:spMkLst>
            <pc:docMk/>
            <pc:sldMk cId="3012206905" sldId="259"/>
            <ac:spMk id="4" creationId="{4299E460-B178-2187-6CDD-45A811E9C5F6}"/>
          </ac:spMkLst>
        </pc:spChg>
        <pc:spChg chg="mod">
          <ac:chgData name="gab gab" userId="910a901c0867816c" providerId="LiveId" clId="{9BBC606E-1263-4C3A-9932-76C72A1A055F}" dt="2023-02-05T14:45:32.538" v="3839" actId="20577"/>
          <ac:spMkLst>
            <pc:docMk/>
            <pc:sldMk cId="3012206905" sldId="259"/>
            <ac:spMk id="5" creationId="{2AE8A8A8-D9F2-6078-8692-693A4110DEA5}"/>
          </ac:spMkLst>
        </pc:spChg>
        <pc:spChg chg="add del mod">
          <ac:chgData name="gab gab" userId="910a901c0867816c" providerId="LiveId" clId="{9BBC606E-1263-4C3A-9932-76C72A1A055F}" dt="2023-02-05T13:12:42.825" v="2091" actId="478"/>
          <ac:spMkLst>
            <pc:docMk/>
            <pc:sldMk cId="3012206905" sldId="259"/>
            <ac:spMk id="6" creationId="{DA6363DA-0DC6-C06B-4E56-9AEE92A60229}"/>
          </ac:spMkLst>
        </pc:spChg>
        <pc:spChg chg="mod">
          <ac:chgData name="gab gab" userId="910a901c0867816c" providerId="LiveId" clId="{9BBC606E-1263-4C3A-9932-76C72A1A055F}" dt="2023-02-05T14:44:18.085" v="3833" actId="207"/>
          <ac:spMkLst>
            <pc:docMk/>
            <pc:sldMk cId="3012206905" sldId="259"/>
            <ac:spMk id="8" creationId="{925E0148-0E9F-4DBB-8C00-7275F762E782}"/>
          </ac:spMkLst>
        </pc:spChg>
        <pc:spChg chg="mod">
          <ac:chgData name="gab gab" userId="910a901c0867816c" providerId="LiveId" clId="{9BBC606E-1263-4C3A-9932-76C72A1A055F}" dt="2023-02-05T14:49:41.104" v="3851" actId="255"/>
          <ac:spMkLst>
            <pc:docMk/>
            <pc:sldMk cId="3012206905" sldId="259"/>
            <ac:spMk id="10" creationId="{27F12769-A410-70C2-7CC3-149EEE4C2CE0}"/>
          </ac:spMkLst>
        </pc:spChg>
        <pc:spChg chg="add del">
          <ac:chgData name="gab gab" userId="910a901c0867816c" providerId="LiveId" clId="{9BBC606E-1263-4C3A-9932-76C72A1A055F}" dt="2023-02-05T14:14:15.138" v="3636" actId="11529"/>
          <ac:spMkLst>
            <pc:docMk/>
            <pc:sldMk cId="3012206905" sldId="259"/>
            <ac:spMk id="11" creationId="{583FCBE3-F5D6-A105-47CF-DE1B945E612C}"/>
          </ac:spMkLst>
        </pc:spChg>
        <pc:spChg chg="mod">
          <ac:chgData name="gab gab" userId="910a901c0867816c" providerId="LiveId" clId="{9BBC606E-1263-4C3A-9932-76C72A1A055F}" dt="2023-02-05T14:46:16.518" v="3843" actId="207"/>
          <ac:spMkLst>
            <pc:docMk/>
            <pc:sldMk cId="3012206905" sldId="259"/>
            <ac:spMk id="12" creationId="{2CDE6B8A-E0A2-003C-FF08-F02CD1E04ED2}"/>
          </ac:spMkLst>
        </pc:spChg>
        <pc:spChg chg="add del">
          <ac:chgData name="gab gab" userId="910a901c0867816c" providerId="LiveId" clId="{9BBC606E-1263-4C3A-9932-76C72A1A055F}" dt="2023-02-05T14:14:32.664" v="3642" actId="11529"/>
          <ac:spMkLst>
            <pc:docMk/>
            <pc:sldMk cId="3012206905" sldId="259"/>
            <ac:spMk id="13" creationId="{12D9204B-513F-C94A-C933-BBFD694471E2}"/>
          </ac:spMkLst>
        </pc:spChg>
        <pc:picChg chg="add del mod modCrop">
          <ac:chgData name="gab gab" userId="910a901c0867816c" providerId="LiveId" clId="{9BBC606E-1263-4C3A-9932-76C72A1A055F}" dt="2023-02-05T14:42:51.976" v="3769" actId="14100"/>
          <ac:picMkLst>
            <pc:docMk/>
            <pc:sldMk cId="3012206905" sldId="259"/>
            <ac:picMk id="9" creationId="{E9558D76-A54A-C11B-9968-1B7DC86EF8A9}"/>
          </ac:picMkLst>
        </pc:picChg>
        <pc:picChg chg="add del mod">
          <ac:chgData name="gab gab" userId="910a901c0867816c" providerId="LiveId" clId="{9BBC606E-1263-4C3A-9932-76C72A1A055F}" dt="2023-02-05T14:22:19.932" v="3658" actId="931"/>
          <ac:picMkLst>
            <pc:docMk/>
            <pc:sldMk cId="3012206905" sldId="259"/>
            <ac:picMk id="15" creationId="{4988462C-6D6D-17A5-AF4F-10CFCFDA19B6}"/>
          </ac:picMkLst>
        </pc:picChg>
        <pc:picChg chg="add mod modCrop">
          <ac:chgData name="gab gab" userId="910a901c0867816c" providerId="LiveId" clId="{9BBC606E-1263-4C3A-9932-76C72A1A055F}" dt="2023-02-05T14:42:57.322" v="3772" actId="14100"/>
          <ac:picMkLst>
            <pc:docMk/>
            <pc:sldMk cId="3012206905" sldId="259"/>
            <ac:picMk id="17" creationId="{3F995610-75BF-4D98-691C-C08F6D2D069D}"/>
          </ac:picMkLst>
        </pc:picChg>
        <pc:picChg chg="add del mod modCrop">
          <ac:chgData name="gab gab" userId="910a901c0867816c" providerId="LiveId" clId="{9BBC606E-1263-4C3A-9932-76C72A1A055F}" dt="2023-02-05T14:41:27.721" v="3758" actId="21"/>
          <ac:picMkLst>
            <pc:docMk/>
            <pc:sldMk cId="3012206905" sldId="259"/>
            <ac:picMk id="19" creationId="{CAF1FAF7-0944-C392-ED78-5B690B90AB16}"/>
          </ac:picMkLst>
        </pc:picChg>
        <pc:picChg chg="add mod modCrop">
          <ac:chgData name="gab gab" userId="910a901c0867816c" providerId="LiveId" clId="{9BBC606E-1263-4C3A-9932-76C72A1A055F}" dt="2023-02-05T14:42:55.259" v="3771" actId="1076"/>
          <ac:picMkLst>
            <pc:docMk/>
            <pc:sldMk cId="3012206905" sldId="259"/>
            <ac:picMk id="21" creationId="{675583A9-1284-9C61-6B83-9C9C79513BA0}"/>
          </ac:picMkLst>
        </pc:picChg>
        <pc:picChg chg="add mod modCrop">
          <ac:chgData name="gab gab" userId="910a901c0867816c" providerId="LiveId" clId="{9BBC606E-1263-4C3A-9932-76C72A1A055F}" dt="2023-02-05T14:42:48.459" v="3768" actId="14100"/>
          <ac:picMkLst>
            <pc:docMk/>
            <pc:sldMk cId="3012206905" sldId="259"/>
            <ac:picMk id="23" creationId="{264FF07F-C886-B6D2-C6D0-6C056525B5D4}"/>
          </ac:picMkLst>
        </pc:picChg>
      </pc:sldChg>
      <pc:sldChg chg="addSp delSp modSp mod ord">
        <pc:chgData name="gab gab" userId="910a901c0867816c" providerId="LiveId" clId="{9BBC606E-1263-4C3A-9932-76C72A1A055F}" dt="2023-02-05T14:07:10.802" v="3624" actId="20578"/>
        <pc:sldMkLst>
          <pc:docMk/>
          <pc:sldMk cId="1872260934" sldId="260"/>
        </pc:sldMkLst>
        <pc:spChg chg="mod">
          <ac:chgData name="gab gab" userId="910a901c0867816c" providerId="LiveId" clId="{9BBC606E-1263-4C3A-9932-76C72A1A055F}" dt="2023-02-05T13:10:54.836" v="2072"/>
          <ac:spMkLst>
            <pc:docMk/>
            <pc:sldMk cId="1872260934" sldId="260"/>
            <ac:spMk id="2" creationId="{A418C1D0-DEF6-F9F5-DF85-D2E312516D35}"/>
          </ac:spMkLst>
        </pc:spChg>
        <pc:spChg chg="mod">
          <ac:chgData name="gab gab" userId="910a901c0867816c" providerId="LiveId" clId="{9BBC606E-1263-4C3A-9932-76C72A1A055F}" dt="2023-02-05T13:10:54.836" v="2072"/>
          <ac:spMkLst>
            <pc:docMk/>
            <pc:sldMk cId="1872260934" sldId="260"/>
            <ac:spMk id="3" creationId="{1BA11576-23A0-3B21-47C2-53D3B7E25AF4}"/>
          </ac:spMkLst>
        </pc:spChg>
        <pc:graphicFrameChg chg="add del modGraphic">
          <ac:chgData name="gab gab" userId="910a901c0867816c" providerId="LiveId" clId="{9BBC606E-1263-4C3A-9932-76C72A1A055F}" dt="2023-02-05T10:39:50.115" v="14" actId="478"/>
          <ac:graphicFrameMkLst>
            <pc:docMk/>
            <pc:sldMk cId="1872260934" sldId="260"/>
            <ac:graphicFrameMk id="5" creationId="{CF3AB6BC-972A-D642-E9C4-C06D7C085DB7}"/>
          </ac:graphicFrameMkLst>
        </pc:graphicFrameChg>
      </pc:sldChg>
      <pc:sldChg chg="modSp mod">
        <pc:chgData name="gab gab" userId="910a901c0867816c" providerId="LiveId" clId="{9BBC606E-1263-4C3A-9932-76C72A1A055F}" dt="2023-02-05T13:50:11.049" v="2893" actId="20577"/>
        <pc:sldMkLst>
          <pc:docMk/>
          <pc:sldMk cId="966163876" sldId="261"/>
        </pc:sldMkLst>
        <pc:spChg chg="mod">
          <ac:chgData name="gab gab" userId="910a901c0867816c" providerId="LiveId" clId="{9BBC606E-1263-4C3A-9932-76C72A1A055F}" dt="2023-02-05T13:49:25.686" v="2864" actId="20577"/>
          <ac:spMkLst>
            <pc:docMk/>
            <pc:sldMk cId="966163876" sldId="261"/>
            <ac:spMk id="2" creationId="{4CDE07EC-E2CC-052B-9CF2-FAA27D5A785B}"/>
          </ac:spMkLst>
        </pc:spChg>
        <pc:spChg chg="mod">
          <ac:chgData name="gab gab" userId="910a901c0867816c" providerId="LiveId" clId="{9BBC606E-1263-4C3A-9932-76C72A1A055F}" dt="2023-02-05T13:22:47.773" v="2142" actId="1076"/>
          <ac:spMkLst>
            <pc:docMk/>
            <pc:sldMk cId="966163876" sldId="261"/>
            <ac:spMk id="3" creationId="{34E5F86D-D5BF-9B75-3878-6FA439F0D3B2}"/>
          </ac:spMkLst>
        </pc:spChg>
        <pc:spChg chg="mod">
          <ac:chgData name="gab gab" userId="910a901c0867816c" providerId="LiveId" clId="{9BBC606E-1263-4C3A-9932-76C72A1A055F}" dt="2023-02-05T13:22:38.869" v="2141" actId="1076"/>
          <ac:spMkLst>
            <pc:docMk/>
            <pc:sldMk cId="966163876" sldId="261"/>
            <ac:spMk id="4" creationId="{8A18BD1A-16A9-80BD-66E2-EA4A3A8D15EE}"/>
          </ac:spMkLst>
        </pc:spChg>
        <pc:spChg chg="mod">
          <ac:chgData name="gab gab" userId="910a901c0867816c" providerId="LiveId" clId="{9BBC606E-1263-4C3A-9932-76C72A1A055F}" dt="2023-02-05T13:22:38.869" v="2141" actId="1076"/>
          <ac:spMkLst>
            <pc:docMk/>
            <pc:sldMk cId="966163876" sldId="261"/>
            <ac:spMk id="6" creationId="{5F98B03C-D683-196E-3FD2-C1540B190983}"/>
          </ac:spMkLst>
        </pc:spChg>
        <pc:spChg chg="mod">
          <ac:chgData name="gab gab" userId="910a901c0867816c" providerId="LiveId" clId="{9BBC606E-1263-4C3A-9932-76C72A1A055F}" dt="2023-02-05T13:22:38.869" v="2141" actId="1076"/>
          <ac:spMkLst>
            <pc:docMk/>
            <pc:sldMk cId="966163876" sldId="261"/>
            <ac:spMk id="8" creationId="{FD6D09BC-4DA7-B85E-5217-57BC29D6BFA6}"/>
          </ac:spMkLst>
        </pc:spChg>
        <pc:spChg chg="mod">
          <ac:chgData name="gab gab" userId="910a901c0867816c" providerId="LiveId" clId="{9BBC606E-1263-4C3A-9932-76C72A1A055F}" dt="2023-02-05T13:22:38.869" v="2141" actId="1076"/>
          <ac:spMkLst>
            <pc:docMk/>
            <pc:sldMk cId="966163876" sldId="261"/>
            <ac:spMk id="9" creationId="{815B7999-627B-0DC5-CB52-5AC5FB4057C6}"/>
          </ac:spMkLst>
        </pc:spChg>
        <pc:spChg chg="mod">
          <ac:chgData name="gab gab" userId="910a901c0867816c" providerId="LiveId" clId="{9BBC606E-1263-4C3A-9932-76C72A1A055F}" dt="2023-02-05T13:22:38.869" v="2141" actId="1076"/>
          <ac:spMkLst>
            <pc:docMk/>
            <pc:sldMk cId="966163876" sldId="261"/>
            <ac:spMk id="10" creationId="{1EEC2A4C-F9FA-CE00-2DB6-BBE1396EEE37}"/>
          </ac:spMkLst>
        </pc:spChg>
        <pc:spChg chg="mod">
          <ac:chgData name="gab gab" userId="910a901c0867816c" providerId="LiveId" clId="{9BBC606E-1263-4C3A-9932-76C72A1A055F}" dt="2023-02-05T13:22:38.869" v="2141" actId="1076"/>
          <ac:spMkLst>
            <pc:docMk/>
            <pc:sldMk cId="966163876" sldId="261"/>
            <ac:spMk id="12" creationId="{57E762E8-8776-2E4C-7CF7-967385923D58}"/>
          </ac:spMkLst>
        </pc:spChg>
        <pc:spChg chg="mod">
          <ac:chgData name="gab gab" userId="910a901c0867816c" providerId="LiveId" clId="{9BBC606E-1263-4C3A-9932-76C72A1A055F}" dt="2023-02-05T13:50:11.049" v="2893" actId="20577"/>
          <ac:spMkLst>
            <pc:docMk/>
            <pc:sldMk cId="966163876" sldId="261"/>
            <ac:spMk id="13" creationId="{3C7AC594-856E-1D2D-AB91-AE6398854C64}"/>
          </ac:spMkLst>
        </pc:spChg>
        <pc:spChg chg="mod">
          <ac:chgData name="gab gab" userId="910a901c0867816c" providerId="LiveId" clId="{9BBC606E-1263-4C3A-9932-76C72A1A055F}" dt="2023-02-05T13:22:38.869" v="2141" actId="1076"/>
          <ac:spMkLst>
            <pc:docMk/>
            <pc:sldMk cId="966163876" sldId="261"/>
            <ac:spMk id="14" creationId="{8AAAE110-A9D7-9035-FA02-69864D4DF690}"/>
          </ac:spMkLst>
        </pc:spChg>
        <pc:spChg chg="mod">
          <ac:chgData name="gab gab" userId="910a901c0867816c" providerId="LiveId" clId="{9BBC606E-1263-4C3A-9932-76C72A1A055F}" dt="2023-02-05T13:22:38.869" v="2141" actId="1076"/>
          <ac:spMkLst>
            <pc:docMk/>
            <pc:sldMk cId="966163876" sldId="261"/>
            <ac:spMk id="15" creationId="{E2AE505C-70F1-20D3-2C9A-9E50592C9DD9}"/>
          </ac:spMkLst>
        </pc:spChg>
        <pc:spChg chg="mod">
          <ac:chgData name="gab gab" userId="910a901c0867816c" providerId="LiveId" clId="{9BBC606E-1263-4C3A-9932-76C72A1A055F}" dt="2023-02-05T13:22:38.869" v="2141" actId="1076"/>
          <ac:spMkLst>
            <pc:docMk/>
            <pc:sldMk cId="966163876" sldId="261"/>
            <ac:spMk id="16" creationId="{7B0E4B58-72CA-D4EC-4F02-E251D20B84C6}"/>
          </ac:spMkLst>
        </pc:spChg>
        <pc:spChg chg="mod">
          <ac:chgData name="gab gab" userId="910a901c0867816c" providerId="LiveId" clId="{9BBC606E-1263-4C3A-9932-76C72A1A055F}" dt="2023-02-05T13:22:38.869" v="2141" actId="1076"/>
          <ac:spMkLst>
            <pc:docMk/>
            <pc:sldMk cId="966163876" sldId="261"/>
            <ac:spMk id="17" creationId="{3139CA20-52D6-D127-6430-55F6DAC6328A}"/>
          </ac:spMkLst>
        </pc:spChg>
      </pc:sldChg>
      <pc:sldChg chg="modSp new mod">
        <pc:chgData name="gab gab" userId="910a901c0867816c" providerId="LiveId" clId="{9BBC606E-1263-4C3A-9932-76C72A1A055F}" dt="2023-02-05T13:10:54.836" v="2072"/>
        <pc:sldMkLst>
          <pc:docMk/>
          <pc:sldMk cId="3519277326" sldId="262"/>
        </pc:sldMkLst>
        <pc:spChg chg="mod">
          <ac:chgData name="gab gab" userId="910a901c0867816c" providerId="LiveId" clId="{9BBC606E-1263-4C3A-9932-76C72A1A055F}" dt="2023-02-05T13:10:54.836" v="2072"/>
          <ac:spMkLst>
            <pc:docMk/>
            <pc:sldMk cId="3519277326" sldId="262"/>
            <ac:spMk id="2" creationId="{32836360-CB44-886A-AD4C-4DFE7C6AF016}"/>
          </ac:spMkLst>
        </pc:spChg>
        <pc:spChg chg="mod">
          <ac:chgData name="gab gab" userId="910a901c0867816c" providerId="LiveId" clId="{9BBC606E-1263-4C3A-9932-76C72A1A055F}" dt="2023-02-05T13:10:54.836" v="2072"/>
          <ac:spMkLst>
            <pc:docMk/>
            <pc:sldMk cId="3519277326" sldId="262"/>
            <ac:spMk id="3" creationId="{12782DD2-8452-3DFA-8A8E-83CC68373CD2}"/>
          </ac:spMkLst>
        </pc:spChg>
      </pc:sldChg>
      <pc:sldChg chg="addSp delSp modSp new mod">
        <pc:chgData name="gab gab" userId="910a901c0867816c" providerId="LiveId" clId="{9BBC606E-1263-4C3A-9932-76C72A1A055F}" dt="2023-02-05T13:47:25.612" v="2836" actId="20577"/>
        <pc:sldMkLst>
          <pc:docMk/>
          <pc:sldMk cId="3820256726" sldId="263"/>
        </pc:sldMkLst>
        <pc:spChg chg="mod">
          <ac:chgData name="gab gab" userId="910a901c0867816c" providerId="LiveId" clId="{9BBC606E-1263-4C3A-9932-76C72A1A055F}" dt="2023-02-05T13:45:35.362" v="2741" actId="947"/>
          <ac:spMkLst>
            <pc:docMk/>
            <pc:sldMk cId="3820256726" sldId="263"/>
            <ac:spMk id="2" creationId="{D53DA58E-3458-2E38-0E0D-EC33EE158E15}"/>
          </ac:spMkLst>
        </pc:spChg>
        <pc:spChg chg="mod">
          <ac:chgData name="gab gab" userId="910a901c0867816c" providerId="LiveId" clId="{9BBC606E-1263-4C3A-9932-76C72A1A055F}" dt="2023-02-05T13:17:49.026" v="2126" actId="1076"/>
          <ac:spMkLst>
            <pc:docMk/>
            <pc:sldMk cId="3820256726" sldId="263"/>
            <ac:spMk id="3" creationId="{8EC746EA-C58C-3646-EFAA-630923040FFD}"/>
          </ac:spMkLst>
        </pc:spChg>
        <pc:spChg chg="add del mod">
          <ac:chgData name="gab gab" userId="910a901c0867816c" providerId="LiveId" clId="{9BBC606E-1263-4C3A-9932-76C72A1A055F}" dt="2023-02-05T10:48:10.072" v="50" actId="478"/>
          <ac:spMkLst>
            <pc:docMk/>
            <pc:sldMk cId="3820256726" sldId="263"/>
            <ac:spMk id="4" creationId="{934D7F0F-E8EC-E3C2-C479-6E6226AB8613}"/>
          </ac:spMkLst>
        </pc:spChg>
        <pc:spChg chg="add mod">
          <ac:chgData name="gab gab" userId="910a901c0867816c" providerId="LiveId" clId="{9BBC606E-1263-4C3A-9932-76C72A1A055F}" dt="2023-02-05T13:17:49.026" v="2126" actId="1076"/>
          <ac:spMkLst>
            <pc:docMk/>
            <pc:sldMk cId="3820256726" sldId="263"/>
            <ac:spMk id="5" creationId="{2BDF0B5D-DAFE-8F37-ABFE-93D63B7916A0}"/>
          </ac:spMkLst>
        </pc:spChg>
        <pc:spChg chg="add mod">
          <ac:chgData name="gab gab" userId="910a901c0867816c" providerId="LiveId" clId="{9BBC606E-1263-4C3A-9932-76C72A1A055F}" dt="2023-02-05T13:17:49.026" v="2126" actId="1076"/>
          <ac:spMkLst>
            <pc:docMk/>
            <pc:sldMk cId="3820256726" sldId="263"/>
            <ac:spMk id="6" creationId="{3B08DC68-8691-11EF-A387-0D1A97C7D406}"/>
          </ac:spMkLst>
        </pc:spChg>
        <pc:spChg chg="add del mod">
          <ac:chgData name="gab gab" userId="910a901c0867816c" providerId="LiveId" clId="{9BBC606E-1263-4C3A-9932-76C72A1A055F}" dt="2023-02-05T13:17:49.026" v="2126" actId="1076"/>
          <ac:spMkLst>
            <pc:docMk/>
            <pc:sldMk cId="3820256726" sldId="263"/>
            <ac:spMk id="7" creationId="{42758428-F70B-B438-F712-647D821904F7}"/>
          </ac:spMkLst>
        </pc:spChg>
        <pc:spChg chg="add mod">
          <ac:chgData name="gab gab" userId="910a901c0867816c" providerId="LiveId" clId="{9BBC606E-1263-4C3A-9932-76C72A1A055F}" dt="2023-02-05T13:17:49.026" v="2126" actId="1076"/>
          <ac:spMkLst>
            <pc:docMk/>
            <pc:sldMk cId="3820256726" sldId="263"/>
            <ac:spMk id="8" creationId="{BDFCEDE1-4210-C548-932B-3D151034B912}"/>
          </ac:spMkLst>
        </pc:spChg>
        <pc:spChg chg="add mod">
          <ac:chgData name="gab gab" userId="910a901c0867816c" providerId="LiveId" clId="{9BBC606E-1263-4C3A-9932-76C72A1A055F}" dt="2023-02-05T13:17:49.026" v="2126" actId="1076"/>
          <ac:spMkLst>
            <pc:docMk/>
            <pc:sldMk cId="3820256726" sldId="263"/>
            <ac:spMk id="9" creationId="{4551CE33-3671-F954-5B64-C67F7CDA8FE3}"/>
          </ac:spMkLst>
        </pc:spChg>
        <pc:spChg chg="add mod">
          <ac:chgData name="gab gab" userId="910a901c0867816c" providerId="LiveId" clId="{9BBC606E-1263-4C3A-9932-76C72A1A055F}" dt="2023-02-05T13:17:49.026" v="2126" actId="1076"/>
          <ac:spMkLst>
            <pc:docMk/>
            <pc:sldMk cId="3820256726" sldId="263"/>
            <ac:spMk id="10" creationId="{347AED75-7CE1-0D1E-46D0-275241977BF4}"/>
          </ac:spMkLst>
        </pc:spChg>
        <pc:spChg chg="add mod">
          <ac:chgData name="gab gab" userId="910a901c0867816c" providerId="LiveId" clId="{9BBC606E-1263-4C3A-9932-76C72A1A055F}" dt="2023-02-05T13:45:45.271" v="2743" actId="20577"/>
          <ac:spMkLst>
            <pc:docMk/>
            <pc:sldMk cId="3820256726" sldId="263"/>
            <ac:spMk id="11" creationId="{86FD2B14-3312-46F8-6923-F0EB53059BC3}"/>
          </ac:spMkLst>
        </pc:spChg>
        <pc:spChg chg="add mod">
          <ac:chgData name="gab gab" userId="910a901c0867816c" providerId="LiveId" clId="{9BBC606E-1263-4C3A-9932-76C72A1A055F}" dt="2023-02-05T13:47:25.612" v="2836" actId="20577"/>
          <ac:spMkLst>
            <pc:docMk/>
            <pc:sldMk cId="3820256726" sldId="263"/>
            <ac:spMk id="12" creationId="{1E4A27D4-71ED-E02C-A87E-1FA57269B2DC}"/>
          </ac:spMkLst>
        </pc:spChg>
        <pc:spChg chg="add mod">
          <ac:chgData name="gab gab" userId="910a901c0867816c" providerId="LiveId" clId="{9BBC606E-1263-4C3A-9932-76C72A1A055F}" dt="2023-02-05T13:32:59.559" v="2388" actId="2711"/>
          <ac:spMkLst>
            <pc:docMk/>
            <pc:sldMk cId="3820256726" sldId="263"/>
            <ac:spMk id="13" creationId="{B3A36C67-1E9D-E4F2-84FB-FA147ADB6E10}"/>
          </ac:spMkLst>
        </pc:spChg>
        <pc:spChg chg="add del mod">
          <ac:chgData name="gab gab" userId="910a901c0867816c" providerId="LiveId" clId="{9BBC606E-1263-4C3A-9932-76C72A1A055F}" dt="2023-02-05T11:01:03.393" v="313" actId="767"/>
          <ac:spMkLst>
            <pc:docMk/>
            <pc:sldMk cId="3820256726" sldId="263"/>
            <ac:spMk id="14" creationId="{ADB9D8E9-24DE-B9AF-397E-5695946786F7}"/>
          </ac:spMkLst>
        </pc:spChg>
        <pc:spChg chg="add mod">
          <ac:chgData name="gab gab" userId="910a901c0867816c" providerId="LiveId" clId="{9BBC606E-1263-4C3A-9932-76C72A1A055F}" dt="2023-02-05T13:32:59.559" v="2388" actId="2711"/>
          <ac:spMkLst>
            <pc:docMk/>
            <pc:sldMk cId="3820256726" sldId="263"/>
            <ac:spMk id="21" creationId="{6B445D65-21DD-7558-9554-855F867939D0}"/>
          </ac:spMkLst>
        </pc:spChg>
        <pc:spChg chg="add mod">
          <ac:chgData name="gab gab" userId="910a901c0867816c" providerId="LiveId" clId="{9BBC606E-1263-4C3A-9932-76C72A1A055F}" dt="2023-02-05T13:32:59.559" v="2388" actId="2711"/>
          <ac:spMkLst>
            <pc:docMk/>
            <pc:sldMk cId="3820256726" sldId="263"/>
            <ac:spMk id="22" creationId="{4A584236-5BD1-970B-9006-9AC93E986522}"/>
          </ac:spMkLst>
        </pc:spChg>
        <pc:graphicFrameChg chg="add del mod">
          <ac:chgData name="gab gab" userId="910a901c0867816c" providerId="LiveId" clId="{9BBC606E-1263-4C3A-9932-76C72A1A055F}" dt="2023-02-05T12:40:43.449" v="1587" actId="21"/>
          <ac:graphicFrameMkLst>
            <pc:docMk/>
            <pc:sldMk cId="3820256726" sldId="263"/>
            <ac:graphicFrameMk id="25" creationId="{6859D838-D345-AC12-C366-D355706632C0}"/>
          </ac:graphicFrameMkLst>
        </pc:graphicFrameChg>
        <pc:cxnChg chg="add mod">
          <ac:chgData name="gab gab" userId="910a901c0867816c" providerId="LiveId" clId="{9BBC606E-1263-4C3A-9932-76C72A1A055F}" dt="2023-02-05T13:17:49.026" v="2126" actId="1076"/>
          <ac:cxnSpMkLst>
            <pc:docMk/>
            <pc:sldMk cId="3820256726" sldId="263"/>
            <ac:cxnSpMk id="16" creationId="{925B8076-2588-9A77-0754-62A01C31F9C6}"/>
          </ac:cxnSpMkLst>
        </pc:cxnChg>
        <pc:cxnChg chg="add mod">
          <ac:chgData name="gab gab" userId="910a901c0867816c" providerId="LiveId" clId="{9BBC606E-1263-4C3A-9932-76C72A1A055F}" dt="2023-02-05T13:17:49.026" v="2126" actId="1076"/>
          <ac:cxnSpMkLst>
            <pc:docMk/>
            <pc:sldMk cId="3820256726" sldId="263"/>
            <ac:cxnSpMk id="18" creationId="{A3F358D8-F7F7-30D7-8AAF-E52A27EEE5CA}"/>
          </ac:cxnSpMkLst>
        </pc:cxnChg>
        <pc:cxnChg chg="add mod">
          <ac:chgData name="gab gab" userId="910a901c0867816c" providerId="LiveId" clId="{9BBC606E-1263-4C3A-9932-76C72A1A055F}" dt="2023-02-05T13:17:49.026" v="2126" actId="1076"/>
          <ac:cxnSpMkLst>
            <pc:docMk/>
            <pc:sldMk cId="3820256726" sldId="263"/>
            <ac:cxnSpMk id="20" creationId="{477652AE-B4D8-BFA4-DA58-0DA3204B47C7}"/>
          </ac:cxnSpMkLst>
        </pc:cxnChg>
      </pc:sldChg>
      <pc:sldChg chg="new del">
        <pc:chgData name="gab gab" userId="910a901c0867816c" providerId="LiveId" clId="{9BBC606E-1263-4C3A-9932-76C72A1A055F}" dt="2023-02-05T11:06:36.915" v="369" actId="47"/>
        <pc:sldMkLst>
          <pc:docMk/>
          <pc:sldMk cId="3433065569" sldId="264"/>
        </pc:sldMkLst>
      </pc:sldChg>
      <pc:sldChg chg="modSp add del mod">
        <pc:chgData name="gab gab" userId="910a901c0867816c" providerId="LiveId" clId="{9BBC606E-1263-4C3A-9932-76C72A1A055F}" dt="2023-02-05T12:48:30.035" v="1713" actId="47"/>
        <pc:sldMkLst>
          <pc:docMk/>
          <pc:sldMk cId="904501463" sldId="265"/>
        </pc:sldMkLst>
        <pc:spChg chg="mod">
          <ac:chgData name="gab gab" userId="910a901c0867816c" providerId="LiveId" clId="{9BBC606E-1263-4C3A-9932-76C72A1A055F}" dt="2023-02-05T11:20:36.431" v="507"/>
          <ac:spMkLst>
            <pc:docMk/>
            <pc:sldMk cId="904501463" sldId="265"/>
            <ac:spMk id="2" creationId="{32836360-CB44-886A-AD4C-4DFE7C6AF016}"/>
          </ac:spMkLst>
        </pc:spChg>
        <pc:spChg chg="mod">
          <ac:chgData name="gab gab" userId="910a901c0867816c" providerId="LiveId" clId="{9BBC606E-1263-4C3A-9932-76C72A1A055F}" dt="2023-02-05T12:42:59.977" v="1625" actId="20577"/>
          <ac:spMkLst>
            <pc:docMk/>
            <pc:sldMk cId="904501463" sldId="265"/>
            <ac:spMk id="3" creationId="{12782DD2-8452-3DFA-8A8E-83CC68373CD2}"/>
          </ac:spMkLst>
        </pc:spChg>
      </pc:sldChg>
      <pc:sldChg chg="addSp delSp modSp new mod">
        <pc:chgData name="gab gab" userId="910a901c0867816c" providerId="LiveId" clId="{9BBC606E-1263-4C3A-9932-76C72A1A055F}" dt="2023-02-05T14:50:42.942" v="3853" actId="1076"/>
        <pc:sldMkLst>
          <pc:docMk/>
          <pc:sldMk cId="351124491" sldId="266"/>
        </pc:sldMkLst>
        <pc:spChg chg="del mod">
          <ac:chgData name="gab gab" userId="910a901c0867816c" providerId="LiveId" clId="{9BBC606E-1263-4C3A-9932-76C72A1A055F}" dt="2023-02-05T11:08:43.257" v="393" actId="478"/>
          <ac:spMkLst>
            <pc:docMk/>
            <pc:sldMk cId="351124491" sldId="266"/>
            <ac:spMk id="2" creationId="{8C967CAC-6F7C-AB53-BE0F-E280BA37403D}"/>
          </ac:spMkLst>
        </pc:spChg>
        <pc:spChg chg="del mod">
          <ac:chgData name="gab gab" userId="910a901c0867816c" providerId="LiveId" clId="{9BBC606E-1263-4C3A-9932-76C72A1A055F}" dt="2023-02-05T11:08:40.547" v="392" actId="478"/>
          <ac:spMkLst>
            <pc:docMk/>
            <pc:sldMk cId="351124491" sldId="266"/>
            <ac:spMk id="3" creationId="{68080B58-B7BE-DF97-2EFA-4FE2C06EE3DF}"/>
          </ac:spMkLst>
        </pc:spChg>
        <pc:spChg chg="add del mod">
          <ac:chgData name="gab gab" userId="910a901c0867816c" providerId="LiveId" clId="{9BBC606E-1263-4C3A-9932-76C72A1A055F}" dt="2023-02-05T11:08:44.845" v="394" actId="478"/>
          <ac:spMkLst>
            <pc:docMk/>
            <pc:sldMk cId="351124491" sldId="266"/>
            <ac:spMk id="5" creationId="{46A0D3B1-3B8F-8997-4DFB-8DEC7D150E36}"/>
          </ac:spMkLst>
        </pc:spChg>
        <pc:spChg chg="add mod">
          <ac:chgData name="gab gab" userId="910a901c0867816c" providerId="LiveId" clId="{9BBC606E-1263-4C3A-9932-76C72A1A055F}" dt="2023-02-05T13:51:54.148" v="2902" actId="1076"/>
          <ac:spMkLst>
            <pc:docMk/>
            <pc:sldMk cId="351124491" sldId="266"/>
            <ac:spMk id="6" creationId="{E6295A1D-ADF8-62BF-7EA7-90F4961E5758}"/>
          </ac:spMkLst>
        </pc:spChg>
        <pc:spChg chg="add mod">
          <ac:chgData name="gab gab" userId="910a901c0867816c" providerId="LiveId" clId="{9BBC606E-1263-4C3A-9932-76C72A1A055F}" dt="2023-02-05T13:53:10.051" v="2926" actId="207"/>
          <ac:spMkLst>
            <pc:docMk/>
            <pc:sldMk cId="351124491" sldId="266"/>
            <ac:spMk id="7" creationId="{043B17F9-09DE-FA77-64EB-5A94F26FE8CA}"/>
          </ac:spMkLst>
        </pc:spChg>
        <pc:spChg chg="add mod">
          <ac:chgData name="gab gab" userId="910a901c0867816c" providerId="LiveId" clId="{9BBC606E-1263-4C3A-9932-76C72A1A055F}" dt="2023-02-05T11:27:27.393" v="686" actId="1076"/>
          <ac:spMkLst>
            <pc:docMk/>
            <pc:sldMk cId="351124491" sldId="266"/>
            <ac:spMk id="11" creationId="{26A59701-2D37-102F-1244-D7619B273228}"/>
          </ac:spMkLst>
        </pc:spChg>
        <pc:spChg chg="add mod">
          <ac:chgData name="gab gab" userId="910a901c0867816c" providerId="LiveId" clId="{9BBC606E-1263-4C3A-9932-76C72A1A055F}" dt="2023-02-05T14:04:40.883" v="3606" actId="1076"/>
          <ac:spMkLst>
            <pc:docMk/>
            <pc:sldMk cId="351124491" sldId="266"/>
            <ac:spMk id="12" creationId="{595CFD4E-9379-7AF2-8BB1-3A78EA994A36}"/>
          </ac:spMkLst>
        </pc:spChg>
        <pc:spChg chg="add del mod">
          <ac:chgData name="gab gab" userId="910a901c0867816c" providerId="LiveId" clId="{9BBC606E-1263-4C3A-9932-76C72A1A055F}" dt="2023-02-05T13:42:56.504" v="2701" actId="1076"/>
          <ac:spMkLst>
            <pc:docMk/>
            <pc:sldMk cId="351124491" sldId="266"/>
            <ac:spMk id="17" creationId="{F830A981-5352-99F9-648B-EE0EB7DFA936}"/>
          </ac:spMkLst>
        </pc:spChg>
        <pc:spChg chg="add del mod">
          <ac:chgData name="gab gab" userId="910a901c0867816c" providerId="LiveId" clId="{9BBC606E-1263-4C3A-9932-76C72A1A055F}" dt="2023-02-05T13:42:37.703" v="2699"/>
          <ac:spMkLst>
            <pc:docMk/>
            <pc:sldMk cId="351124491" sldId="266"/>
            <ac:spMk id="19" creationId="{072763C5-FAEB-3E5D-6675-C8D48053AA59}"/>
          </ac:spMkLst>
        </pc:spChg>
        <pc:spChg chg="add mod">
          <ac:chgData name="gab gab" userId="910a901c0867816c" providerId="LiveId" clId="{9BBC606E-1263-4C3A-9932-76C72A1A055F}" dt="2023-02-05T13:41:20.443" v="2671" actId="1076"/>
          <ac:spMkLst>
            <pc:docMk/>
            <pc:sldMk cId="351124491" sldId="266"/>
            <ac:spMk id="22" creationId="{B8F52409-875B-76EA-2DF2-3452F5860594}"/>
          </ac:spMkLst>
        </pc:spChg>
        <pc:spChg chg="add mod">
          <ac:chgData name="gab gab" userId="910a901c0867816c" providerId="LiveId" clId="{9BBC606E-1263-4C3A-9932-76C72A1A055F}" dt="2023-02-05T13:54:47.152" v="2999" actId="1076"/>
          <ac:spMkLst>
            <pc:docMk/>
            <pc:sldMk cId="351124491" sldId="266"/>
            <ac:spMk id="23" creationId="{3F651B06-3964-3A6E-8471-F75066194AA2}"/>
          </ac:spMkLst>
        </pc:spChg>
        <pc:spChg chg="add del mod">
          <ac:chgData name="gab gab" userId="910a901c0867816c" providerId="LiveId" clId="{9BBC606E-1263-4C3A-9932-76C72A1A055F}" dt="2023-02-05T11:20:44.262" v="509"/>
          <ac:spMkLst>
            <pc:docMk/>
            <pc:sldMk cId="351124491" sldId="266"/>
            <ac:spMk id="26" creationId="{59B86F4D-CBC2-736D-D0E3-A6196A7A1E76}"/>
          </ac:spMkLst>
        </pc:spChg>
        <pc:spChg chg="add mod">
          <ac:chgData name="gab gab" userId="910a901c0867816c" providerId="LiveId" clId="{9BBC606E-1263-4C3A-9932-76C72A1A055F}" dt="2023-02-05T13:54:39.219" v="2996" actId="1076"/>
          <ac:spMkLst>
            <pc:docMk/>
            <pc:sldMk cId="351124491" sldId="266"/>
            <ac:spMk id="27" creationId="{19D2FF31-CE57-79DE-E39E-71857D67D58E}"/>
          </ac:spMkLst>
        </pc:spChg>
        <pc:spChg chg="add mod">
          <ac:chgData name="gab gab" userId="910a901c0867816c" providerId="LiveId" clId="{9BBC606E-1263-4C3A-9932-76C72A1A055F}" dt="2023-02-05T14:05:12.084" v="3613" actId="1076"/>
          <ac:spMkLst>
            <pc:docMk/>
            <pc:sldMk cId="351124491" sldId="266"/>
            <ac:spMk id="29" creationId="{A1F67065-5155-6273-5EC3-68A48029572C}"/>
          </ac:spMkLst>
        </pc:spChg>
        <pc:spChg chg="add del mod">
          <ac:chgData name="gab gab" userId="910a901c0867816c" providerId="LiveId" clId="{9BBC606E-1263-4C3A-9932-76C72A1A055F}" dt="2023-02-05T11:21:37.379" v="536"/>
          <ac:spMkLst>
            <pc:docMk/>
            <pc:sldMk cId="351124491" sldId="266"/>
            <ac:spMk id="30" creationId="{34CE5A03-9603-2518-3978-6327289FBD06}"/>
          </ac:spMkLst>
        </pc:spChg>
        <pc:spChg chg="add del mod">
          <ac:chgData name="gab gab" userId="910a901c0867816c" providerId="LiveId" clId="{9BBC606E-1263-4C3A-9932-76C72A1A055F}" dt="2023-02-05T11:28:58.914" v="702" actId="478"/>
          <ac:spMkLst>
            <pc:docMk/>
            <pc:sldMk cId="351124491" sldId="266"/>
            <ac:spMk id="33" creationId="{A6076288-B15F-5DF2-A348-766A8415ED23}"/>
          </ac:spMkLst>
        </pc:spChg>
        <pc:spChg chg="add del mod">
          <ac:chgData name="gab gab" userId="910a901c0867816c" providerId="LiveId" clId="{9BBC606E-1263-4C3A-9932-76C72A1A055F}" dt="2023-02-05T11:30:03.724" v="728" actId="478"/>
          <ac:spMkLst>
            <pc:docMk/>
            <pc:sldMk cId="351124491" sldId="266"/>
            <ac:spMk id="34" creationId="{BEC8A3A6-F7DB-2284-BF64-6FD14E73EB09}"/>
          </ac:spMkLst>
        </pc:spChg>
        <pc:spChg chg="add del">
          <ac:chgData name="gab gab" userId="910a901c0867816c" providerId="LiveId" clId="{9BBC606E-1263-4C3A-9932-76C72A1A055F}" dt="2023-02-05T11:22:23.818" v="562" actId="11529"/>
          <ac:spMkLst>
            <pc:docMk/>
            <pc:sldMk cId="351124491" sldId="266"/>
            <ac:spMk id="37" creationId="{FE93A081-11A0-3FFC-6F82-03BD3E73FA56}"/>
          </ac:spMkLst>
        </pc:spChg>
        <pc:spChg chg="add del mod">
          <ac:chgData name="gab gab" userId="910a901c0867816c" providerId="LiveId" clId="{9BBC606E-1263-4C3A-9932-76C72A1A055F}" dt="2023-02-05T11:29:16.569" v="709" actId="478"/>
          <ac:spMkLst>
            <pc:docMk/>
            <pc:sldMk cId="351124491" sldId="266"/>
            <ac:spMk id="38" creationId="{ED37B53C-0B9D-23F5-248D-542F06B815AB}"/>
          </ac:spMkLst>
        </pc:spChg>
        <pc:spChg chg="add del mod">
          <ac:chgData name="gab gab" userId="910a901c0867816c" providerId="LiveId" clId="{9BBC606E-1263-4C3A-9932-76C72A1A055F}" dt="2023-02-05T11:30:23.798" v="735" actId="478"/>
          <ac:spMkLst>
            <pc:docMk/>
            <pc:sldMk cId="351124491" sldId="266"/>
            <ac:spMk id="39" creationId="{A39EA01B-9822-D8B5-3ADC-806F5D3DEB86}"/>
          </ac:spMkLst>
        </pc:spChg>
        <pc:spChg chg="add del mod">
          <ac:chgData name="gab gab" userId="910a901c0867816c" providerId="LiveId" clId="{9BBC606E-1263-4C3A-9932-76C72A1A055F}" dt="2023-02-05T11:29:20.034" v="711" actId="478"/>
          <ac:spMkLst>
            <pc:docMk/>
            <pc:sldMk cId="351124491" sldId="266"/>
            <ac:spMk id="42" creationId="{1A15AFD4-F959-1F93-3FB7-5EF0660D4701}"/>
          </ac:spMkLst>
        </pc:spChg>
        <pc:spChg chg="add del mod">
          <ac:chgData name="gab gab" userId="910a901c0867816c" providerId="LiveId" clId="{9BBC606E-1263-4C3A-9932-76C72A1A055F}" dt="2023-02-05T11:30:57.093" v="745" actId="478"/>
          <ac:spMkLst>
            <pc:docMk/>
            <pc:sldMk cId="351124491" sldId="266"/>
            <ac:spMk id="43" creationId="{C15E99A6-A9CD-1719-C311-674D6758DF1B}"/>
          </ac:spMkLst>
        </pc:spChg>
        <pc:spChg chg="add del mod">
          <ac:chgData name="gab gab" userId="910a901c0867816c" providerId="LiveId" clId="{9BBC606E-1263-4C3A-9932-76C72A1A055F}" dt="2023-02-05T11:29:23.902" v="714" actId="478"/>
          <ac:spMkLst>
            <pc:docMk/>
            <pc:sldMk cId="351124491" sldId="266"/>
            <ac:spMk id="45" creationId="{C41AAF65-38D0-582C-DB03-289A8B02B086}"/>
          </ac:spMkLst>
        </pc:spChg>
        <pc:spChg chg="add del mod">
          <ac:chgData name="gab gab" userId="910a901c0867816c" providerId="LiveId" clId="{9BBC606E-1263-4C3A-9932-76C72A1A055F}" dt="2023-02-05T11:31:27.348" v="759" actId="478"/>
          <ac:spMkLst>
            <pc:docMk/>
            <pc:sldMk cId="351124491" sldId="266"/>
            <ac:spMk id="46" creationId="{040CBBFC-63A2-1104-F8A3-E1124E555982}"/>
          </ac:spMkLst>
        </pc:spChg>
        <pc:spChg chg="add del mod">
          <ac:chgData name="gab gab" userId="910a901c0867816c" providerId="LiveId" clId="{9BBC606E-1263-4C3A-9932-76C72A1A055F}" dt="2023-02-05T13:54:01.421" v="2985" actId="478"/>
          <ac:spMkLst>
            <pc:docMk/>
            <pc:sldMk cId="351124491" sldId="266"/>
            <ac:spMk id="55" creationId="{C1035F7B-3307-B69F-3C0D-9B98FDFD2CFE}"/>
          </ac:spMkLst>
        </pc:spChg>
        <pc:spChg chg="add del mod">
          <ac:chgData name="gab gab" userId="910a901c0867816c" providerId="LiveId" clId="{9BBC606E-1263-4C3A-9932-76C72A1A055F}" dt="2023-02-05T13:42:37.700" v="2697" actId="478"/>
          <ac:spMkLst>
            <pc:docMk/>
            <pc:sldMk cId="351124491" sldId="266"/>
            <ac:spMk id="56" creationId="{4F2D820C-553D-E6B7-C8F6-E12BA1C89CB5}"/>
          </ac:spMkLst>
        </pc:spChg>
        <pc:spChg chg="add del mod">
          <ac:chgData name="gab gab" userId="910a901c0867816c" providerId="LiveId" clId="{9BBC606E-1263-4C3A-9932-76C72A1A055F}" dt="2023-02-05T13:42:14.763" v="2687" actId="478"/>
          <ac:spMkLst>
            <pc:docMk/>
            <pc:sldMk cId="351124491" sldId="266"/>
            <ac:spMk id="57" creationId="{36D9294D-5641-341B-050A-574C4929F83A}"/>
          </ac:spMkLst>
        </pc:spChg>
        <pc:spChg chg="add mod">
          <ac:chgData name="gab gab" userId="910a901c0867816c" providerId="LiveId" clId="{9BBC606E-1263-4C3A-9932-76C72A1A055F}" dt="2023-02-05T13:42:00.699" v="2683" actId="1076"/>
          <ac:spMkLst>
            <pc:docMk/>
            <pc:sldMk cId="351124491" sldId="266"/>
            <ac:spMk id="58" creationId="{5C172CCD-1AF5-08C7-7BE7-E12A8846EBBC}"/>
          </ac:spMkLst>
        </pc:spChg>
        <pc:spChg chg="add mod">
          <ac:chgData name="gab gab" userId="910a901c0867816c" providerId="LiveId" clId="{9BBC606E-1263-4C3A-9932-76C72A1A055F}" dt="2023-02-05T14:05:12.084" v="3613" actId="1076"/>
          <ac:spMkLst>
            <pc:docMk/>
            <pc:sldMk cId="351124491" sldId="266"/>
            <ac:spMk id="59" creationId="{E4D4423D-A015-1106-D658-E7CC8BCAC896}"/>
          </ac:spMkLst>
        </pc:spChg>
        <pc:spChg chg="add del">
          <ac:chgData name="gab gab" userId="910a901c0867816c" providerId="LiveId" clId="{9BBC606E-1263-4C3A-9932-76C72A1A055F}" dt="2023-02-05T11:29:49.194" v="723" actId="22"/>
          <ac:spMkLst>
            <pc:docMk/>
            <pc:sldMk cId="351124491" sldId="266"/>
            <ac:spMk id="61" creationId="{EBF5C9EE-FAB4-205D-CE73-50B0254A2452}"/>
          </ac:spMkLst>
        </pc:spChg>
        <pc:spChg chg="add mod">
          <ac:chgData name="gab gab" userId="910a901c0867816c" providerId="LiveId" clId="{9BBC606E-1263-4C3A-9932-76C72A1A055F}" dt="2023-02-05T13:42:36.095" v="2696" actId="1076"/>
          <ac:spMkLst>
            <pc:docMk/>
            <pc:sldMk cId="351124491" sldId="266"/>
            <ac:spMk id="62" creationId="{CDA9A14E-BFBA-57E0-4C67-2453596BE88A}"/>
          </ac:spMkLst>
        </pc:spChg>
        <pc:spChg chg="add del mod">
          <ac:chgData name="gab gab" userId="910a901c0867816c" providerId="LiveId" clId="{9BBC606E-1263-4C3A-9932-76C72A1A055F}" dt="2023-02-05T13:42:18.528" v="2689" actId="478"/>
          <ac:spMkLst>
            <pc:docMk/>
            <pc:sldMk cId="351124491" sldId="266"/>
            <ac:spMk id="63" creationId="{C126E9DA-3602-8FA2-A672-8ECDF036FA18}"/>
          </ac:spMkLst>
        </pc:spChg>
        <pc:spChg chg="add mod">
          <ac:chgData name="gab gab" userId="910a901c0867816c" providerId="LiveId" clId="{9BBC606E-1263-4C3A-9932-76C72A1A055F}" dt="2023-02-05T14:05:19.426" v="3614" actId="1076"/>
          <ac:spMkLst>
            <pc:docMk/>
            <pc:sldMk cId="351124491" sldId="266"/>
            <ac:spMk id="64" creationId="{A0F27D8A-82CB-C18D-73DF-9F86863FAA13}"/>
          </ac:spMkLst>
        </pc:spChg>
        <pc:spChg chg="add del mod">
          <ac:chgData name="gab gab" userId="910a901c0867816c" providerId="LiveId" clId="{9BBC606E-1263-4C3A-9932-76C72A1A055F}" dt="2023-02-05T13:50:50.715" v="2896" actId="478"/>
          <ac:spMkLst>
            <pc:docMk/>
            <pc:sldMk cId="351124491" sldId="266"/>
            <ac:spMk id="95" creationId="{EA7C6CA3-6815-3E20-DF83-87B5C7654124}"/>
          </ac:spMkLst>
        </pc:spChg>
        <pc:spChg chg="add mod">
          <ac:chgData name="gab gab" userId="910a901c0867816c" providerId="LiveId" clId="{9BBC606E-1263-4C3A-9932-76C72A1A055F}" dt="2023-02-05T14:50:42.942" v="3853" actId="1076"/>
          <ac:spMkLst>
            <pc:docMk/>
            <pc:sldMk cId="351124491" sldId="266"/>
            <ac:spMk id="96" creationId="{AE86D77C-C260-250E-4B45-F26657BF9148}"/>
          </ac:spMkLst>
        </pc:spChg>
        <pc:graphicFrameChg chg="add del mod modGraphic">
          <ac:chgData name="gab gab" userId="910a901c0867816c" providerId="LiveId" clId="{9BBC606E-1263-4C3A-9932-76C72A1A055F}" dt="2023-02-05T13:38:02.909" v="2607" actId="478"/>
          <ac:graphicFrameMkLst>
            <pc:docMk/>
            <pc:sldMk cId="351124491" sldId="266"/>
            <ac:graphicFrameMk id="72" creationId="{85034760-C097-81D1-924F-B2F6BD9992A3}"/>
          </ac:graphicFrameMkLst>
        </pc:graphicFrameChg>
        <pc:graphicFrameChg chg="add del modGraphic">
          <ac:chgData name="gab gab" userId="910a901c0867816c" providerId="LiveId" clId="{9BBC606E-1263-4C3A-9932-76C72A1A055F}" dt="2023-02-05T13:37:59.214" v="2605" actId="478"/>
          <ac:graphicFrameMkLst>
            <pc:docMk/>
            <pc:sldMk cId="351124491" sldId="266"/>
            <ac:graphicFrameMk id="73" creationId="{FEE8DD35-E5DB-C5B6-2930-171ED975B147}"/>
          </ac:graphicFrameMkLst>
        </pc:graphicFrameChg>
        <pc:cxnChg chg="add mod">
          <ac:chgData name="gab gab" userId="910a901c0867816c" providerId="LiveId" clId="{9BBC606E-1263-4C3A-9932-76C72A1A055F}" dt="2023-02-05T13:53:54.959" v="2982" actId="14100"/>
          <ac:cxnSpMkLst>
            <pc:docMk/>
            <pc:sldMk cId="351124491" sldId="266"/>
            <ac:cxnSpMk id="9" creationId="{40802D25-F464-EE37-892A-380ED5E10CF9}"/>
          </ac:cxnSpMkLst>
        </pc:cxnChg>
        <pc:cxnChg chg="add del mod">
          <ac:chgData name="gab gab" userId="910a901c0867816c" providerId="LiveId" clId="{9BBC606E-1263-4C3A-9932-76C72A1A055F}" dt="2023-02-05T13:39:40.174" v="2626" actId="478"/>
          <ac:cxnSpMkLst>
            <pc:docMk/>
            <pc:sldMk cId="351124491" sldId="266"/>
            <ac:cxnSpMk id="13" creationId="{5A4CBC53-B3EB-5582-7C92-6AA39A98CD1A}"/>
          </ac:cxnSpMkLst>
        </pc:cxnChg>
        <pc:cxnChg chg="add mod">
          <ac:chgData name="gab gab" userId="910a901c0867816c" providerId="LiveId" clId="{9BBC606E-1263-4C3A-9932-76C72A1A055F}" dt="2023-02-05T13:54:41.587" v="2997" actId="14100"/>
          <ac:cxnSpMkLst>
            <pc:docMk/>
            <pc:sldMk cId="351124491" sldId="266"/>
            <ac:cxnSpMk id="20" creationId="{EA76052C-F184-9379-02FD-A4899566C200}"/>
          </ac:cxnSpMkLst>
        </pc:cxnChg>
        <pc:cxnChg chg="add mod">
          <ac:chgData name="gab gab" userId="910a901c0867816c" providerId="LiveId" clId="{9BBC606E-1263-4C3A-9932-76C72A1A055F}" dt="2023-02-05T13:54:56.093" v="3002" actId="14100"/>
          <ac:cxnSpMkLst>
            <pc:docMk/>
            <pc:sldMk cId="351124491" sldId="266"/>
            <ac:cxnSpMk id="25" creationId="{537CD601-5A6A-465B-EE3E-0C206F268BAB}"/>
          </ac:cxnSpMkLst>
        </pc:cxnChg>
        <pc:cxnChg chg="add del mod">
          <ac:chgData name="gab gab" userId="910a901c0867816c" providerId="LiveId" clId="{9BBC606E-1263-4C3A-9932-76C72A1A055F}" dt="2023-02-05T13:54:19.251" v="2992" actId="478"/>
          <ac:cxnSpMkLst>
            <pc:docMk/>
            <pc:sldMk cId="351124491" sldId="266"/>
            <ac:cxnSpMk id="31" creationId="{14B209B6-6735-0677-140A-5E8DAEC84A28}"/>
          </ac:cxnSpMkLst>
        </pc:cxnChg>
        <pc:cxnChg chg="add del mod">
          <ac:chgData name="gab gab" userId="910a901c0867816c" providerId="LiveId" clId="{9BBC606E-1263-4C3A-9932-76C72A1A055F}" dt="2023-02-05T13:42:39.586" v="2700" actId="478"/>
          <ac:cxnSpMkLst>
            <pc:docMk/>
            <pc:sldMk cId="351124491" sldId="266"/>
            <ac:cxnSpMk id="36" creationId="{FA573729-3608-0F06-78BC-1AE8CFF89018}"/>
          </ac:cxnSpMkLst>
        </pc:cxnChg>
        <pc:cxnChg chg="add del mod">
          <ac:chgData name="gab gab" userId="910a901c0867816c" providerId="LiveId" clId="{9BBC606E-1263-4C3A-9932-76C72A1A055F}" dt="2023-02-05T11:32:49.825" v="783" actId="478"/>
          <ac:cxnSpMkLst>
            <pc:docMk/>
            <pc:sldMk cId="351124491" sldId="266"/>
            <ac:cxnSpMk id="41" creationId="{AB0E8E6B-6BA1-BB26-D468-708C18798265}"/>
          </ac:cxnSpMkLst>
        </pc:cxnChg>
        <pc:cxnChg chg="add mod">
          <ac:chgData name="gab gab" userId="910a901c0867816c" providerId="LiveId" clId="{9BBC606E-1263-4C3A-9932-76C72A1A055F}" dt="2023-02-05T13:54:59.123" v="3003" actId="14100"/>
          <ac:cxnSpMkLst>
            <pc:docMk/>
            <pc:sldMk cId="351124491" sldId="266"/>
            <ac:cxnSpMk id="44" creationId="{ECE42D34-526F-EEBB-B06D-992D95AE767F}"/>
          </ac:cxnSpMkLst>
        </pc:cxnChg>
        <pc:cxnChg chg="add mod">
          <ac:chgData name="gab gab" userId="910a901c0867816c" providerId="LiveId" clId="{9BBC606E-1263-4C3A-9932-76C72A1A055F}" dt="2023-02-05T13:39:32.407" v="2624" actId="1076"/>
          <ac:cxnSpMkLst>
            <pc:docMk/>
            <pc:sldMk cId="351124491" sldId="266"/>
            <ac:cxnSpMk id="67" creationId="{9C4476A1-B1FB-7776-19F5-528C808A329D}"/>
          </ac:cxnSpMkLst>
        </pc:cxnChg>
        <pc:cxnChg chg="add mod">
          <ac:chgData name="gab gab" userId="910a901c0867816c" providerId="LiveId" clId="{9BBC606E-1263-4C3A-9932-76C72A1A055F}" dt="2023-02-05T13:54:44.993" v="2998" actId="14100"/>
          <ac:cxnSpMkLst>
            <pc:docMk/>
            <pc:sldMk cId="351124491" sldId="266"/>
            <ac:cxnSpMk id="75" creationId="{80A40742-330D-2A19-EE03-A465462231D0}"/>
          </ac:cxnSpMkLst>
        </pc:cxnChg>
      </pc:sldChg>
      <pc:sldChg chg="addSp delSp modSp new mod ord">
        <pc:chgData name="gab gab" userId="910a901c0867816c" providerId="LiveId" clId="{9BBC606E-1263-4C3A-9932-76C72A1A055F}" dt="2023-02-05T15:06:21.009" v="3931" actId="20577"/>
        <pc:sldMkLst>
          <pc:docMk/>
          <pc:sldMk cId="1029535342" sldId="267"/>
        </pc:sldMkLst>
        <pc:spChg chg="del">
          <ac:chgData name="gab gab" userId="910a901c0867816c" providerId="LiveId" clId="{9BBC606E-1263-4C3A-9932-76C72A1A055F}" dt="2023-02-05T11:35:30.596" v="807" actId="478"/>
          <ac:spMkLst>
            <pc:docMk/>
            <pc:sldMk cId="1029535342" sldId="267"/>
            <ac:spMk id="2" creationId="{CC5903B2-6955-0789-BEBA-868D668C1C95}"/>
          </ac:spMkLst>
        </pc:spChg>
        <pc:spChg chg="del">
          <ac:chgData name="gab gab" userId="910a901c0867816c" providerId="LiveId" clId="{9BBC606E-1263-4C3A-9932-76C72A1A055F}" dt="2023-02-05T11:35:32.603" v="808" actId="478"/>
          <ac:spMkLst>
            <pc:docMk/>
            <pc:sldMk cId="1029535342" sldId="267"/>
            <ac:spMk id="3" creationId="{C3760BC1-7978-9157-B3BD-E7F2C715316B}"/>
          </ac:spMkLst>
        </pc:spChg>
        <pc:spChg chg="add del">
          <ac:chgData name="gab gab" userId="910a901c0867816c" providerId="LiveId" clId="{9BBC606E-1263-4C3A-9932-76C72A1A055F}" dt="2023-02-05T11:41:07.182" v="843"/>
          <ac:spMkLst>
            <pc:docMk/>
            <pc:sldMk cId="1029535342" sldId="267"/>
            <ac:spMk id="5" creationId="{037958E9-41BB-D0B7-A194-7EFB8209B8B1}"/>
          </ac:spMkLst>
        </pc:spChg>
        <pc:spChg chg="add del">
          <ac:chgData name="gab gab" userId="910a901c0867816c" providerId="LiveId" clId="{9BBC606E-1263-4C3A-9932-76C72A1A055F}" dt="2023-02-05T11:41:07.183" v="845"/>
          <ac:spMkLst>
            <pc:docMk/>
            <pc:sldMk cId="1029535342" sldId="267"/>
            <ac:spMk id="6" creationId="{3259ABCE-B4B7-0F6F-9DE0-F003B785EA03}"/>
          </ac:spMkLst>
        </pc:spChg>
        <pc:spChg chg="add del">
          <ac:chgData name="gab gab" userId="910a901c0867816c" providerId="LiveId" clId="{9BBC606E-1263-4C3A-9932-76C72A1A055F}" dt="2023-02-05T11:41:07.183" v="847"/>
          <ac:spMkLst>
            <pc:docMk/>
            <pc:sldMk cId="1029535342" sldId="267"/>
            <ac:spMk id="7" creationId="{F0B98DE6-7AFE-F5A6-13FF-96A65150A37C}"/>
          </ac:spMkLst>
        </pc:spChg>
        <pc:spChg chg="add del mod">
          <ac:chgData name="gab gab" userId="910a901c0867816c" providerId="LiveId" clId="{9BBC606E-1263-4C3A-9932-76C72A1A055F}" dt="2023-02-05T13:56:09.363" v="3111" actId="21"/>
          <ac:spMkLst>
            <pc:docMk/>
            <pc:sldMk cId="1029535342" sldId="267"/>
            <ac:spMk id="8" creationId="{1D65254A-22B4-550F-BC3D-2255D1E00BCF}"/>
          </ac:spMkLst>
        </pc:spChg>
        <pc:spChg chg="add mod">
          <ac:chgData name="gab gab" userId="910a901c0867816c" providerId="LiveId" clId="{9BBC606E-1263-4C3A-9932-76C72A1A055F}" dt="2023-02-05T14:50:56.804" v="3857" actId="20577"/>
          <ac:spMkLst>
            <pc:docMk/>
            <pc:sldMk cId="1029535342" sldId="267"/>
            <ac:spMk id="9" creationId="{4984A316-DA88-8A55-B000-B127FB64A803}"/>
          </ac:spMkLst>
        </pc:spChg>
        <pc:graphicFrameChg chg="add mod modGraphic">
          <ac:chgData name="gab gab" userId="910a901c0867816c" providerId="LiveId" clId="{9BBC606E-1263-4C3A-9932-76C72A1A055F}" dt="2023-02-05T15:06:21.009" v="3931" actId="20577"/>
          <ac:graphicFrameMkLst>
            <pc:docMk/>
            <pc:sldMk cId="1029535342" sldId="267"/>
            <ac:graphicFrameMk id="4" creationId="{DCDC28C7-6E31-3477-516A-6AFF6F96B3AE}"/>
          </ac:graphicFrameMkLst>
        </pc:graphicFrameChg>
      </pc:sldChg>
      <pc:sldChg chg="addSp delSp modSp new mod">
        <pc:chgData name="gab gab" userId="910a901c0867816c" providerId="LiveId" clId="{9BBC606E-1263-4C3A-9932-76C72A1A055F}" dt="2023-02-05T13:22:03.465" v="2136" actId="1076"/>
        <pc:sldMkLst>
          <pc:docMk/>
          <pc:sldMk cId="2764810967" sldId="268"/>
        </pc:sldMkLst>
        <pc:spChg chg="del">
          <ac:chgData name="gab gab" userId="910a901c0867816c" providerId="LiveId" clId="{9BBC606E-1263-4C3A-9932-76C72A1A055F}" dt="2023-02-05T12:35:36.852" v="1564" actId="478"/>
          <ac:spMkLst>
            <pc:docMk/>
            <pc:sldMk cId="2764810967" sldId="268"/>
            <ac:spMk id="2" creationId="{13AB3783-AF13-539C-559F-7452F5170B7F}"/>
          </ac:spMkLst>
        </pc:spChg>
        <pc:spChg chg="del">
          <ac:chgData name="gab gab" userId="910a901c0867816c" providerId="LiveId" clId="{9BBC606E-1263-4C3A-9932-76C72A1A055F}" dt="2023-02-05T11:40:03.986" v="823" actId="1032"/>
          <ac:spMkLst>
            <pc:docMk/>
            <pc:sldMk cId="2764810967" sldId="268"/>
            <ac:spMk id="3" creationId="{A63154B5-65C5-AE2A-292F-37FE9A9267C7}"/>
          </ac:spMkLst>
        </pc:spChg>
        <pc:graphicFrameChg chg="add mod modGraphic">
          <ac:chgData name="gab gab" userId="910a901c0867816c" providerId="LiveId" clId="{9BBC606E-1263-4C3A-9932-76C72A1A055F}" dt="2023-02-05T13:22:03.465" v="2136" actId="1076"/>
          <ac:graphicFrameMkLst>
            <pc:docMk/>
            <pc:sldMk cId="2764810967" sldId="268"/>
            <ac:graphicFrameMk id="6" creationId="{6A297B5C-3D1D-1A62-0FEA-104743E7C033}"/>
          </ac:graphicFrameMkLst>
        </pc:graphicFrameChg>
      </pc:sldChg>
      <pc:sldChg chg="new del">
        <pc:chgData name="gab gab" userId="910a901c0867816c" providerId="LiveId" clId="{9BBC606E-1263-4C3A-9932-76C72A1A055F}" dt="2023-02-05T11:42:05.617" v="852" actId="47"/>
        <pc:sldMkLst>
          <pc:docMk/>
          <pc:sldMk cId="3020613064" sldId="269"/>
        </pc:sldMkLst>
      </pc:sldChg>
      <pc:sldChg chg="modSp add mod">
        <pc:chgData name="gab gab" userId="910a901c0867816c" providerId="LiveId" clId="{9BBC606E-1263-4C3A-9932-76C72A1A055F}" dt="2023-02-05T14:08:05.387" v="3626" actId="113"/>
        <pc:sldMkLst>
          <pc:docMk/>
          <pc:sldMk cId="2330371753" sldId="270"/>
        </pc:sldMkLst>
        <pc:spChg chg="mod">
          <ac:chgData name="gab gab" userId="910a901c0867816c" providerId="LiveId" clId="{9BBC606E-1263-4C3A-9932-76C72A1A055F}" dt="2023-02-05T13:10:54.836" v="2072"/>
          <ac:spMkLst>
            <pc:docMk/>
            <pc:sldMk cId="2330371753" sldId="270"/>
            <ac:spMk id="2" creationId="{A418C1D0-DEF6-F9F5-DF85-D2E312516D35}"/>
          </ac:spMkLst>
        </pc:spChg>
        <pc:spChg chg="mod">
          <ac:chgData name="gab gab" userId="910a901c0867816c" providerId="LiveId" clId="{9BBC606E-1263-4C3A-9932-76C72A1A055F}" dt="2023-02-05T14:08:05.387" v="3626" actId="113"/>
          <ac:spMkLst>
            <pc:docMk/>
            <pc:sldMk cId="2330371753" sldId="270"/>
            <ac:spMk id="3" creationId="{1BA11576-23A0-3B21-47C2-53D3B7E25AF4}"/>
          </ac:spMkLst>
        </pc:spChg>
      </pc:sldChg>
      <pc:sldChg chg="new del">
        <pc:chgData name="gab gab" userId="910a901c0867816c" providerId="LiveId" clId="{9BBC606E-1263-4C3A-9932-76C72A1A055F}" dt="2023-02-05T11:44:07.810" v="883" actId="47"/>
        <pc:sldMkLst>
          <pc:docMk/>
          <pc:sldMk cId="1558810673" sldId="271"/>
        </pc:sldMkLst>
      </pc:sldChg>
      <pc:sldChg chg="modSp add mod">
        <pc:chgData name="gab gab" userId="910a901c0867816c" providerId="LiveId" clId="{9BBC606E-1263-4C3A-9932-76C72A1A055F}" dt="2023-02-05T13:10:54.836" v="2072"/>
        <pc:sldMkLst>
          <pc:docMk/>
          <pc:sldMk cId="4270223824" sldId="272"/>
        </pc:sldMkLst>
        <pc:spChg chg="mod">
          <ac:chgData name="gab gab" userId="910a901c0867816c" providerId="LiveId" clId="{9BBC606E-1263-4C3A-9932-76C72A1A055F}" dt="2023-02-05T13:10:54.836" v="2072"/>
          <ac:spMkLst>
            <pc:docMk/>
            <pc:sldMk cId="4270223824" sldId="272"/>
            <ac:spMk id="2" creationId="{32836360-CB44-886A-AD4C-4DFE7C6AF016}"/>
          </ac:spMkLst>
        </pc:spChg>
        <pc:spChg chg="mod">
          <ac:chgData name="gab gab" userId="910a901c0867816c" providerId="LiveId" clId="{9BBC606E-1263-4C3A-9932-76C72A1A055F}" dt="2023-02-05T13:10:54.836" v="2072"/>
          <ac:spMkLst>
            <pc:docMk/>
            <pc:sldMk cId="4270223824" sldId="272"/>
            <ac:spMk id="3" creationId="{12782DD2-8452-3DFA-8A8E-83CC68373CD2}"/>
          </ac:spMkLst>
        </pc:spChg>
      </pc:sldChg>
      <pc:sldChg chg="addSp delSp modSp new mod">
        <pc:chgData name="gab gab" userId="910a901c0867816c" providerId="LiveId" clId="{9BBC606E-1263-4C3A-9932-76C72A1A055F}" dt="2023-02-05T13:10:54.836" v="2072"/>
        <pc:sldMkLst>
          <pc:docMk/>
          <pc:sldMk cId="3285405341" sldId="273"/>
        </pc:sldMkLst>
        <pc:spChg chg="mod">
          <ac:chgData name="gab gab" userId="910a901c0867816c" providerId="LiveId" clId="{9BBC606E-1263-4C3A-9932-76C72A1A055F}" dt="2023-02-05T13:10:54.836" v="2072"/>
          <ac:spMkLst>
            <pc:docMk/>
            <pc:sldMk cId="3285405341" sldId="273"/>
            <ac:spMk id="2" creationId="{7097600D-F25E-6E60-7BF9-E8B910FEF614}"/>
          </ac:spMkLst>
        </pc:spChg>
        <pc:spChg chg="add del">
          <ac:chgData name="gab gab" userId="910a901c0867816c" providerId="LiveId" clId="{9BBC606E-1263-4C3A-9932-76C72A1A055F}" dt="2023-02-05T12:13:24.232" v="914" actId="1032"/>
          <ac:spMkLst>
            <pc:docMk/>
            <pc:sldMk cId="3285405341" sldId="273"/>
            <ac:spMk id="3" creationId="{C653A88F-208C-0009-E463-B780BA722284}"/>
          </ac:spMkLst>
        </pc:spChg>
        <pc:graphicFrameChg chg="add del modGraphic">
          <ac:chgData name="gab gab" userId="910a901c0867816c" providerId="LiveId" clId="{9BBC606E-1263-4C3A-9932-76C72A1A055F}" dt="2023-02-05T12:10:18.624" v="911" actId="1032"/>
          <ac:graphicFrameMkLst>
            <pc:docMk/>
            <pc:sldMk cId="3285405341" sldId="273"/>
            <ac:graphicFrameMk id="4" creationId="{3BE1965B-BCD9-4ADD-9306-15273F887E1D}"/>
          </ac:graphicFrameMkLst>
        </pc:graphicFrameChg>
        <pc:graphicFrameChg chg="add del modGraphic">
          <ac:chgData name="gab gab" userId="910a901c0867816c" providerId="LiveId" clId="{9BBC606E-1263-4C3A-9932-76C72A1A055F}" dt="2023-02-05T12:12:13.518" v="913" actId="1032"/>
          <ac:graphicFrameMkLst>
            <pc:docMk/>
            <pc:sldMk cId="3285405341" sldId="273"/>
            <ac:graphicFrameMk id="5" creationId="{EBDA2CB9-C449-448B-6BC9-9564A86F929F}"/>
          </ac:graphicFrameMkLst>
        </pc:graphicFrameChg>
        <pc:graphicFrameChg chg="add mod modGraphic">
          <ac:chgData name="gab gab" userId="910a901c0867816c" providerId="LiveId" clId="{9BBC606E-1263-4C3A-9932-76C72A1A055F}" dt="2023-02-05T13:09:57.874" v="2063"/>
          <ac:graphicFrameMkLst>
            <pc:docMk/>
            <pc:sldMk cId="3285405341" sldId="273"/>
            <ac:graphicFrameMk id="6" creationId="{35865D1B-39BE-C21F-11A3-0D1133AD614C}"/>
          </ac:graphicFrameMkLst>
        </pc:graphicFrameChg>
      </pc:sldChg>
      <pc:sldChg chg="modSp new del mod ord">
        <pc:chgData name="gab gab" userId="910a901c0867816c" providerId="LiveId" clId="{9BBC606E-1263-4C3A-9932-76C72A1A055F}" dt="2023-02-05T12:37:10.599" v="1574" actId="47"/>
        <pc:sldMkLst>
          <pc:docMk/>
          <pc:sldMk cId="3322070797" sldId="274"/>
        </pc:sldMkLst>
        <pc:spChg chg="mod">
          <ac:chgData name="gab gab" userId="910a901c0867816c" providerId="LiveId" clId="{9BBC606E-1263-4C3A-9932-76C72A1A055F}" dt="2023-02-05T12:07:55.415" v="907" actId="20577"/>
          <ac:spMkLst>
            <pc:docMk/>
            <pc:sldMk cId="3322070797" sldId="274"/>
            <ac:spMk id="2" creationId="{888A743D-F5A0-F683-E830-5CCD7A5C93BE}"/>
          </ac:spMkLst>
        </pc:spChg>
      </pc:sldChg>
      <pc:sldChg chg="new del">
        <pc:chgData name="gab gab" userId="910a901c0867816c" providerId="LiveId" clId="{9BBC606E-1263-4C3A-9932-76C72A1A055F}" dt="2023-02-05T12:27:06.788" v="1299" actId="47"/>
        <pc:sldMkLst>
          <pc:docMk/>
          <pc:sldMk cId="614462455" sldId="275"/>
        </pc:sldMkLst>
      </pc:sldChg>
      <pc:sldChg chg="modSp add mod">
        <pc:chgData name="gab gab" userId="910a901c0867816c" providerId="LiveId" clId="{9BBC606E-1263-4C3A-9932-76C72A1A055F}" dt="2023-02-05T13:10:54.836" v="2072"/>
        <pc:sldMkLst>
          <pc:docMk/>
          <pc:sldMk cId="223265008" sldId="276"/>
        </pc:sldMkLst>
        <pc:spChg chg="mod">
          <ac:chgData name="gab gab" userId="910a901c0867816c" providerId="LiveId" clId="{9BBC606E-1263-4C3A-9932-76C72A1A055F}" dt="2023-02-05T13:10:54.836" v="2072"/>
          <ac:spMkLst>
            <pc:docMk/>
            <pc:sldMk cId="223265008" sldId="276"/>
            <ac:spMk id="2" creationId="{32836360-CB44-886A-AD4C-4DFE7C6AF016}"/>
          </ac:spMkLst>
        </pc:spChg>
        <pc:spChg chg="mod">
          <ac:chgData name="gab gab" userId="910a901c0867816c" providerId="LiveId" clId="{9BBC606E-1263-4C3A-9932-76C72A1A055F}" dt="2023-02-05T13:10:54.836" v="2072"/>
          <ac:spMkLst>
            <pc:docMk/>
            <pc:sldMk cId="223265008" sldId="276"/>
            <ac:spMk id="3" creationId="{12782DD2-8452-3DFA-8A8E-83CC68373CD2}"/>
          </ac:spMkLst>
        </pc:spChg>
      </pc:sldChg>
      <pc:sldChg chg="new del">
        <pc:chgData name="gab gab" userId="910a901c0867816c" providerId="LiveId" clId="{9BBC606E-1263-4C3A-9932-76C72A1A055F}" dt="2023-02-05T12:27:29.084" v="1304" actId="47"/>
        <pc:sldMkLst>
          <pc:docMk/>
          <pc:sldMk cId="1108828029" sldId="277"/>
        </pc:sldMkLst>
      </pc:sldChg>
      <pc:sldChg chg="modSp add del mod">
        <pc:chgData name="gab gab" userId="910a901c0867816c" providerId="LiveId" clId="{9BBC606E-1263-4C3A-9932-76C72A1A055F}" dt="2023-02-05T12:42:24.562" v="1599" actId="47"/>
        <pc:sldMkLst>
          <pc:docMk/>
          <pc:sldMk cId="470546535" sldId="278"/>
        </pc:sldMkLst>
        <pc:spChg chg="mod">
          <ac:chgData name="gab gab" userId="910a901c0867816c" providerId="LiveId" clId="{9BBC606E-1263-4C3A-9932-76C72A1A055F}" dt="2023-02-05T12:27:38.730" v="1306" actId="113"/>
          <ac:spMkLst>
            <pc:docMk/>
            <pc:sldMk cId="470546535" sldId="278"/>
            <ac:spMk id="3" creationId="{12782DD2-8452-3DFA-8A8E-83CC68373CD2}"/>
          </ac:spMkLst>
        </pc:spChg>
      </pc:sldChg>
      <pc:sldChg chg="addSp delSp modSp new del mod">
        <pc:chgData name="gab gab" userId="910a901c0867816c" providerId="LiveId" clId="{9BBC606E-1263-4C3A-9932-76C72A1A055F}" dt="2023-02-05T12:42:28.755" v="1600" actId="47"/>
        <pc:sldMkLst>
          <pc:docMk/>
          <pc:sldMk cId="3858240223" sldId="279"/>
        </pc:sldMkLst>
        <pc:spChg chg="mod">
          <ac:chgData name="gab gab" userId="910a901c0867816c" providerId="LiveId" clId="{9BBC606E-1263-4C3A-9932-76C72A1A055F}" dt="2023-02-05T12:27:45.660" v="1316" actId="20577"/>
          <ac:spMkLst>
            <pc:docMk/>
            <pc:sldMk cId="3858240223" sldId="279"/>
            <ac:spMk id="2" creationId="{E94CA8EA-997B-F2E1-D424-8226F621AAE9}"/>
          </ac:spMkLst>
        </pc:spChg>
        <pc:spChg chg="del">
          <ac:chgData name="gab gab" userId="910a901c0867816c" providerId="LiveId" clId="{9BBC606E-1263-4C3A-9932-76C72A1A055F}" dt="2023-02-05T12:28:16.243" v="1317" actId="1032"/>
          <ac:spMkLst>
            <pc:docMk/>
            <pc:sldMk cId="3858240223" sldId="279"/>
            <ac:spMk id="3" creationId="{59C82436-723D-E191-2138-171D92975440}"/>
          </ac:spMkLst>
        </pc:spChg>
        <pc:spChg chg="add mod">
          <ac:chgData name="gab gab" userId="910a901c0867816c" providerId="LiveId" clId="{9BBC606E-1263-4C3A-9932-76C72A1A055F}" dt="2023-02-05T12:39:11.567" v="1575" actId="21"/>
          <ac:spMkLst>
            <pc:docMk/>
            <pc:sldMk cId="3858240223" sldId="279"/>
            <ac:spMk id="7" creationId="{BF1D78BA-E7DA-E04C-B3F0-FFD91F19B1E0}"/>
          </ac:spMkLst>
        </pc:spChg>
        <pc:graphicFrameChg chg="add del mod modGraphic">
          <ac:chgData name="gab gab" userId="910a901c0867816c" providerId="LiveId" clId="{9BBC606E-1263-4C3A-9932-76C72A1A055F}" dt="2023-02-05T12:39:11.567" v="1575" actId="21"/>
          <ac:graphicFrameMkLst>
            <pc:docMk/>
            <pc:sldMk cId="3858240223" sldId="279"/>
            <ac:graphicFrameMk id="4" creationId="{762189EE-8D6D-CFF3-EF3F-13652564EFAA}"/>
          </ac:graphicFrameMkLst>
        </pc:graphicFrameChg>
        <pc:graphicFrameChg chg="add mod modGraphic">
          <ac:chgData name="gab gab" userId="910a901c0867816c" providerId="LiveId" clId="{9BBC606E-1263-4C3A-9932-76C72A1A055F}" dt="2023-02-05T12:34:02.158" v="1558" actId="1076"/>
          <ac:graphicFrameMkLst>
            <pc:docMk/>
            <pc:sldMk cId="3858240223" sldId="279"/>
            <ac:graphicFrameMk id="5" creationId="{90E678DC-74D4-F318-1666-E781F6153880}"/>
          </ac:graphicFrameMkLst>
        </pc:graphicFrameChg>
      </pc:sldChg>
      <pc:sldChg chg="modSp add mod">
        <pc:chgData name="gab gab" userId="910a901c0867816c" providerId="LiveId" clId="{9BBC606E-1263-4C3A-9932-76C72A1A055F}" dt="2023-02-05T13:10:54.836" v="2072"/>
        <pc:sldMkLst>
          <pc:docMk/>
          <pc:sldMk cId="2437890963" sldId="280"/>
        </pc:sldMkLst>
        <pc:spChg chg="mod">
          <ac:chgData name="gab gab" userId="910a901c0867816c" providerId="LiveId" clId="{9BBC606E-1263-4C3A-9932-76C72A1A055F}" dt="2023-02-05T13:10:54.836" v="2072"/>
          <ac:spMkLst>
            <pc:docMk/>
            <pc:sldMk cId="2437890963" sldId="280"/>
            <ac:spMk id="2" creationId="{32836360-CB44-886A-AD4C-4DFE7C6AF016}"/>
          </ac:spMkLst>
        </pc:spChg>
        <pc:spChg chg="mod">
          <ac:chgData name="gab gab" userId="910a901c0867816c" providerId="LiveId" clId="{9BBC606E-1263-4C3A-9932-76C72A1A055F}" dt="2023-02-05T13:10:54.836" v="2072"/>
          <ac:spMkLst>
            <pc:docMk/>
            <pc:sldMk cId="2437890963" sldId="280"/>
            <ac:spMk id="3" creationId="{12782DD2-8452-3DFA-8A8E-83CC68373CD2}"/>
          </ac:spMkLst>
        </pc:spChg>
      </pc:sldChg>
      <pc:sldChg chg="add del">
        <pc:chgData name="gab gab" userId="910a901c0867816c" providerId="LiveId" clId="{9BBC606E-1263-4C3A-9932-76C72A1A055F}" dt="2023-02-05T12:34:46.066" v="1560"/>
        <pc:sldMkLst>
          <pc:docMk/>
          <pc:sldMk cId="3607985156" sldId="280"/>
        </pc:sldMkLst>
      </pc:sldChg>
      <pc:sldChg chg="addSp delSp modSp new del mod ord">
        <pc:chgData name="gab gab" userId="910a901c0867816c" providerId="LiveId" clId="{9BBC606E-1263-4C3A-9932-76C72A1A055F}" dt="2023-02-05T14:02:29.635" v="3483" actId="2696"/>
        <pc:sldMkLst>
          <pc:docMk/>
          <pc:sldMk cId="2650708542" sldId="281"/>
        </pc:sldMkLst>
        <pc:spChg chg="del">
          <ac:chgData name="gab gab" userId="910a901c0867816c" providerId="LiveId" clId="{9BBC606E-1263-4C3A-9932-76C72A1A055F}" dt="2023-02-05T12:40:52.084" v="1589" actId="478"/>
          <ac:spMkLst>
            <pc:docMk/>
            <pc:sldMk cId="2650708542" sldId="281"/>
            <ac:spMk id="2" creationId="{A6924456-6B42-44D4-AB9A-C6155D3CB527}"/>
          </ac:spMkLst>
        </pc:spChg>
        <pc:spChg chg="del">
          <ac:chgData name="gab gab" userId="910a901c0867816c" providerId="LiveId" clId="{9BBC606E-1263-4C3A-9932-76C72A1A055F}" dt="2023-02-05T12:40:53.228" v="1590" actId="478"/>
          <ac:spMkLst>
            <pc:docMk/>
            <pc:sldMk cId="2650708542" sldId="281"/>
            <ac:spMk id="3" creationId="{FAE7E9F1-3DA0-F02C-B7F1-592730C9FAB2}"/>
          </ac:spMkLst>
        </pc:spChg>
        <pc:graphicFrameChg chg="add mod">
          <ac:chgData name="gab gab" userId="910a901c0867816c" providerId="LiveId" clId="{9BBC606E-1263-4C3A-9932-76C72A1A055F}" dt="2023-02-05T12:41:11.622" v="1594" actId="1076"/>
          <ac:graphicFrameMkLst>
            <pc:docMk/>
            <pc:sldMk cId="2650708542" sldId="281"/>
            <ac:graphicFrameMk id="4" creationId="{B7B4189F-B7C2-EDB4-E729-3634EF83184B}"/>
          </ac:graphicFrameMkLst>
        </pc:graphicFrameChg>
      </pc:sldChg>
      <pc:sldChg chg="add del">
        <pc:chgData name="gab gab" userId="910a901c0867816c" providerId="LiveId" clId="{9BBC606E-1263-4C3A-9932-76C72A1A055F}" dt="2023-02-05T13:01:54.251" v="1990" actId="47"/>
        <pc:sldMkLst>
          <pc:docMk/>
          <pc:sldMk cId="1076482497" sldId="282"/>
        </pc:sldMkLst>
      </pc:sldChg>
      <pc:sldChg chg="addSp delSp modSp new del mod">
        <pc:chgData name="gab gab" userId="910a901c0867816c" providerId="LiveId" clId="{9BBC606E-1263-4C3A-9932-76C72A1A055F}" dt="2023-02-05T12:48:30.024" v="1712" actId="47"/>
        <pc:sldMkLst>
          <pc:docMk/>
          <pc:sldMk cId="2332248187" sldId="282"/>
        </pc:sldMkLst>
        <pc:spChg chg="del">
          <ac:chgData name="gab gab" userId="910a901c0867816c" providerId="LiveId" clId="{9BBC606E-1263-4C3A-9932-76C72A1A055F}" dt="2023-02-05T12:46:43.659" v="1669" actId="1032"/>
          <ac:spMkLst>
            <pc:docMk/>
            <pc:sldMk cId="2332248187" sldId="282"/>
            <ac:spMk id="3" creationId="{F61BEEAD-4255-FE57-C15A-6A938B07A9BB}"/>
          </ac:spMkLst>
        </pc:spChg>
        <pc:graphicFrameChg chg="add modGraphic">
          <ac:chgData name="gab gab" userId="910a901c0867816c" providerId="LiveId" clId="{9BBC606E-1263-4C3A-9932-76C72A1A055F}" dt="2023-02-05T12:46:43.659" v="1669" actId="1032"/>
          <ac:graphicFrameMkLst>
            <pc:docMk/>
            <pc:sldMk cId="2332248187" sldId="282"/>
            <ac:graphicFrameMk id="4" creationId="{A839347F-F5F2-D11C-DAB1-287C3ECB3A40}"/>
          </ac:graphicFrameMkLst>
        </pc:graphicFrameChg>
      </pc:sldChg>
      <pc:sldChg chg="modSp add mod">
        <pc:chgData name="gab gab" userId="910a901c0867816c" providerId="LiveId" clId="{9BBC606E-1263-4C3A-9932-76C72A1A055F}" dt="2023-02-05T13:10:54.836" v="2072"/>
        <pc:sldMkLst>
          <pc:docMk/>
          <pc:sldMk cId="208358683" sldId="283"/>
        </pc:sldMkLst>
        <pc:spChg chg="mod">
          <ac:chgData name="gab gab" userId="910a901c0867816c" providerId="LiveId" clId="{9BBC606E-1263-4C3A-9932-76C72A1A055F}" dt="2023-02-05T13:10:54.836" v="2072"/>
          <ac:spMkLst>
            <pc:docMk/>
            <pc:sldMk cId="208358683" sldId="283"/>
            <ac:spMk id="2" creationId="{32836360-CB44-886A-AD4C-4DFE7C6AF016}"/>
          </ac:spMkLst>
        </pc:spChg>
        <pc:spChg chg="mod">
          <ac:chgData name="gab gab" userId="910a901c0867816c" providerId="LiveId" clId="{9BBC606E-1263-4C3A-9932-76C72A1A055F}" dt="2023-02-05T13:10:54.836" v="2072"/>
          <ac:spMkLst>
            <pc:docMk/>
            <pc:sldMk cId="208358683" sldId="283"/>
            <ac:spMk id="3" creationId="{12782DD2-8452-3DFA-8A8E-83CC68373CD2}"/>
          </ac:spMkLst>
        </pc:spChg>
      </pc:sldChg>
      <pc:sldChg chg="addSp delSp modSp add mod">
        <pc:chgData name="gab gab" userId="910a901c0867816c" providerId="LiveId" clId="{9BBC606E-1263-4C3A-9932-76C72A1A055F}" dt="2023-02-05T13:50:00.066" v="2886" actId="20577"/>
        <pc:sldMkLst>
          <pc:docMk/>
          <pc:sldMk cId="2325314080" sldId="284"/>
        </pc:sldMkLst>
        <pc:spChg chg="mod">
          <ac:chgData name="gab gab" userId="910a901c0867816c" providerId="LiveId" clId="{9BBC606E-1263-4C3A-9932-76C72A1A055F}" dt="2023-02-05T13:49:35.335" v="2866"/>
          <ac:spMkLst>
            <pc:docMk/>
            <pc:sldMk cId="2325314080" sldId="284"/>
            <ac:spMk id="2" creationId="{4CDE07EC-E2CC-052B-9CF2-FAA27D5A785B}"/>
          </ac:spMkLst>
        </pc:spChg>
        <pc:spChg chg="mod">
          <ac:chgData name="gab gab" userId="910a901c0867816c" providerId="LiveId" clId="{9BBC606E-1263-4C3A-9932-76C72A1A055F}" dt="2023-02-05T13:26:17.429" v="2169"/>
          <ac:spMkLst>
            <pc:docMk/>
            <pc:sldMk cId="2325314080" sldId="284"/>
            <ac:spMk id="3" creationId="{34E5F86D-D5BF-9B75-3878-6FA439F0D3B2}"/>
          </ac:spMkLst>
        </pc:spChg>
        <pc:spChg chg="add del">
          <ac:chgData name="gab gab" userId="910a901c0867816c" providerId="LiveId" clId="{9BBC606E-1263-4C3A-9932-76C72A1A055F}" dt="2023-02-05T13:26:37.781" v="2171"/>
          <ac:spMkLst>
            <pc:docMk/>
            <pc:sldMk cId="2325314080" sldId="284"/>
            <ac:spMk id="5" creationId="{BCD46DBE-47C5-E4C8-42E2-F5F75CEFEECE}"/>
          </ac:spMkLst>
        </pc:spChg>
        <pc:spChg chg="mod">
          <ac:chgData name="gab gab" userId="910a901c0867816c" providerId="LiveId" clId="{9BBC606E-1263-4C3A-9932-76C72A1A055F}" dt="2023-02-05T13:27:07.895" v="2215" actId="20577"/>
          <ac:spMkLst>
            <pc:docMk/>
            <pc:sldMk cId="2325314080" sldId="284"/>
            <ac:spMk id="6" creationId="{5F98B03C-D683-196E-3FD2-C1540B190983}"/>
          </ac:spMkLst>
        </pc:spChg>
        <pc:spChg chg="add del">
          <ac:chgData name="gab gab" userId="910a901c0867816c" providerId="LiveId" clId="{9BBC606E-1263-4C3A-9932-76C72A1A055F}" dt="2023-02-05T13:26:41.456" v="2174"/>
          <ac:spMkLst>
            <pc:docMk/>
            <pc:sldMk cId="2325314080" sldId="284"/>
            <ac:spMk id="7" creationId="{D277990E-71E6-F5BC-BACF-9D8841EDE57A}"/>
          </ac:spMkLst>
        </pc:spChg>
        <pc:spChg chg="mod">
          <ac:chgData name="gab gab" userId="910a901c0867816c" providerId="LiveId" clId="{9BBC606E-1263-4C3A-9932-76C72A1A055F}" dt="2023-02-05T13:28:39.116" v="2258"/>
          <ac:spMkLst>
            <pc:docMk/>
            <pc:sldMk cId="2325314080" sldId="284"/>
            <ac:spMk id="8" creationId="{FD6D09BC-4DA7-B85E-5217-57BC29D6BFA6}"/>
          </ac:spMkLst>
        </pc:spChg>
        <pc:spChg chg="mod">
          <ac:chgData name="gab gab" userId="910a901c0867816c" providerId="LiveId" clId="{9BBC606E-1263-4C3A-9932-76C72A1A055F}" dt="2023-02-05T13:27:24.053" v="2240" actId="20577"/>
          <ac:spMkLst>
            <pc:docMk/>
            <pc:sldMk cId="2325314080" sldId="284"/>
            <ac:spMk id="12" creationId="{57E762E8-8776-2E4C-7CF7-967385923D58}"/>
          </ac:spMkLst>
        </pc:spChg>
        <pc:spChg chg="mod">
          <ac:chgData name="gab gab" userId="910a901c0867816c" providerId="LiveId" clId="{9BBC606E-1263-4C3A-9932-76C72A1A055F}" dt="2023-02-05T13:50:00.066" v="2886" actId="20577"/>
          <ac:spMkLst>
            <pc:docMk/>
            <pc:sldMk cId="2325314080" sldId="284"/>
            <ac:spMk id="13" creationId="{3C7AC594-856E-1D2D-AB91-AE6398854C64}"/>
          </ac:spMkLst>
        </pc:spChg>
        <pc:spChg chg="mod">
          <ac:chgData name="gab gab" userId="910a901c0867816c" providerId="LiveId" clId="{9BBC606E-1263-4C3A-9932-76C72A1A055F}" dt="2023-02-05T13:27:38.978" v="2255" actId="1076"/>
          <ac:spMkLst>
            <pc:docMk/>
            <pc:sldMk cId="2325314080" sldId="284"/>
            <ac:spMk id="16" creationId="{7B0E4B58-72CA-D4EC-4F02-E251D20B84C6}"/>
          </ac:spMkLst>
        </pc:spChg>
        <pc:spChg chg="mod">
          <ac:chgData name="gab gab" userId="910a901c0867816c" providerId="LiveId" clId="{9BBC606E-1263-4C3A-9932-76C72A1A055F}" dt="2023-02-05T13:29:08.589" v="2260"/>
          <ac:spMkLst>
            <pc:docMk/>
            <pc:sldMk cId="2325314080" sldId="284"/>
            <ac:spMk id="17" creationId="{3139CA20-52D6-D127-6430-55F6DAC6328A}"/>
          </ac:spMkLst>
        </pc:spChg>
      </pc:sldChg>
      <pc:sldChg chg="modSp add mod">
        <pc:chgData name="gab gab" userId="910a901c0867816c" providerId="LiveId" clId="{9BBC606E-1263-4C3A-9932-76C72A1A055F}" dt="2023-02-05T13:48:01.789" v="2837"/>
        <pc:sldMkLst>
          <pc:docMk/>
          <pc:sldMk cId="2921405381" sldId="285"/>
        </pc:sldMkLst>
        <pc:spChg chg="mod">
          <ac:chgData name="gab gab" userId="910a901c0867816c" providerId="LiveId" clId="{9BBC606E-1263-4C3A-9932-76C72A1A055F}" dt="2023-02-05T13:46:01.966" v="2748" actId="947"/>
          <ac:spMkLst>
            <pc:docMk/>
            <pc:sldMk cId="2921405381" sldId="285"/>
            <ac:spMk id="2" creationId="{D53DA58E-3458-2E38-0E0D-EC33EE158E15}"/>
          </ac:spMkLst>
        </pc:spChg>
        <pc:spChg chg="mod">
          <ac:chgData name="gab gab" userId="910a901c0867816c" providerId="LiveId" clId="{9BBC606E-1263-4C3A-9932-76C72A1A055F}" dt="2023-02-05T13:29:27.227" v="2263" actId="20577"/>
          <ac:spMkLst>
            <pc:docMk/>
            <pc:sldMk cId="2921405381" sldId="285"/>
            <ac:spMk id="8" creationId="{BDFCEDE1-4210-C548-932B-3D151034B912}"/>
          </ac:spMkLst>
        </pc:spChg>
        <pc:spChg chg="mod">
          <ac:chgData name="gab gab" userId="910a901c0867816c" providerId="LiveId" clId="{9BBC606E-1263-4C3A-9932-76C72A1A055F}" dt="2023-02-05T13:29:33.113" v="2274" actId="20577"/>
          <ac:spMkLst>
            <pc:docMk/>
            <pc:sldMk cId="2921405381" sldId="285"/>
            <ac:spMk id="10" creationId="{347AED75-7CE1-0D1E-46D0-275241977BF4}"/>
          </ac:spMkLst>
        </pc:spChg>
        <pc:spChg chg="mod">
          <ac:chgData name="gab gab" userId="910a901c0867816c" providerId="LiveId" clId="{9BBC606E-1263-4C3A-9932-76C72A1A055F}" dt="2023-02-05T13:45:55.366" v="2747" actId="20577"/>
          <ac:spMkLst>
            <pc:docMk/>
            <pc:sldMk cId="2921405381" sldId="285"/>
            <ac:spMk id="11" creationId="{86FD2B14-3312-46F8-6923-F0EB53059BC3}"/>
          </ac:spMkLst>
        </pc:spChg>
        <pc:spChg chg="mod">
          <ac:chgData name="gab gab" userId="910a901c0867816c" providerId="LiveId" clId="{9BBC606E-1263-4C3A-9932-76C72A1A055F}" dt="2023-02-05T13:48:01.789" v="2837"/>
          <ac:spMkLst>
            <pc:docMk/>
            <pc:sldMk cId="2921405381" sldId="285"/>
            <ac:spMk id="12" creationId="{1E4A27D4-71ED-E02C-A87E-1FA57269B2DC}"/>
          </ac:spMkLst>
        </pc:spChg>
        <pc:spChg chg="mod">
          <ac:chgData name="gab gab" userId="910a901c0867816c" providerId="LiveId" clId="{9BBC606E-1263-4C3A-9932-76C72A1A055F}" dt="2023-02-05T13:32:48.714" v="2387" actId="2711"/>
          <ac:spMkLst>
            <pc:docMk/>
            <pc:sldMk cId="2921405381" sldId="285"/>
            <ac:spMk id="13" creationId="{B3A36C67-1E9D-E4F2-84FB-FA147ADB6E10}"/>
          </ac:spMkLst>
        </pc:spChg>
        <pc:spChg chg="mod">
          <ac:chgData name="gab gab" userId="910a901c0867816c" providerId="LiveId" clId="{9BBC606E-1263-4C3A-9932-76C72A1A055F}" dt="2023-02-05T13:32:48.714" v="2387" actId="2711"/>
          <ac:spMkLst>
            <pc:docMk/>
            <pc:sldMk cId="2921405381" sldId="285"/>
            <ac:spMk id="21" creationId="{6B445D65-21DD-7558-9554-855F867939D0}"/>
          </ac:spMkLst>
        </pc:spChg>
        <pc:spChg chg="mod">
          <ac:chgData name="gab gab" userId="910a901c0867816c" providerId="LiveId" clId="{9BBC606E-1263-4C3A-9932-76C72A1A055F}" dt="2023-02-05T13:32:48.714" v="2387" actId="2711"/>
          <ac:spMkLst>
            <pc:docMk/>
            <pc:sldMk cId="2921405381" sldId="285"/>
            <ac:spMk id="22" creationId="{4A584236-5BD1-970B-9006-9AC93E986522}"/>
          </ac:spMkLst>
        </pc:spChg>
      </pc:sldChg>
      <pc:sldChg chg="modSp add del mod">
        <pc:chgData name="gab gab" userId="910a901c0867816c" providerId="LiveId" clId="{9BBC606E-1263-4C3A-9932-76C72A1A055F}" dt="2023-02-05T13:55:05.465" v="3005" actId="2696"/>
        <pc:sldMkLst>
          <pc:docMk/>
          <pc:sldMk cId="48111070" sldId="286"/>
        </pc:sldMkLst>
        <pc:spChg chg="mod">
          <ac:chgData name="gab gab" userId="910a901c0867816c" providerId="LiveId" clId="{9BBC606E-1263-4C3A-9932-76C72A1A055F}" dt="2023-02-05T13:33:35.999" v="2392" actId="1076"/>
          <ac:spMkLst>
            <pc:docMk/>
            <pc:sldMk cId="48111070" sldId="286"/>
            <ac:spMk id="6" creationId="{E6295A1D-ADF8-62BF-7EA7-90F4961E5758}"/>
          </ac:spMkLst>
        </pc:spChg>
        <pc:spChg chg="mod">
          <ac:chgData name="gab gab" userId="910a901c0867816c" providerId="LiveId" clId="{9BBC606E-1263-4C3A-9932-76C72A1A055F}" dt="2023-02-05T13:33:41.120" v="2393" actId="1076"/>
          <ac:spMkLst>
            <pc:docMk/>
            <pc:sldMk cId="48111070" sldId="286"/>
            <ac:spMk id="7" creationId="{043B17F9-09DE-FA77-64EB-5A94F26FE8CA}"/>
          </ac:spMkLst>
        </pc:spChg>
        <pc:spChg chg="mod">
          <ac:chgData name="gab gab" userId="910a901c0867816c" providerId="LiveId" clId="{9BBC606E-1263-4C3A-9932-76C72A1A055F}" dt="2023-02-05T13:34:02.797" v="2464" actId="1076"/>
          <ac:spMkLst>
            <pc:docMk/>
            <pc:sldMk cId="48111070" sldId="286"/>
            <ac:spMk id="12" creationId="{595CFD4E-9379-7AF2-8BB1-3A78EA994A36}"/>
          </ac:spMkLst>
        </pc:spChg>
        <pc:spChg chg="mod">
          <ac:chgData name="gab gab" userId="910a901c0867816c" providerId="LiveId" clId="{9BBC606E-1263-4C3A-9932-76C72A1A055F}" dt="2023-02-05T13:34:49" v="2520" actId="20577"/>
          <ac:spMkLst>
            <pc:docMk/>
            <pc:sldMk cId="48111070" sldId="286"/>
            <ac:spMk id="59" creationId="{E4D4423D-A015-1106-D658-E7CC8BCAC896}"/>
          </ac:spMkLst>
        </pc:spChg>
        <pc:spChg chg="mod">
          <ac:chgData name="gab gab" userId="910a901c0867816c" providerId="LiveId" clId="{9BBC606E-1263-4C3A-9932-76C72A1A055F}" dt="2023-02-05T13:34:41.099" v="2501" actId="1076"/>
          <ac:spMkLst>
            <pc:docMk/>
            <pc:sldMk cId="48111070" sldId="286"/>
            <ac:spMk id="62" creationId="{CDA9A14E-BFBA-57E0-4C67-2453596BE88A}"/>
          </ac:spMkLst>
        </pc:spChg>
        <pc:spChg chg="mod">
          <ac:chgData name="gab gab" userId="910a901c0867816c" providerId="LiveId" clId="{9BBC606E-1263-4C3A-9932-76C72A1A055F}" dt="2023-02-05T13:34:27.120" v="2484" actId="1076"/>
          <ac:spMkLst>
            <pc:docMk/>
            <pc:sldMk cId="48111070" sldId="286"/>
            <ac:spMk id="63" creationId="{C126E9DA-3602-8FA2-A672-8ECDF036FA18}"/>
          </ac:spMkLst>
        </pc:spChg>
        <pc:cxnChg chg="mod">
          <ac:chgData name="gab gab" userId="910a901c0867816c" providerId="LiveId" clId="{9BBC606E-1263-4C3A-9932-76C72A1A055F}" dt="2023-02-05T13:35:14.073" v="2521" actId="14100"/>
          <ac:cxnSpMkLst>
            <pc:docMk/>
            <pc:sldMk cId="48111070" sldId="286"/>
            <ac:cxnSpMk id="20" creationId="{EA76052C-F184-9379-02FD-A4899566C200}"/>
          </ac:cxnSpMkLst>
        </pc:cxnChg>
      </pc:sldChg>
      <pc:sldChg chg="modSp add mod">
        <pc:chgData name="gab gab" userId="910a901c0867816c" providerId="LiveId" clId="{9BBC606E-1263-4C3A-9932-76C72A1A055F}" dt="2023-02-05T14:06:22.584" v="3618" actId="1076"/>
        <pc:sldMkLst>
          <pc:docMk/>
          <pc:sldMk cId="1735439559" sldId="287"/>
        </pc:sldMkLst>
        <pc:spChg chg="mod">
          <ac:chgData name="gab gab" userId="910a901c0867816c" providerId="LiveId" clId="{9BBC606E-1263-4C3A-9932-76C72A1A055F}" dt="2023-02-05T14:04:27.541" v="3603" actId="1076"/>
          <ac:spMkLst>
            <pc:docMk/>
            <pc:sldMk cId="1735439559" sldId="287"/>
            <ac:spMk id="7" creationId="{043B17F9-09DE-FA77-64EB-5A94F26FE8CA}"/>
          </ac:spMkLst>
        </pc:spChg>
        <pc:spChg chg="mod">
          <ac:chgData name="gab gab" userId="910a901c0867816c" providerId="LiveId" clId="{9BBC606E-1263-4C3A-9932-76C72A1A055F}" dt="2023-02-05T14:04:32.109" v="3604" actId="1076"/>
          <ac:spMkLst>
            <pc:docMk/>
            <pc:sldMk cId="1735439559" sldId="287"/>
            <ac:spMk id="12" creationId="{595CFD4E-9379-7AF2-8BB1-3A78EA994A36}"/>
          </ac:spMkLst>
        </pc:spChg>
        <pc:spChg chg="mod">
          <ac:chgData name="gab gab" userId="910a901c0867816c" providerId="LiveId" clId="{9BBC606E-1263-4C3A-9932-76C72A1A055F}" dt="2023-02-05T14:06:15.370" v="3616" actId="1076"/>
          <ac:spMkLst>
            <pc:docMk/>
            <pc:sldMk cId="1735439559" sldId="287"/>
            <ac:spMk id="27" creationId="{19D2FF31-CE57-79DE-E39E-71857D67D58E}"/>
          </ac:spMkLst>
        </pc:spChg>
        <pc:spChg chg="mod">
          <ac:chgData name="gab gab" userId="910a901c0867816c" providerId="LiveId" clId="{9BBC606E-1263-4C3A-9932-76C72A1A055F}" dt="2023-02-05T14:06:22.584" v="3618" actId="1076"/>
          <ac:spMkLst>
            <pc:docMk/>
            <pc:sldMk cId="1735439559" sldId="287"/>
            <ac:spMk id="29" creationId="{A1F67065-5155-6273-5EC3-68A48029572C}"/>
          </ac:spMkLst>
        </pc:spChg>
        <pc:spChg chg="mod">
          <ac:chgData name="gab gab" userId="910a901c0867816c" providerId="LiveId" clId="{9BBC606E-1263-4C3A-9932-76C72A1A055F}" dt="2023-02-05T14:06:22.584" v="3618" actId="1076"/>
          <ac:spMkLst>
            <pc:docMk/>
            <pc:sldMk cId="1735439559" sldId="287"/>
            <ac:spMk id="59" creationId="{E4D4423D-A015-1106-D658-E7CC8BCAC896}"/>
          </ac:spMkLst>
        </pc:spChg>
        <pc:spChg chg="mod">
          <ac:chgData name="gab gab" userId="910a901c0867816c" providerId="LiveId" clId="{9BBC606E-1263-4C3A-9932-76C72A1A055F}" dt="2023-02-05T13:55:55.683" v="3110" actId="20577"/>
          <ac:spMkLst>
            <pc:docMk/>
            <pc:sldMk cId="1735439559" sldId="287"/>
            <ac:spMk id="62" creationId="{CDA9A14E-BFBA-57E0-4C67-2453596BE88A}"/>
          </ac:spMkLst>
        </pc:spChg>
        <pc:spChg chg="mod">
          <ac:chgData name="gab gab" userId="910a901c0867816c" providerId="LiveId" clId="{9BBC606E-1263-4C3A-9932-76C72A1A055F}" dt="2023-02-05T13:55:44.379" v="3081" actId="20577"/>
          <ac:spMkLst>
            <pc:docMk/>
            <pc:sldMk cId="1735439559" sldId="287"/>
            <ac:spMk id="64" creationId="{A0F27D8A-82CB-C18D-73DF-9F86863FAA13}"/>
          </ac:spMkLst>
        </pc:spChg>
      </pc:sldChg>
      <pc:sldChg chg="modSp add mod">
        <pc:chgData name="gab gab" userId="910a901c0867816c" providerId="LiveId" clId="{9BBC606E-1263-4C3A-9932-76C72A1A055F}" dt="2023-02-05T13:58:38.674" v="3157" actId="20577"/>
        <pc:sldMkLst>
          <pc:docMk/>
          <pc:sldMk cId="105671483" sldId="288"/>
        </pc:sldMkLst>
        <pc:spChg chg="mod">
          <ac:chgData name="gab gab" userId="910a901c0867816c" providerId="LiveId" clId="{9BBC606E-1263-4C3A-9932-76C72A1A055F}" dt="2023-02-05T13:58:38.674" v="3157" actId="20577"/>
          <ac:spMkLst>
            <pc:docMk/>
            <pc:sldMk cId="105671483" sldId="288"/>
            <ac:spMk id="2" creationId="{7097600D-F25E-6E60-7BF9-E8B910FEF614}"/>
          </ac:spMkLst>
        </pc:spChg>
        <pc:graphicFrameChg chg="mod">
          <ac:chgData name="gab gab" userId="910a901c0867816c" providerId="LiveId" clId="{9BBC606E-1263-4C3A-9932-76C72A1A055F}" dt="2023-02-05T13:58:14.534" v="3127"/>
          <ac:graphicFrameMkLst>
            <pc:docMk/>
            <pc:sldMk cId="105671483" sldId="288"/>
            <ac:graphicFrameMk id="6" creationId="{35865D1B-39BE-C21F-11A3-0D1133AD614C}"/>
          </ac:graphicFrameMkLst>
        </pc:graphicFrameChg>
      </pc:sldChg>
      <pc:sldChg chg="modSp add mod">
        <pc:chgData name="gab gab" userId="910a901c0867816c" providerId="LiveId" clId="{9BBC606E-1263-4C3A-9932-76C72A1A055F}" dt="2023-02-05T14:02:21.645" v="3481" actId="14100"/>
        <pc:sldMkLst>
          <pc:docMk/>
          <pc:sldMk cId="354384952" sldId="289"/>
        </pc:sldMkLst>
        <pc:graphicFrameChg chg="mod">
          <ac:chgData name="gab gab" userId="910a901c0867816c" providerId="LiveId" clId="{9BBC606E-1263-4C3A-9932-76C72A1A055F}" dt="2023-02-05T14:02:21.645" v="3481" actId="14100"/>
          <ac:graphicFrameMkLst>
            <pc:docMk/>
            <pc:sldMk cId="354384952" sldId="289"/>
            <ac:graphicFrameMk id="4" creationId="{B7B4189F-B7C2-EDB4-E729-3634EF83184B}"/>
          </ac:graphicFrameMkLst>
        </pc:graphicFrameChg>
      </pc:sldChg>
      <pc:sldChg chg="modSp add">
        <pc:chgData name="gab gab" userId="910a901c0867816c" providerId="LiveId" clId="{9BBC606E-1263-4C3A-9932-76C72A1A055F}" dt="2023-02-05T14:04:13.005" v="3602"/>
        <pc:sldMkLst>
          <pc:docMk/>
          <pc:sldMk cId="2928249686" sldId="290"/>
        </pc:sldMkLst>
        <pc:graphicFrameChg chg="mod">
          <ac:chgData name="gab gab" userId="910a901c0867816c" providerId="LiveId" clId="{9BBC606E-1263-4C3A-9932-76C72A1A055F}" dt="2023-02-05T14:04:13.005" v="3602"/>
          <ac:graphicFrameMkLst>
            <pc:docMk/>
            <pc:sldMk cId="2928249686" sldId="290"/>
            <ac:graphicFrameMk id="4" creationId="{B7B4189F-B7C2-EDB4-E729-3634EF83184B}"/>
          </ac:graphicFrameMkLst>
        </pc:graphicFrameChg>
      </pc:sldChg>
    </pc:docChg>
  </pc:docChgLst>
  <pc:docChgLst>
    <pc:chgData name="gab gab" userId="910a901c0867816c" providerId="LiveId" clId="{A5F1DFC4-7ECF-48FE-BD9C-17DF3A519E47}"/>
    <pc:docChg chg="undo custSel addSld delSld modSld sldOrd">
      <pc:chgData name="gab gab" userId="910a901c0867816c" providerId="LiveId" clId="{A5F1DFC4-7ECF-48FE-BD9C-17DF3A519E47}" dt="2023-02-05T16:07:55.782" v="467"/>
      <pc:docMkLst>
        <pc:docMk/>
      </pc:docMkLst>
      <pc:sldChg chg="modSp mod modTransition modAnim">
        <pc:chgData name="gab gab" userId="910a901c0867816c" providerId="LiveId" clId="{A5F1DFC4-7ECF-48FE-BD9C-17DF3A519E47}" dt="2023-02-05T15:55:20.081" v="339"/>
        <pc:sldMkLst>
          <pc:docMk/>
          <pc:sldMk cId="3681622930" sldId="256"/>
        </pc:sldMkLst>
        <pc:spChg chg="mod">
          <ac:chgData name="gab gab" userId="910a901c0867816c" providerId="LiveId" clId="{A5F1DFC4-7ECF-48FE-BD9C-17DF3A519E47}" dt="2023-02-05T15:48:36.253" v="220" actId="1076"/>
          <ac:spMkLst>
            <pc:docMk/>
            <pc:sldMk cId="3681622930" sldId="256"/>
            <ac:spMk id="2" creationId="{023C472F-A79E-152A-03A6-F0A7BD4E6403}"/>
          </ac:spMkLst>
        </pc:spChg>
        <pc:spChg chg="mod">
          <ac:chgData name="gab gab" userId="910a901c0867816c" providerId="LiveId" clId="{A5F1DFC4-7ECF-48FE-BD9C-17DF3A519E47}" dt="2023-02-05T15:48:59.234" v="269" actId="1076"/>
          <ac:spMkLst>
            <pc:docMk/>
            <pc:sldMk cId="3681622930" sldId="256"/>
            <ac:spMk id="4" creationId="{2836CF80-EDC4-962C-C4F5-F5715E931E36}"/>
          </ac:spMkLst>
        </pc:spChg>
        <pc:picChg chg="mod">
          <ac:chgData name="gab gab" userId="910a901c0867816c" providerId="LiveId" clId="{A5F1DFC4-7ECF-48FE-BD9C-17DF3A519E47}" dt="2023-02-05T15:48:25.465" v="219" actId="1440"/>
          <ac:picMkLst>
            <pc:docMk/>
            <pc:sldMk cId="3681622930" sldId="256"/>
            <ac:picMk id="6" creationId="{B03144ED-C0BD-5B12-0588-E6ACE94ECD14}"/>
          </ac:picMkLst>
        </pc:picChg>
      </pc:sldChg>
      <pc:sldChg chg="modSp mod modTransition modAnim">
        <pc:chgData name="gab gab" userId="910a901c0867816c" providerId="LiveId" clId="{A5F1DFC4-7ECF-48FE-BD9C-17DF3A519E47}" dt="2023-02-05T15:55:23.156" v="340"/>
        <pc:sldMkLst>
          <pc:docMk/>
          <pc:sldMk cId="3012206905" sldId="259"/>
        </pc:sldMkLst>
        <pc:spChg chg="mod">
          <ac:chgData name="gab gab" userId="910a901c0867816c" providerId="LiveId" clId="{A5F1DFC4-7ECF-48FE-BD9C-17DF3A519E47}" dt="2023-02-05T15:47:58.192" v="215" actId="1076"/>
          <ac:spMkLst>
            <pc:docMk/>
            <pc:sldMk cId="3012206905" sldId="259"/>
            <ac:spMk id="5" creationId="{2AE8A8A8-D9F2-6078-8692-693A4110DEA5}"/>
          </ac:spMkLst>
        </pc:spChg>
        <pc:spChg chg="mod">
          <ac:chgData name="gab gab" userId="910a901c0867816c" providerId="LiveId" clId="{A5F1DFC4-7ECF-48FE-BD9C-17DF3A519E47}" dt="2023-02-05T15:47:58.192" v="215" actId="1076"/>
          <ac:spMkLst>
            <pc:docMk/>
            <pc:sldMk cId="3012206905" sldId="259"/>
            <ac:spMk id="8" creationId="{925E0148-0E9F-4DBB-8C00-7275F762E782}"/>
          </ac:spMkLst>
        </pc:spChg>
        <pc:spChg chg="mod">
          <ac:chgData name="gab gab" userId="910a901c0867816c" providerId="LiveId" clId="{A5F1DFC4-7ECF-48FE-BD9C-17DF3A519E47}" dt="2023-02-05T15:51:26.375" v="292" actId="20577"/>
          <ac:spMkLst>
            <pc:docMk/>
            <pc:sldMk cId="3012206905" sldId="259"/>
            <ac:spMk id="10" creationId="{27F12769-A410-70C2-7CC3-149EEE4C2CE0}"/>
          </ac:spMkLst>
        </pc:spChg>
        <pc:picChg chg="mod">
          <ac:chgData name="gab gab" userId="910a901c0867816c" providerId="LiveId" clId="{A5F1DFC4-7ECF-48FE-BD9C-17DF3A519E47}" dt="2023-02-05T15:47:58.192" v="215" actId="1076"/>
          <ac:picMkLst>
            <pc:docMk/>
            <pc:sldMk cId="3012206905" sldId="259"/>
            <ac:picMk id="17" creationId="{3F995610-75BF-4D98-691C-C08F6D2D069D}"/>
          </ac:picMkLst>
        </pc:picChg>
        <pc:picChg chg="mod">
          <ac:chgData name="gab gab" userId="910a901c0867816c" providerId="LiveId" clId="{A5F1DFC4-7ECF-48FE-BD9C-17DF3A519E47}" dt="2023-02-05T15:47:58.192" v="215" actId="1076"/>
          <ac:picMkLst>
            <pc:docMk/>
            <pc:sldMk cId="3012206905" sldId="259"/>
            <ac:picMk id="21" creationId="{675583A9-1284-9C61-6B83-9C9C79513BA0}"/>
          </ac:picMkLst>
        </pc:picChg>
        <pc:picChg chg="mod">
          <ac:chgData name="gab gab" userId="910a901c0867816c" providerId="LiveId" clId="{A5F1DFC4-7ECF-48FE-BD9C-17DF3A519E47}" dt="2023-02-05T15:47:41.691" v="212" actId="1076"/>
          <ac:picMkLst>
            <pc:docMk/>
            <pc:sldMk cId="3012206905" sldId="259"/>
            <ac:picMk id="23" creationId="{264FF07F-C886-B6D2-C6D0-6C056525B5D4}"/>
          </ac:picMkLst>
        </pc:picChg>
      </pc:sldChg>
      <pc:sldChg chg="modSp mod modTransition">
        <pc:chgData name="gab gab" userId="910a901c0867816c" providerId="LiveId" clId="{A5F1DFC4-7ECF-48FE-BD9C-17DF3A519E47}" dt="2023-02-05T15:55:36.163" v="342" actId="113"/>
        <pc:sldMkLst>
          <pc:docMk/>
          <pc:sldMk cId="1872260934" sldId="260"/>
        </pc:sldMkLst>
        <pc:spChg chg="mod">
          <ac:chgData name="gab gab" userId="910a901c0867816c" providerId="LiveId" clId="{A5F1DFC4-7ECF-48FE-BD9C-17DF3A519E47}" dt="2023-02-05T15:51:44.907" v="294"/>
          <ac:spMkLst>
            <pc:docMk/>
            <pc:sldMk cId="1872260934" sldId="260"/>
            <ac:spMk id="2" creationId="{A418C1D0-DEF6-F9F5-DF85-D2E312516D35}"/>
          </ac:spMkLst>
        </pc:spChg>
        <pc:spChg chg="mod">
          <ac:chgData name="gab gab" userId="910a901c0867816c" providerId="LiveId" clId="{A5F1DFC4-7ECF-48FE-BD9C-17DF3A519E47}" dt="2023-02-05T15:55:36.163" v="342" actId="113"/>
          <ac:spMkLst>
            <pc:docMk/>
            <pc:sldMk cId="1872260934" sldId="260"/>
            <ac:spMk id="3" creationId="{1BA11576-23A0-3B21-47C2-53D3B7E25AF4}"/>
          </ac:spMkLst>
        </pc:spChg>
      </pc:sldChg>
      <pc:sldChg chg="addSp delSp modSp mod modTransition addAnim delAnim modAnim">
        <pc:chgData name="gab gab" userId="910a901c0867816c" providerId="LiveId" clId="{A5F1DFC4-7ECF-48FE-BD9C-17DF3A519E47}" dt="2023-02-05T16:04:12.001" v="466"/>
        <pc:sldMkLst>
          <pc:docMk/>
          <pc:sldMk cId="966163876" sldId="261"/>
        </pc:sldMkLst>
        <pc:spChg chg="add del mod">
          <ac:chgData name="gab gab" userId="910a901c0867816c" providerId="LiveId" clId="{A5F1DFC4-7ECF-48FE-BD9C-17DF3A519E47}" dt="2023-02-05T16:01:37.646" v="403" actId="1076"/>
          <ac:spMkLst>
            <pc:docMk/>
            <pc:sldMk cId="966163876" sldId="261"/>
            <ac:spMk id="3" creationId="{34E5F86D-D5BF-9B75-3878-6FA439F0D3B2}"/>
          </ac:spMkLst>
        </pc:spChg>
        <pc:spChg chg="mod">
          <ac:chgData name="gab gab" userId="910a901c0867816c" providerId="LiveId" clId="{A5F1DFC4-7ECF-48FE-BD9C-17DF3A519E47}" dt="2023-02-05T16:01:41.066" v="407" actId="1076"/>
          <ac:spMkLst>
            <pc:docMk/>
            <pc:sldMk cId="966163876" sldId="261"/>
            <ac:spMk id="6" creationId="{5F98B03C-D683-196E-3FD2-C1540B190983}"/>
          </ac:spMkLst>
        </pc:spChg>
        <pc:spChg chg="add del mod">
          <ac:chgData name="gab gab" userId="910a901c0867816c" providerId="LiveId" clId="{A5F1DFC4-7ECF-48FE-BD9C-17DF3A519E47}" dt="2023-02-05T16:00:58.418" v="396" actId="21"/>
          <ac:spMkLst>
            <pc:docMk/>
            <pc:sldMk cId="966163876" sldId="261"/>
            <ac:spMk id="7" creationId="{D51B388E-21D4-5121-3F47-69F29D44D336}"/>
          </ac:spMkLst>
        </pc:spChg>
      </pc:sldChg>
      <pc:sldChg chg="modSp modTransition">
        <pc:chgData name="gab gab" userId="910a901c0867816c" providerId="LiveId" clId="{A5F1DFC4-7ECF-48FE-BD9C-17DF3A519E47}" dt="2023-02-05T15:55:52.921" v="345"/>
        <pc:sldMkLst>
          <pc:docMk/>
          <pc:sldMk cId="3519277326" sldId="262"/>
        </pc:sldMkLst>
        <pc:spChg chg="mod">
          <ac:chgData name="gab gab" userId="910a901c0867816c" providerId="LiveId" clId="{A5F1DFC4-7ECF-48FE-BD9C-17DF3A519E47}" dt="2023-02-05T15:51:44.907" v="294"/>
          <ac:spMkLst>
            <pc:docMk/>
            <pc:sldMk cId="3519277326" sldId="262"/>
            <ac:spMk id="2" creationId="{32836360-CB44-886A-AD4C-4DFE7C6AF016}"/>
          </ac:spMkLst>
        </pc:spChg>
        <pc:spChg chg="mod">
          <ac:chgData name="gab gab" userId="910a901c0867816c" providerId="LiveId" clId="{A5F1DFC4-7ECF-48FE-BD9C-17DF3A519E47}" dt="2023-02-05T15:51:44.907" v="294"/>
          <ac:spMkLst>
            <pc:docMk/>
            <pc:sldMk cId="3519277326" sldId="262"/>
            <ac:spMk id="3" creationId="{12782DD2-8452-3DFA-8A8E-83CC68373CD2}"/>
          </ac:spMkLst>
        </pc:spChg>
      </pc:sldChg>
      <pc:sldChg chg="modTransition modAnim">
        <pc:chgData name="gab gab" userId="910a901c0867816c" providerId="LiveId" clId="{A5F1DFC4-7ECF-48FE-BD9C-17DF3A519E47}" dt="2023-02-05T16:03:37.492" v="465"/>
        <pc:sldMkLst>
          <pc:docMk/>
          <pc:sldMk cId="3820256726" sldId="263"/>
        </pc:sldMkLst>
      </pc:sldChg>
      <pc:sldChg chg="modTransition">
        <pc:chgData name="gab gab" userId="910a901c0867816c" providerId="LiveId" clId="{A5F1DFC4-7ECF-48FE-BD9C-17DF3A519E47}" dt="2023-02-05T15:56:04.345" v="350"/>
        <pc:sldMkLst>
          <pc:docMk/>
          <pc:sldMk cId="351124491" sldId="266"/>
        </pc:sldMkLst>
      </pc:sldChg>
      <pc:sldChg chg="addSp modSp modTransition">
        <pc:chgData name="gab gab" userId="910a901c0867816c" providerId="LiveId" clId="{A5F1DFC4-7ECF-48FE-BD9C-17DF3A519E47}" dt="2023-02-05T15:56:02.110" v="349"/>
        <pc:sldMkLst>
          <pc:docMk/>
          <pc:sldMk cId="1029535342" sldId="267"/>
        </pc:sldMkLst>
        <pc:graphicFrameChg chg="mod">
          <ac:chgData name="gab gab" userId="910a901c0867816c" providerId="LiveId" clId="{A5F1DFC4-7ECF-48FE-BD9C-17DF3A519E47}" dt="2023-02-05T15:43:15.235" v="72"/>
          <ac:graphicFrameMkLst>
            <pc:docMk/>
            <pc:sldMk cId="1029535342" sldId="267"/>
            <ac:graphicFrameMk id="4" creationId="{DCDC28C7-6E31-3477-516A-6AFF6F96B3AE}"/>
          </ac:graphicFrameMkLst>
        </pc:graphicFrameChg>
        <pc:picChg chg="add mod">
          <ac:chgData name="gab gab" userId="910a901c0867816c" providerId="LiveId" clId="{A5F1DFC4-7ECF-48FE-BD9C-17DF3A519E47}" dt="2023-02-05T15:42:50.282" v="71" actId="1076"/>
          <ac:picMkLst>
            <pc:docMk/>
            <pc:sldMk cId="1029535342" sldId="267"/>
            <ac:picMk id="1026" creationId="{B66822A5-CC6E-2749-F171-66C84B432631}"/>
          </ac:picMkLst>
        </pc:picChg>
        <pc:picChg chg="add mod">
          <ac:chgData name="gab gab" userId="910a901c0867816c" providerId="LiveId" clId="{A5F1DFC4-7ECF-48FE-BD9C-17DF3A519E47}" dt="2023-02-05T15:43:29.785" v="76" actId="1076"/>
          <ac:picMkLst>
            <pc:docMk/>
            <pc:sldMk cId="1029535342" sldId="267"/>
            <ac:picMk id="1028" creationId="{7576861B-2EBC-F96D-4C4A-278EF5D609A1}"/>
          </ac:picMkLst>
        </pc:picChg>
      </pc:sldChg>
      <pc:sldChg chg="modTransition">
        <pc:chgData name="gab gab" userId="910a901c0867816c" providerId="LiveId" clId="{A5F1DFC4-7ECF-48FE-BD9C-17DF3A519E47}" dt="2023-02-05T15:56:08.817" v="352"/>
        <pc:sldMkLst>
          <pc:docMk/>
          <pc:sldMk cId="2764810967" sldId="268"/>
        </pc:sldMkLst>
      </pc:sldChg>
      <pc:sldChg chg="modSp del">
        <pc:chgData name="gab gab" userId="910a901c0867816c" providerId="LiveId" clId="{A5F1DFC4-7ECF-48FE-BD9C-17DF3A519E47}" dt="2023-02-05T15:55:33.213" v="341" actId="2696"/>
        <pc:sldMkLst>
          <pc:docMk/>
          <pc:sldMk cId="2330371753" sldId="270"/>
        </pc:sldMkLst>
        <pc:spChg chg="mod">
          <ac:chgData name="gab gab" userId="910a901c0867816c" providerId="LiveId" clId="{A5F1DFC4-7ECF-48FE-BD9C-17DF3A519E47}" dt="2023-02-05T15:51:44.907" v="294"/>
          <ac:spMkLst>
            <pc:docMk/>
            <pc:sldMk cId="2330371753" sldId="270"/>
            <ac:spMk id="2" creationId="{A418C1D0-DEF6-F9F5-DF85-D2E312516D35}"/>
          </ac:spMkLst>
        </pc:spChg>
        <pc:spChg chg="mod">
          <ac:chgData name="gab gab" userId="910a901c0867816c" providerId="LiveId" clId="{A5F1DFC4-7ECF-48FE-BD9C-17DF3A519E47}" dt="2023-02-05T15:51:44.907" v="294"/>
          <ac:spMkLst>
            <pc:docMk/>
            <pc:sldMk cId="2330371753" sldId="270"/>
            <ac:spMk id="3" creationId="{1BA11576-23A0-3B21-47C2-53D3B7E25AF4}"/>
          </ac:spMkLst>
        </pc:spChg>
      </pc:sldChg>
      <pc:sldChg chg="modSp modTransition">
        <pc:chgData name="gab gab" userId="910a901c0867816c" providerId="LiveId" clId="{A5F1DFC4-7ECF-48FE-BD9C-17DF3A519E47}" dt="2023-02-05T15:56:13.517" v="354"/>
        <pc:sldMkLst>
          <pc:docMk/>
          <pc:sldMk cId="4270223824" sldId="272"/>
        </pc:sldMkLst>
        <pc:spChg chg="mod">
          <ac:chgData name="gab gab" userId="910a901c0867816c" providerId="LiveId" clId="{A5F1DFC4-7ECF-48FE-BD9C-17DF3A519E47}" dt="2023-02-05T15:51:44.907" v="294"/>
          <ac:spMkLst>
            <pc:docMk/>
            <pc:sldMk cId="4270223824" sldId="272"/>
            <ac:spMk id="2" creationId="{32836360-CB44-886A-AD4C-4DFE7C6AF016}"/>
          </ac:spMkLst>
        </pc:spChg>
        <pc:spChg chg="mod">
          <ac:chgData name="gab gab" userId="910a901c0867816c" providerId="LiveId" clId="{A5F1DFC4-7ECF-48FE-BD9C-17DF3A519E47}" dt="2023-02-05T15:51:44.907" v="294"/>
          <ac:spMkLst>
            <pc:docMk/>
            <pc:sldMk cId="4270223824" sldId="272"/>
            <ac:spMk id="3" creationId="{12782DD2-8452-3DFA-8A8E-83CC68373CD2}"/>
          </ac:spMkLst>
        </pc:spChg>
      </pc:sldChg>
      <pc:sldChg chg="modSp modTransition">
        <pc:chgData name="gab gab" userId="910a901c0867816c" providerId="LiveId" clId="{A5F1DFC4-7ECF-48FE-BD9C-17DF3A519E47}" dt="2023-02-05T15:56:15.632" v="355"/>
        <pc:sldMkLst>
          <pc:docMk/>
          <pc:sldMk cId="3285405341" sldId="273"/>
        </pc:sldMkLst>
        <pc:spChg chg="mod">
          <ac:chgData name="gab gab" userId="910a901c0867816c" providerId="LiveId" clId="{A5F1DFC4-7ECF-48FE-BD9C-17DF3A519E47}" dt="2023-02-05T15:51:44.907" v="294"/>
          <ac:spMkLst>
            <pc:docMk/>
            <pc:sldMk cId="3285405341" sldId="273"/>
            <ac:spMk id="2" creationId="{7097600D-F25E-6E60-7BF9-E8B910FEF614}"/>
          </ac:spMkLst>
        </pc:spChg>
      </pc:sldChg>
      <pc:sldChg chg="modSp modTransition">
        <pc:chgData name="gab gab" userId="910a901c0867816c" providerId="LiveId" clId="{A5F1DFC4-7ECF-48FE-BD9C-17DF3A519E47}" dt="2023-02-05T15:56:23.885" v="359"/>
        <pc:sldMkLst>
          <pc:docMk/>
          <pc:sldMk cId="223265008" sldId="276"/>
        </pc:sldMkLst>
        <pc:spChg chg="mod">
          <ac:chgData name="gab gab" userId="910a901c0867816c" providerId="LiveId" clId="{A5F1DFC4-7ECF-48FE-BD9C-17DF3A519E47}" dt="2023-02-05T15:51:44.907" v="294"/>
          <ac:spMkLst>
            <pc:docMk/>
            <pc:sldMk cId="223265008" sldId="276"/>
            <ac:spMk id="2" creationId="{32836360-CB44-886A-AD4C-4DFE7C6AF016}"/>
          </ac:spMkLst>
        </pc:spChg>
        <pc:spChg chg="mod">
          <ac:chgData name="gab gab" userId="910a901c0867816c" providerId="LiveId" clId="{A5F1DFC4-7ECF-48FE-BD9C-17DF3A519E47}" dt="2023-02-05T15:51:44.907" v="294"/>
          <ac:spMkLst>
            <pc:docMk/>
            <pc:sldMk cId="223265008" sldId="276"/>
            <ac:spMk id="3" creationId="{12782DD2-8452-3DFA-8A8E-83CC68373CD2}"/>
          </ac:spMkLst>
        </pc:spChg>
      </pc:sldChg>
      <pc:sldChg chg="modSp modTransition">
        <pc:chgData name="gab gab" userId="910a901c0867816c" providerId="LiveId" clId="{A5F1DFC4-7ECF-48FE-BD9C-17DF3A519E47}" dt="2023-02-05T15:56:25.354" v="360"/>
        <pc:sldMkLst>
          <pc:docMk/>
          <pc:sldMk cId="2437890963" sldId="280"/>
        </pc:sldMkLst>
        <pc:spChg chg="mod">
          <ac:chgData name="gab gab" userId="910a901c0867816c" providerId="LiveId" clId="{A5F1DFC4-7ECF-48FE-BD9C-17DF3A519E47}" dt="2023-02-05T15:51:44.907" v="294"/>
          <ac:spMkLst>
            <pc:docMk/>
            <pc:sldMk cId="2437890963" sldId="280"/>
            <ac:spMk id="2" creationId="{32836360-CB44-886A-AD4C-4DFE7C6AF016}"/>
          </ac:spMkLst>
        </pc:spChg>
        <pc:spChg chg="mod">
          <ac:chgData name="gab gab" userId="910a901c0867816c" providerId="LiveId" clId="{A5F1DFC4-7ECF-48FE-BD9C-17DF3A519E47}" dt="2023-02-05T15:51:44.907" v="294"/>
          <ac:spMkLst>
            <pc:docMk/>
            <pc:sldMk cId="2437890963" sldId="280"/>
            <ac:spMk id="3" creationId="{12782DD2-8452-3DFA-8A8E-83CC68373CD2}"/>
          </ac:spMkLst>
        </pc:spChg>
      </pc:sldChg>
      <pc:sldChg chg="modSp">
        <pc:chgData name="gab gab" userId="910a901c0867816c" providerId="LiveId" clId="{A5F1DFC4-7ECF-48FE-BD9C-17DF3A519E47}" dt="2023-02-05T15:51:44.907" v="294"/>
        <pc:sldMkLst>
          <pc:docMk/>
          <pc:sldMk cId="208358683" sldId="283"/>
        </pc:sldMkLst>
        <pc:spChg chg="mod">
          <ac:chgData name="gab gab" userId="910a901c0867816c" providerId="LiveId" clId="{A5F1DFC4-7ECF-48FE-BD9C-17DF3A519E47}" dt="2023-02-05T15:51:44.907" v="294"/>
          <ac:spMkLst>
            <pc:docMk/>
            <pc:sldMk cId="208358683" sldId="283"/>
            <ac:spMk id="2" creationId="{32836360-CB44-886A-AD4C-4DFE7C6AF016}"/>
          </ac:spMkLst>
        </pc:spChg>
        <pc:spChg chg="mod">
          <ac:chgData name="gab gab" userId="910a901c0867816c" providerId="LiveId" clId="{A5F1DFC4-7ECF-48FE-BD9C-17DF3A519E47}" dt="2023-02-05T15:51:44.907" v="294"/>
          <ac:spMkLst>
            <pc:docMk/>
            <pc:sldMk cId="208358683" sldId="283"/>
            <ac:spMk id="3" creationId="{12782DD2-8452-3DFA-8A8E-83CC68373CD2}"/>
          </ac:spMkLst>
        </pc:spChg>
      </pc:sldChg>
      <pc:sldChg chg="modSp mod modTransition modAnim">
        <pc:chgData name="gab gab" userId="910a901c0867816c" providerId="LiveId" clId="{A5F1DFC4-7ECF-48FE-BD9C-17DF3A519E47}" dt="2023-02-05T16:07:55.782" v="467"/>
        <pc:sldMkLst>
          <pc:docMk/>
          <pc:sldMk cId="2325314080" sldId="284"/>
        </pc:sldMkLst>
        <pc:spChg chg="mod">
          <ac:chgData name="gab gab" userId="910a901c0867816c" providerId="LiveId" clId="{A5F1DFC4-7ECF-48FE-BD9C-17DF3A519E47}" dt="2023-02-05T15:57:05.585" v="368" actId="1076"/>
          <ac:spMkLst>
            <pc:docMk/>
            <pc:sldMk cId="2325314080" sldId="284"/>
            <ac:spMk id="4" creationId="{8A18BD1A-16A9-80BD-66E2-EA4A3A8D15EE}"/>
          </ac:spMkLst>
        </pc:spChg>
        <pc:spChg chg="mod">
          <ac:chgData name="gab gab" userId="910a901c0867816c" providerId="LiveId" clId="{A5F1DFC4-7ECF-48FE-BD9C-17DF3A519E47}" dt="2023-02-05T16:03:06.920" v="445" actId="1076"/>
          <ac:spMkLst>
            <pc:docMk/>
            <pc:sldMk cId="2325314080" sldId="284"/>
            <ac:spMk id="6" creationId="{5F98B03C-D683-196E-3FD2-C1540B190983}"/>
          </ac:spMkLst>
        </pc:spChg>
        <pc:spChg chg="mod">
          <ac:chgData name="gab gab" userId="910a901c0867816c" providerId="LiveId" clId="{A5F1DFC4-7ECF-48FE-BD9C-17DF3A519E47}" dt="2023-02-05T15:57:10.321" v="371" actId="1076"/>
          <ac:spMkLst>
            <pc:docMk/>
            <pc:sldMk cId="2325314080" sldId="284"/>
            <ac:spMk id="10" creationId="{1EEC2A4C-F9FA-CE00-2DB6-BBE1396EEE37}"/>
          </ac:spMkLst>
        </pc:spChg>
      </pc:sldChg>
      <pc:sldChg chg="modTransition">
        <pc:chgData name="gab gab" userId="910a901c0867816c" providerId="LiveId" clId="{A5F1DFC4-7ECF-48FE-BD9C-17DF3A519E47}" dt="2023-02-05T15:55:57.715" v="347"/>
        <pc:sldMkLst>
          <pc:docMk/>
          <pc:sldMk cId="2921405381" sldId="285"/>
        </pc:sldMkLst>
      </pc:sldChg>
      <pc:sldChg chg="modTransition">
        <pc:chgData name="gab gab" userId="910a901c0867816c" providerId="LiveId" clId="{A5F1DFC4-7ECF-48FE-BD9C-17DF3A519E47}" dt="2023-02-05T15:56:06.903" v="351"/>
        <pc:sldMkLst>
          <pc:docMk/>
          <pc:sldMk cId="1735439559" sldId="287"/>
        </pc:sldMkLst>
      </pc:sldChg>
      <pc:sldChg chg="modSp modTransition">
        <pc:chgData name="gab gab" userId="910a901c0867816c" providerId="LiveId" clId="{A5F1DFC4-7ECF-48FE-BD9C-17DF3A519E47}" dt="2023-02-05T15:56:20.485" v="357"/>
        <pc:sldMkLst>
          <pc:docMk/>
          <pc:sldMk cId="105671483" sldId="288"/>
        </pc:sldMkLst>
        <pc:spChg chg="mod">
          <ac:chgData name="gab gab" userId="910a901c0867816c" providerId="LiveId" clId="{A5F1DFC4-7ECF-48FE-BD9C-17DF3A519E47}" dt="2023-02-05T15:51:44.907" v="294"/>
          <ac:spMkLst>
            <pc:docMk/>
            <pc:sldMk cId="105671483" sldId="288"/>
            <ac:spMk id="2" creationId="{7097600D-F25E-6E60-7BF9-E8B910FEF614}"/>
          </ac:spMkLst>
        </pc:spChg>
      </pc:sldChg>
      <pc:sldChg chg="modTransition">
        <pc:chgData name="gab gab" userId="910a901c0867816c" providerId="LiveId" clId="{A5F1DFC4-7ECF-48FE-BD9C-17DF3A519E47}" dt="2023-02-05T15:56:22.421" v="358"/>
        <pc:sldMkLst>
          <pc:docMk/>
          <pc:sldMk cId="354384952" sldId="289"/>
        </pc:sldMkLst>
      </pc:sldChg>
      <pc:sldChg chg="modTransition">
        <pc:chgData name="gab gab" userId="910a901c0867816c" providerId="LiveId" clId="{A5F1DFC4-7ECF-48FE-BD9C-17DF3A519E47}" dt="2023-02-05T15:56:16.975" v="356"/>
        <pc:sldMkLst>
          <pc:docMk/>
          <pc:sldMk cId="2928249686" sldId="290"/>
        </pc:sldMkLst>
      </pc:sldChg>
      <pc:sldChg chg="modSp add modTransition">
        <pc:chgData name="gab gab" userId="910a901c0867816c" providerId="LiveId" clId="{A5F1DFC4-7ECF-48FE-BD9C-17DF3A519E47}" dt="2023-02-05T15:56:11.388" v="353"/>
        <pc:sldMkLst>
          <pc:docMk/>
          <pc:sldMk cId="4073434911" sldId="291"/>
        </pc:sldMkLst>
        <pc:graphicFrameChg chg="mod">
          <ac:chgData name="gab gab" userId="910a901c0867816c" providerId="LiveId" clId="{A5F1DFC4-7ECF-48FE-BD9C-17DF3A519E47}" dt="2023-02-05T15:43:55.197" v="78" actId="20577"/>
          <ac:graphicFrameMkLst>
            <pc:docMk/>
            <pc:sldMk cId="4073434911" sldId="291"/>
            <ac:graphicFrameMk id="6" creationId="{6A297B5C-3D1D-1A62-0FEA-104743E7C033}"/>
          </ac:graphicFrameMkLst>
        </pc:graphicFrameChg>
      </pc:sldChg>
      <pc:sldChg chg="modSp add mod ord modTransition modAnim">
        <pc:chgData name="gab gab" userId="910a901c0867816c" providerId="LiveId" clId="{A5F1DFC4-7ECF-48FE-BD9C-17DF3A519E47}" dt="2023-02-05T15:56:00.617" v="348"/>
        <pc:sldMkLst>
          <pc:docMk/>
          <pc:sldMk cId="193381144" sldId="292"/>
        </pc:sldMkLst>
        <pc:spChg chg="mod">
          <ac:chgData name="gab gab" userId="910a901c0867816c" providerId="LiveId" clId="{A5F1DFC4-7ECF-48FE-BD9C-17DF3A519E47}" dt="2023-02-05T15:45:32.495" v="196" actId="14100"/>
          <ac:spMkLst>
            <pc:docMk/>
            <pc:sldMk cId="193381144" sldId="292"/>
            <ac:spMk id="9" creationId="{4984A316-DA88-8A55-B000-B127FB64A803}"/>
          </ac:spMkLst>
        </pc:spChg>
        <pc:graphicFrameChg chg="mod">
          <ac:chgData name="gab gab" userId="910a901c0867816c" providerId="LiveId" clId="{A5F1DFC4-7ECF-48FE-BD9C-17DF3A519E47}" dt="2023-02-05T15:45:25.737" v="194" actId="1076"/>
          <ac:graphicFrameMkLst>
            <pc:docMk/>
            <pc:sldMk cId="193381144" sldId="292"/>
            <ac:graphicFrameMk id="4" creationId="{DCDC28C7-6E31-3477-516A-6AFF6F96B3AE}"/>
          </ac:graphicFrameMkLst>
        </pc:graphicFrameChg>
        <pc:picChg chg="mod">
          <ac:chgData name="gab gab" userId="910a901c0867816c" providerId="LiveId" clId="{A5F1DFC4-7ECF-48FE-BD9C-17DF3A519E47}" dt="2023-02-05T15:46:27.654" v="205" actId="1076"/>
          <ac:picMkLst>
            <pc:docMk/>
            <pc:sldMk cId="193381144" sldId="292"/>
            <ac:picMk id="1026" creationId="{B66822A5-CC6E-2749-F171-66C84B432631}"/>
          </ac:picMkLst>
        </pc:picChg>
      </pc:sldChg>
    </pc:docChg>
  </pc:docChgLst>
</pc:chgInfo>
</file>

<file path=ppt/diagrams/_rels/data1.xml.rels><?xml version="1.0" encoding="UTF-8" standalone="yes"?>
<Relationships xmlns="http://schemas.openxmlformats.org/package/2006/relationships"><Relationship Id="rId1"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3AE141-F458-49A9-9BA8-2FCA33A93A61}" type="doc">
      <dgm:prSet loTypeId="urn:microsoft.com/office/officeart/2005/8/layout/radial2" loCatId="relationship" qsTypeId="urn:microsoft.com/office/officeart/2005/8/quickstyle/simple1" qsCatId="simple" csTypeId="urn:microsoft.com/office/officeart/2005/8/colors/colorful4" csCatId="colorful" phldr="1"/>
      <dgm:spPr/>
      <dgm:t>
        <a:bodyPr/>
        <a:lstStyle/>
        <a:p>
          <a:endParaRPr lang="en-CA"/>
        </a:p>
      </dgm:t>
    </dgm:pt>
    <dgm:pt modelId="{C3978D1A-588F-4DC4-9392-EBC8A1545BD9}">
      <dgm:prSet phldrT="[Text]"/>
      <dgm:spPr/>
      <dgm:t>
        <a:bodyPr/>
        <a:lstStyle/>
        <a:p>
          <a:r>
            <a:rPr lang="en-CA" dirty="0"/>
            <a:t>Page de d</a:t>
          </a:r>
          <a:r>
            <a:rPr lang="fr-CA" dirty="0" err="1"/>
            <a:t>ébut</a:t>
          </a:r>
          <a:endParaRPr lang="en-CA" dirty="0"/>
        </a:p>
      </dgm:t>
    </dgm:pt>
    <dgm:pt modelId="{7B84698A-7F1D-4992-8307-6E4B107372CF}" type="parTrans" cxnId="{5B0C7858-4766-403F-A068-5440560B27CD}">
      <dgm:prSet/>
      <dgm:spPr/>
      <dgm:t>
        <a:bodyPr/>
        <a:lstStyle/>
        <a:p>
          <a:endParaRPr lang="en-CA"/>
        </a:p>
      </dgm:t>
    </dgm:pt>
    <dgm:pt modelId="{06E91099-3796-431C-98C3-038E8769CC02}" type="sibTrans" cxnId="{5B0C7858-4766-403F-A068-5440560B27CD}">
      <dgm:prSet/>
      <dgm:spPr/>
      <dgm:t>
        <a:bodyPr/>
        <a:lstStyle/>
        <a:p>
          <a:endParaRPr lang="en-CA"/>
        </a:p>
      </dgm:t>
    </dgm:pt>
    <dgm:pt modelId="{166E2BD5-3194-49F8-9DEC-5735D94901A4}">
      <dgm:prSet phldrT="[Text]"/>
      <dgm:spPr/>
      <dgm:t>
        <a:bodyPr/>
        <a:lstStyle/>
        <a:p>
          <a:r>
            <a:rPr lang="en-CA" dirty="0"/>
            <a:t>Page de </a:t>
          </a:r>
          <a:r>
            <a:rPr lang="en-CA" dirty="0" err="1"/>
            <a:t>chargement</a:t>
          </a:r>
          <a:endParaRPr lang="en-CA" dirty="0"/>
        </a:p>
      </dgm:t>
    </dgm:pt>
    <dgm:pt modelId="{BFE5CE2B-FEC5-4CB1-90B2-1D86815A3071}" type="parTrans" cxnId="{81151B1B-35DC-452F-B463-5919E59F6C3D}">
      <dgm:prSet/>
      <dgm:spPr/>
      <dgm:t>
        <a:bodyPr/>
        <a:lstStyle/>
        <a:p>
          <a:endParaRPr lang="en-CA"/>
        </a:p>
      </dgm:t>
    </dgm:pt>
    <dgm:pt modelId="{E1EEE6C9-B1A4-4B39-B5AF-AC3599B5E759}" type="sibTrans" cxnId="{81151B1B-35DC-452F-B463-5919E59F6C3D}">
      <dgm:prSet/>
      <dgm:spPr/>
      <dgm:t>
        <a:bodyPr/>
        <a:lstStyle/>
        <a:p>
          <a:endParaRPr lang="en-CA"/>
        </a:p>
      </dgm:t>
    </dgm:pt>
    <dgm:pt modelId="{0E6DC29A-7124-453D-ABE3-014B2DBBE1EB}">
      <dgm:prSet phldrT="[Text]"/>
      <dgm:spPr/>
      <dgm:t>
        <a:bodyPr/>
        <a:lstStyle/>
        <a:p>
          <a:r>
            <a:rPr lang="en-CA" dirty="0"/>
            <a:t>Page </a:t>
          </a:r>
          <a:r>
            <a:rPr lang="en-CA" dirty="0" err="1"/>
            <a:t>principale</a:t>
          </a:r>
          <a:endParaRPr lang="en-CA" dirty="0"/>
        </a:p>
      </dgm:t>
    </dgm:pt>
    <dgm:pt modelId="{5228CF53-6243-4B04-84B1-24523319C57C}" type="parTrans" cxnId="{651B5A36-5A41-4A2A-929E-2277EFDD5C97}">
      <dgm:prSet/>
      <dgm:spPr/>
      <dgm:t>
        <a:bodyPr/>
        <a:lstStyle/>
        <a:p>
          <a:endParaRPr lang="en-CA"/>
        </a:p>
      </dgm:t>
    </dgm:pt>
    <dgm:pt modelId="{72FA1B48-D549-4455-B530-7D826519F5F9}" type="sibTrans" cxnId="{651B5A36-5A41-4A2A-929E-2277EFDD5C97}">
      <dgm:prSet/>
      <dgm:spPr/>
      <dgm:t>
        <a:bodyPr/>
        <a:lstStyle/>
        <a:p>
          <a:endParaRPr lang="en-CA"/>
        </a:p>
      </dgm:t>
    </dgm:pt>
    <dgm:pt modelId="{2454788C-60C1-41A0-982A-A0C83DA5C6FC}" type="pres">
      <dgm:prSet presAssocID="{8B3AE141-F458-49A9-9BA8-2FCA33A93A61}" presName="composite" presStyleCnt="0">
        <dgm:presLayoutVars>
          <dgm:chMax val="5"/>
          <dgm:dir/>
          <dgm:animLvl val="ctr"/>
          <dgm:resizeHandles val="exact"/>
        </dgm:presLayoutVars>
      </dgm:prSet>
      <dgm:spPr/>
    </dgm:pt>
    <dgm:pt modelId="{01B06A63-5C94-4A8B-A355-F3AF14C54F6A}" type="pres">
      <dgm:prSet presAssocID="{8B3AE141-F458-49A9-9BA8-2FCA33A93A61}" presName="cycle" presStyleCnt="0"/>
      <dgm:spPr/>
    </dgm:pt>
    <dgm:pt modelId="{178397D1-869C-491E-8A40-3871322B4E3E}" type="pres">
      <dgm:prSet presAssocID="{8B3AE141-F458-49A9-9BA8-2FCA33A93A61}" presName="centerShape" presStyleCnt="0"/>
      <dgm:spPr/>
    </dgm:pt>
    <dgm:pt modelId="{9D4F2E89-DDA4-4527-9BAF-BCFE30302154}" type="pres">
      <dgm:prSet presAssocID="{8B3AE141-F458-49A9-9BA8-2FCA33A93A61}" presName="connSite" presStyleLbl="node1" presStyleIdx="0" presStyleCnt="4"/>
      <dgm:spPr/>
    </dgm:pt>
    <dgm:pt modelId="{2B2FB541-6F9D-4FBA-A278-84F8B7CCA0DE}" type="pres">
      <dgm:prSet presAssocID="{8B3AE141-F458-49A9-9BA8-2FCA33A93A61}" presName="visible" presStyleLbl="node1" presStyleIdx="0" presStyleCnt="4" custLinFactX="-11081" custLinFactNeighborX="-100000" custLinFactNeighborY="3389"/>
      <dgm:spPr>
        <a:blipFill>
          <a:blip xmlns:r="http://schemas.openxmlformats.org/officeDocument/2006/relationships" r:embed="rId1"/>
          <a:srcRect/>
          <a:stretch>
            <a:fillRect/>
          </a:stretch>
        </a:blipFill>
      </dgm:spPr>
    </dgm:pt>
    <dgm:pt modelId="{3B18AE63-3862-4EE5-817D-134B705A25FE}" type="pres">
      <dgm:prSet presAssocID="{7B84698A-7F1D-4992-8307-6E4B107372CF}" presName="Name25" presStyleLbl="parChTrans1D1" presStyleIdx="0" presStyleCnt="3"/>
      <dgm:spPr/>
    </dgm:pt>
    <dgm:pt modelId="{7B3A23DA-E0BE-469C-9C5C-73E232F6954B}" type="pres">
      <dgm:prSet presAssocID="{C3978D1A-588F-4DC4-9392-EBC8A1545BD9}" presName="node" presStyleCnt="0"/>
      <dgm:spPr/>
    </dgm:pt>
    <dgm:pt modelId="{51A3AC87-537B-41E1-A116-EE8E46755339}" type="pres">
      <dgm:prSet presAssocID="{C3978D1A-588F-4DC4-9392-EBC8A1545BD9}" presName="parentNode" presStyleLbl="node1" presStyleIdx="1" presStyleCnt="4" custScaleX="119234" custScaleY="122625" custLinFactNeighborX="20860" custLinFactNeighborY="-50590">
        <dgm:presLayoutVars>
          <dgm:chMax val="1"/>
          <dgm:bulletEnabled val="1"/>
        </dgm:presLayoutVars>
      </dgm:prSet>
      <dgm:spPr/>
    </dgm:pt>
    <dgm:pt modelId="{6695608F-6646-4BB9-B592-690FEDDF6C08}" type="pres">
      <dgm:prSet presAssocID="{C3978D1A-588F-4DC4-9392-EBC8A1545BD9}" presName="childNode" presStyleLbl="revTx" presStyleIdx="0" presStyleCnt="0">
        <dgm:presLayoutVars>
          <dgm:bulletEnabled val="1"/>
        </dgm:presLayoutVars>
      </dgm:prSet>
      <dgm:spPr/>
    </dgm:pt>
    <dgm:pt modelId="{E4DBF121-9FD2-4C11-A37C-9D61F03CAA78}" type="pres">
      <dgm:prSet presAssocID="{BFE5CE2B-FEC5-4CB1-90B2-1D86815A3071}" presName="Name25" presStyleLbl="parChTrans1D1" presStyleIdx="1" presStyleCnt="3"/>
      <dgm:spPr/>
    </dgm:pt>
    <dgm:pt modelId="{7D5A92E6-B22C-47F9-9A93-A6F18FAD9819}" type="pres">
      <dgm:prSet presAssocID="{166E2BD5-3194-49F8-9DEC-5735D94901A4}" presName="node" presStyleCnt="0"/>
      <dgm:spPr/>
    </dgm:pt>
    <dgm:pt modelId="{4299011C-9E36-492C-9783-F410BB15D610}" type="pres">
      <dgm:prSet presAssocID="{166E2BD5-3194-49F8-9DEC-5735D94901A4}" presName="parentNode" presStyleLbl="node1" presStyleIdx="2" presStyleCnt="4">
        <dgm:presLayoutVars>
          <dgm:chMax val="1"/>
          <dgm:bulletEnabled val="1"/>
        </dgm:presLayoutVars>
      </dgm:prSet>
      <dgm:spPr/>
    </dgm:pt>
    <dgm:pt modelId="{3E413593-F03A-4B14-86D3-7053C98FF3B8}" type="pres">
      <dgm:prSet presAssocID="{166E2BD5-3194-49F8-9DEC-5735D94901A4}" presName="childNode" presStyleLbl="revTx" presStyleIdx="0" presStyleCnt="0">
        <dgm:presLayoutVars>
          <dgm:bulletEnabled val="1"/>
        </dgm:presLayoutVars>
      </dgm:prSet>
      <dgm:spPr/>
    </dgm:pt>
    <dgm:pt modelId="{CADC79D4-CD0B-46AA-9DB7-02E0B82A27D4}" type="pres">
      <dgm:prSet presAssocID="{5228CF53-6243-4B04-84B1-24523319C57C}" presName="Name25" presStyleLbl="parChTrans1D1" presStyleIdx="2" presStyleCnt="3"/>
      <dgm:spPr/>
    </dgm:pt>
    <dgm:pt modelId="{5C067EB4-3503-4323-BFF6-3D3D2F80A9AA}" type="pres">
      <dgm:prSet presAssocID="{0E6DC29A-7124-453D-ABE3-014B2DBBE1EB}" presName="node" presStyleCnt="0"/>
      <dgm:spPr/>
    </dgm:pt>
    <dgm:pt modelId="{3E90C887-0755-475E-B3E9-5441524027B5}" type="pres">
      <dgm:prSet presAssocID="{0E6DC29A-7124-453D-ABE3-014B2DBBE1EB}" presName="parentNode" presStyleLbl="node1" presStyleIdx="3" presStyleCnt="4">
        <dgm:presLayoutVars>
          <dgm:chMax val="1"/>
          <dgm:bulletEnabled val="1"/>
        </dgm:presLayoutVars>
      </dgm:prSet>
      <dgm:spPr/>
    </dgm:pt>
    <dgm:pt modelId="{FED1BEFB-59C1-4AEC-92E1-2E4BAE664D58}" type="pres">
      <dgm:prSet presAssocID="{0E6DC29A-7124-453D-ABE3-014B2DBBE1EB}" presName="childNode" presStyleLbl="revTx" presStyleIdx="0" presStyleCnt="0">
        <dgm:presLayoutVars>
          <dgm:bulletEnabled val="1"/>
        </dgm:presLayoutVars>
      </dgm:prSet>
      <dgm:spPr/>
    </dgm:pt>
  </dgm:ptLst>
  <dgm:cxnLst>
    <dgm:cxn modelId="{983F4611-B02B-46FD-81AB-8FE701CB8A28}" type="presOf" srcId="{7B84698A-7F1D-4992-8307-6E4B107372CF}" destId="{3B18AE63-3862-4EE5-817D-134B705A25FE}" srcOrd="0" destOrd="0" presId="urn:microsoft.com/office/officeart/2005/8/layout/radial2"/>
    <dgm:cxn modelId="{81151B1B-35DC-452F-B463-5919E59F6C3D}" srcId="{8B3AE141-F458-49A9-9BA8-2FCA33A93A61}" destId="{166E2BD5-3194-49F8-9DEC-5735D94901A4}" srcOrd="1" destOrd="0" parTransId="{BFE5CE2B-FEC5-4CB1-90B2-1D86815A3071}" sibTransId="{E1EEE6C9-B1A4-4B39-B5AF-AC3599B5E759}"/>
    <dgm:cxn modelId="{651B5A36-5A41-4A2A-929E-2277EFDD5C97}" srcId="{8B3AE141-F458-49A9-9BA8-2FCA33A93A61}" destId="{0E6DC29A-7124-453D-ABE3-014B2DBBE1EB}" srcOrd="2" destOrd="0" parTransId="{5228CF53-6243-4B04-84B1-24523319C57C}" sibTransId="{72FA1B48-D549-4455-B530-7D826519F5F9}"/>
    <dgm:cxn modelId="{5B0C7858-4766-403F-A068-5440560B27CD}" srcId="{8B3AE141-F458-49A9-9BA8-2FCA33A93A61}" destId="{C3978D1A-588F-4DC4-9392-EBC8A1545BD9}" srcOrd="0" destOrd="0" parTransId="{7B84698A-7F1D-4992-8307-6E4B107372CF}" sibTransId="{06E91099-3796-431C-98C3-038E8769CC02}"/>
    <dgm:cxn modelId="{84A5DB58-9F33-4EBF-B805-2774170A9F10}" type="presOf" srcId="{8B3AE141-F458-49A9-9BA8-2FCA33A93A61}" destId="{2454788C-60C1-41A0-982A-A0C83DA5C6FC}" srcOrd="0" destOrd="0" presId="urn:microsoft.com/office/officeart/2005/8/layout/radial2"/>
    <dgm:cxn modelId="{0243E77C-D3C1-4A10-A534-E63F2A1DEE07}" type="presOf" srcId="{C3978D1A-588F-4DC4-9392-EBC8A1545BD9}" destId="{51A3AC87-537B-41E1-A116-EE8E46755339}" srcOrd="0" destOrd="0" presId="urn:microsoft.com/office/officeart/2005/8/layout/radial2"/>
    <dgm:cxn modelId="{3CF10293-1A7F-46E6-BFDE-3C8E07422C3A}" type="presOf" srcId="{0E6DC29A-7124-453D-ABE3-014B2DBBE1EB}" destId="{3E90C887-0755-475E-B3E9-5441524027B5}" srcOrd="0" destOrd="0" presId="urn:microsoft.com/office/officeart/2005/8/layout/radial2"/>
    <dgm:cxn modelId="{2A650AA0-1076-426B-A044-042408E29154}" type="presOf" srcId="{BFE5CE2B-FEC5-4CB1-90B2-1D86815A3071}" destId="{E4DBF121-9FD2-4C11-A37C-9D61F03CAA78}" srcOrd="0" destOrd="0" presId="urn:microsoft.com/office/officeart/2005/8/layout/radial2"/>
    <dgm:cxn modelId="{7236E3C9-6357-48E7-845D-D4DE0939FF7B}" type="presOf" srcId="{166E2BD5-3194-49F8-9DEC-5735D94901A4}" destId="{4299011C-9E36-492C-9783-F410BB15D610}" srcOrd="0" destOrd="0" presId="urn:microsoft.com/office/officeart/2005/8/layout/radial2"/>
    <dgm:cxn modelId="{AA28C6E2-B21C-49F6-96CE-DCE22AFE3601}" type="presOf" srcId="{5228CF53-6243-4B04-84B1-24523319C57C}" destId="{CADC79D4-CD0B-46AA-9DB7-02E0B82A27D4}" srcOrd="0" destOrd="0" presId="urn:microsoft.com/office/officeart/2005/8/layout/radial2"/>
    <dgm:cxn modelId="{4AD94483-268D-4E65-A92B-648EDDD09A36}" type="presParOf" srcId="{2454788C-60C1-41A0-982A-A0C83DA5C6FC}" destId="{01B06A63-5C94-4A8B-A355-F3AF14C54F6A}" srcOrd="0" destOrd="0" presId="urn:microsoft.com/office/officeart/2005/8/layout/radial2"/>
    <dgm:cxn modelId="{0D30685E-3773-4792-A69F-B66459216D59}" type="presParOf" srcId="{01B06A63-5C94-4A8B-A355-F3AF14C54F6A}" destId="{178397D1-869C-491E-8A40-3871322B4E3E}" srcOrd="0" destOrd="0" presId="urn:microsoft.com/office/officeart/2005/8/layout/radial2"/>
    <dgm:cxn modelId="{D2B31D2C-C49B-4F97-B26E-1B38A87158A4}" type="presParOf" srcId="{178397D1-869C-491E-8A40-3871322B4E3E}" destId="{9D4F2E89-DDA4-4527-9BAF-BCFE30302154}" srcOrd="0" destOrd="0" presId="urn:microsoft.com/office/officeart/2005/8/layout/radial2"/>
    <dgm:cxn modelId="{63A1DFA7-D008-4AE0-B868-42E1B5FED1DF}" type="presParOf" srcId="{178397D1-869C-491E-8A40-3871322B4E3E}" destId="{2B2FB541-6F9D-4FBA-A278-84F8B7CCA0DE}" srcOrd="1" destOrd="0" presId="urn:microsoft.com/office/officeart/2005/8/layout/radial2"/>
    <dgm:cxn modelId="{4DD44F69-07C5-43FA-8A67-B07317C972E1}" type="presParOf" srcId="{01B06A63-5C94-4A8B-A355-F3AF14C54F6A}" destId="{3B18AE63-3862-4EE5-817D-134B705A25FE}" srcOrd="1" destOrd="0" presId="urn:microsoft.com/office/officeart/2005/8/layout/radial2"/>
    <dgm:cxn modelId="{E5201269-AA0B-42D3-80C9-BE53F3BC2F83}" type="presParOf" srcId="{01B06A63-5C94-4A8B-A355-F3AF14C54F6A}" destId="{7B3A23DA-E0BE-469C-9C5C-73E232F6954B}" srcOrd="2" destOrd="0" presId="urn:microsoft.com/office/officeart/2005/8/layout/radial2"/>
    <dgm:cxn modelId="{5178D98A-0A0B-41A9-9F96-A17E882D1664}" type="presParOf" srcId="{7B3A23DA-E0BE-469C-9C5C-73E232F6954B}" destId="{51A3AC87-537B-41E1-A116-EE8E46755339}" srcOrd="0" destOrd="0" presId="urn:microsoft.com/office/officeart/2005/8/layout/radial2"/>
    <dgm:cxn modelId="{3BFE6CB5-22A3-49CD-A886-480A76A7A77D}" type="presParOf" srcId="{7B3A23DA-E0BE-469C-9C5C-73E232F6954B}" destId="{6695608F-6646-4BB9-B592-690FEDDF6C08}" srcOrd="1" destOrd="0" presId="urn:microsoft.com/office/officeart/2005/8/layout/radial2"/>
    <dgm:cxn modelId="{D3569664-865E-4EA3-A714-D56302B41E9D}" type="presParOf" srcId="{01B06A63-5C94-4A8B-A355-F3AF14C54F6A}" destId="{E4DBF121-9FD2-4C11-A37C-9D61F03CAA78}" srcOrd="3" destOrd="0" presId="urn:microsoft.com/office/officeart/2005/8/layout/radial2"/>
    <dgm:cxn modelId="{C011016C-0B56-435C-987D-41BFA7C0F682}" type="presParOf" srcId="{01B06A63-5C94-4A8B-A355-F3AF14C54F6A}" destId="{7D5A92E6-B22C-47F9-9A93-A6F18FAD9819}" srcOrd="4" destOrd="0" presId="urn:microsoft.com/office/officeart/2005/8/layout/radial2"/>
    <dgm:cxn modelId="{6A87EAE6-934A-4A8A-97CF-76BCE3E8E58B}" type="presParOf" srcId="{7D5A92E6-B22C-47F9-9A93-A6F18FAD9819}" destId="{4299011C-9E36-492C-9783-F410BB15D610}" srcOrd="0" destOrd="0" presId="urn:microsoft.com/office/officeart/2005/8/layout/radial2"/>
    <dgm:cxn modelId="{8C19FA1D-97E1-4926-8E25-9B47F4A99318}" type="presParOf" srcId="{7D5A92E6-B22C-47F9-9A93-A6F18FAD9819}" destId="{3E413593-F03A-4B14-86D3-7053C98FF3B8}" srcOrd="1" destOrd="0" presId="urn:microsoft.com/office/officeart/2005/8/layout/radial2"/>
    <dgm:cxn modelId="{DE05766F-6000-4B84-B123-DB43FEC0D9C4}" type="presParOf" srcId="{01B06A63-5C94-4A8B-A355-F3AF14C54F6A}" destId="{CADC79D4-CD0B-46AA-9DB7-02E0B82A27D4}" srcOrd="5" destOrd="0" presId="urn:microsoft.com/office/officeart/2005/8/layout/radial2"/>
    <dgm:cxn modelId="{97975A6A-4449-4688-99F5-4BF6C7D18FD4}" type="presParOf" srcId="{01B06A63-5C94-4A8B-A355-F3AF14C54F6A}" destId="{5C067EB4-3503-4323-BFF6-3D3D2F80A9AA}" srcOrd="6" destOrd="0" presId="urn:microsoft.com/office/officeart/2005/8/layout/radial2"/>
    <dgm:cxn modelId="{E0E9F644-1014-4B86-AB20-A9F91DA09FCA}" type="presParOf" srcId="{5C067EB4-3503-4323-BFF6-3D3D2F80A9AA}" destId="{3E90C887-0755-475E-B3E9-5441524027B5}" srcOrd="0" destOrd="0" presId="urn:microsoft.com/office/officeart/2005/8/layout/radial2"/>
    <dgm:cxn modelId="{F52EEF99-029E-420B-A1A1-FB60ABFAB206}" type="presParOf" srcId="{5C067EB4-3503-4323-BFF6-3D3D2F80A9AA}" destId="{FED1BEFB-59C1-4AEC-92E1-2E4BAE664D58}"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5DF533-ECD9-4055-B053-645544C1CE83}"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CA"/>
        </a:p>
      </dgm:t>
    </dgm:pt>
    <dgm:pt modelId="{29E72AD2-393E-43FF-B81A-A476CDA60290}">
      <dgm:prSet phldrT="[Text]"/>
      <dgm:spPr/>
      <dgm:t>
        <a:bodyPr/>
        <a:lstStyle/>
        <a:p>
          <a:r>
            <a:rPr lang="fr-CA" dirty="0"/>
            <a:t>Serveur</a:t>
          </a:r>
        </a:p>
        <a:p>
          <a:r>
            <a:rPr lang="fr-CA" dirty="0"/>
            <a:t>(Socket.io)</a:t>
          </a:r>
          <a:endParaRPr lang="en-CA" dirty="0"/>
        </a:p>
      </dgm:t>
    </dgm:pt>
    <dgm:pt modelId="{F1EC850A-BA58-4A80-B11D-8845AEA1D160}" type="parTrans" cxnId="{51DE7BC6-F983-4943-BEB3-4C98A42E189B}">
      <dgm:prSet/>
      <dgm:spPr/>
      <dgm:t>
        <a:bodyPr/>
        <a:lstStyle/>
        <a:p>
          <a:endParaRPr lang="en-CA"/>
        </a:p>
      </dgm:t>
    </dgm:pt>
    <dgm:pt modelId="{D7105D97-7F4F-4C60-9089-75C32F053163}" type="sibTrans" cxnId="{51DE7BC6-F983-4943-BEB3-4C98A42E189B}">
      <dgm:prSet/>
      <dgm:spPr/>
      <dgm:t>
        <a:bodyPr/>
        <a:lstStyle/>
        <a:p>
          <a:endParaRPr lang="en-CA"/>
        </a:p>
      </dgm:t>
    </dgm:pt>
    <dgm:pt modelId="{FC37AFB2-E737-4E4B-BFA1-28DD8F7E7101}">
      <dgm:prSet phldrT="[Text]"/>
      <dgm:spPr/>
      <dgm:t>
        <a:bodyPr/>
        <a:lstStyle/>
        <a:p>
          <a:r>
            <a:rPr lang="fr-CA" dirty="0"/>
            <a:t>Salle</a:t>
          </a:r>
        </a:p>
        <a:p>
          <a:r>
            <a:rPr lang="fr-CA" dirty="0"/>
            <a:t>Privée</a:t>
          </a:r>
          <a:endParaRPr lang="en-CA" dirty="0"/>
        </a:p>
      </dgm:t>
    </dgm:pt>
    <dgm:pt modelId="{69121F54-7A4A-4459-A15E-EF8C1BACE421}" type="parTrans" cxnId="{7693F50A-9917-42ED-BE01-C13456689C45}">
      <dgm:prSet/>
      <dgm:spPr/>
      <dgm:t>
        <a:bodyPr/>
        <a:lstStyle/>
        <a:p>
          <a:endParaRPr lang="en-CA"/>
        </a:p>
      </dgm:t>
    </dgm:pt>
    <dgm:pt modelId="{FB0CB22F-1045-4BA0-826F-AB64C283073C}" type="sibTrans" cxnId="{7693F50A-9917-42ED-BE01-C13456689C45}">
      <dgm:prSet/>
      <dgm:spPr/>
      <dgm:t>
        <a:bodyPr/>
        <a:lstStyle/>
        <a:p>
          <a:endParaRPr lang="en-CA"/>
        </a:p>
      </dgm:t>
    </dgm:pt>
    <dgm:pt modelId="{FDC76C05-96A0-4A16-BE16-E170BD50D790}">
      <dgm:prSet phldrT="[Text]"/>
      <dgm:spPr/>
      <dgm:t>
        <a:bodyPr/>
        <a:lstStyle/>
        <a:p>
          <a:r>
            <a:rPr lang="fr-CA" dirty="0"/>
            <a:t>Mise à jours </a:t>
          </a:r>
          <a:r>
            <a:rPr lang="en-CA" dirty="0"/>
            <a:t>temps </a:t>
          </a:r>
          <a:r>
            <a:rPr lang="en-CA" dirty="0" err="1"/>
            <a:t>réel</a:t>
          </a:r>
          <a:endParaRPr lang="en-CA" dirty="0"/>
        </a:p>
      </dgm:t>
    </dgm:pt>
    <dgm:pt modelId="{F96A9B23-1969-43D3-9AD0-4698A9655A18}" type="parTrans" cxnId="{A0E067B5-DF2F-4997-AC51-D9350047BE97}">
      <dgm:prSet/>
      <dgm:spPr/>
      <dgm:t>
        <a:bodyPr/>
        <a:lstStyle/>
        <a:p>
          <a:endParaRPr lang="en-CA"/>
        </a:p>
      </dgm:t>
    </dgm:pt>
    <dgm:pt modelId="{6D940B6F-0758-40BA-9166-8D866A2D9EB7}" type="sibTrans" cxnId="{A0E067B5-DF2F-4997-AC51-D9350047BE97}">
      <dgm:prSet/>
      <dgm:spPr/>
      <dgm:t>
        <a:bodyPr/>
        <a:lstStyle/>
        <a:p>
          <a:endParaRPr lang="en-CA"/>
        </a:p>
      </dgm:t>
    </dgm:pt>
    <dgm:pt modelId="{003D5560-20B7-42E4-9BB6-143916533B51}">
      <dgm:prSet phldrT="[Text]"/>
      <dgm:spPr/>
      <dgm:t>
        <a:bodyPr/>
        <a:lstStyle/>
        <a:p>
          <a:r>
            <a:rPr lang="en-CA" dirty="0" err="1"/>
            <a:t>Évolutif</a:t>
          </a:r>
          <a:endParaRPr lang="en-CA" dirty="0"/>
        </a:p>
        <a:p>
          <a:r>
            <a:rPr lang="en-CA" dirty="0"/>
            <a:t>(Scalable)</a:t>
          </a:r>
        </a:p>
      </dgm:t>
    </dgm:pt>
    <dgm:pt modelId="{8AA900A6-0A4D-49E3-BDE9-944A85946798}" type="parTrans" cxnId="{A2417FAD-773F-4253-AF31-E88CD6CB1331}">
      <dgm:prSet/>
      <dgm:spPr/>
      <dgm:t>
        <a:bodyPr/>
        <a:lstStyle/>
        <a:p>
          <a:endParaRPr lang="en-CA"/>
        </a:p>
      </dgm:t>
    </dgm:pt>
    <dgm:pt modelId="{2E72069D-36BC-4DD0-A310-012EEF47514C}" type="sibTrans" cxnId="{A2417FAD-773F-4253-AF31-E88CD6CB1331}">
      <dgm:prSet/>
      <dgm:spPr/>
      <dgm:t>
        <a:bodyPr/>
        <a:lstStyle/>
        <a:p>
          <a:endParaRPr lang="en-CA"/>
        </a:p>
      </dgm:t>
    </dgm:pt>
    <dgm:pt modelId="{3B7B3CA5-C426-404E-8434-01E635FD4292}" type="pres">
      <dgm:prSet presAssocID="{925DF533-ECD9-4055-B053-645544C1CE83}" presName="cycle" presStyleCnt="0">
        <dgm:presLayoutVars>
          <dgm:chMax val="1"/>
          <dgm:dir/>
          <dgm:animLvl val="ctr"/>
          <dgm:resizeHandles val="exact"/>
        </dgm:presLayoutVars>
      </dgm:prSet>
      <dgm:spPr/>
    </dgm:pt>
    <dgm:pt modelId="{5D5717C8-1306-4E36-B304-7F7230E7C6F4}" type="pres">
      <dgm:prSet presAssocID="{29E72AD2-393E-43FF-B81A-A476CDA60290}" presName="centerShape" presStyleLbl="node0" presStyleIdx="0" presStyleCnt="1"/>
      <dgm:spPr/>
    </dgm:pt>
    <dgm:pt modelId="{6273D9D6-AA99-440F-B5F2-A0709F6DC90B}" type="pres">
      <dgm:prSet presAssocID="{69121F54-7A4A-4459-A15E-EF8C1BACE421}" presName="parTrans" presStyleLbl="bgSibTrans2D1" presStyleIdx="0" presStyleCnt="3"/>
      <dgm:spPr/>
    </dgm:pt>
    <dgm:pt modelId="{755CC2B4-FA90-42EA-9000-213F73F16D91}" type="pres">
      <dgm:prSet presAssocID="{FC37AFB2-E737-4E4B-BFA1-28DD8F7E7101}" presName="node" presStyleLbl="node1" presStyleIdx="0" presStyleCnt="3">
        <dgm:presLayoutVars>
          <dgm:bulletEnabled val="1"/>
        </dgm:presLayoutVars>
      </dgm:prSet>
      <dgm:spPr/>
    </dgm:pt>
    <dgm:pt modelId="{BC6F92D8-5993-480E-BDAA-A2E7ED04708F}" type="pres">
      <dgm:prSet presAssocID="{F96A9B23-1969-43D3-9AD0-4698A9655A18}" presName="parTrans" presStyleLbl="bgSibTrans2D1" presStyleIdx="1" presStyleCnt="3"/>
      <dgm:spPr/>
    </dgm:pt>
    <dgm:pt modelId="{5F4BEEE0-EDFC-48A9-9567-0A3CB6D5DAA0}" type="pres">
      <dgm:prSet presAssocID="{FDC76C05-96A0-4A16-BE16-E170BD50D790}" presName="node" presStyleLbl="node1" presStyleIdx="1" presStyleCnt="3">
        <dgm:presLayoutVars>
          <dgm:bulletEnabled val="1"/>
        </dgm:presLayoutVars>
      </dgm:prSet>
      <dgm:spPr/>
    </dgm:pt>
    <dgm:pt modelId="{5FE229E3-455A-44F0-B85F-2FFD14BF9FCA}" type="pres">
      <dgm:prSet presAssocID="{8AA900A6-0A4D-49E3-BDE9-944A85946798}" presName="parTrans" presStyleLbl="bgSibTrans2D1" presStyleIdx="2" presStyleCnt="3"/>
      <dgm:spPr/>
    </dgm:pt>
    <dgm:pt modelId="{39E72B80-43D3-447A-AB96-F76EDBA89EE8}" type="pres">
      <dgm:prSet presAssocID="{003D5560-20B7-42E4-9BB6-143916533B51}" presName="node" presStyleLbl="node1" presStyleIdx="2" presStyleCnt="3">
        <dgm:presLayoutVars>
          <dgm:bulletEnabled val="1"/>
        </dgm:presLayoutVars>
      </dgm:prSet>
      <dgm:spPr/>
    </dgm:pt>
  </dgm:ptLst>
  <dgm:cxnLst>
    <dgm:cxn modelId="{D2921F06-CE47-4588-ACB2-E698E781817D}" type="presOf" srcId="{8AA900A6-0A4D-49E3-BDE9-944A85946798}" destId="{5FE229E3-455A-44F0-B85F-2FFD14BF9FCA}" srcOrd="0" destOrd="0" presId="urn:microsoft.com/office/officeart/2005/8/layout/radial4"/>
    <dgm:cxn modelId="{7693F50A-9917-42ED-BE01-C13456689C45}" srcId="{29E72AD2-393E-43FF-B81A-A476CDA60290}" destId="{FC37AFB2-E737-4E4B-BFA1-28DD8F7E7101}" srcOrd="0" destOrd="0" parTransId="{69121F54-7A4A-4459-A15E-EF8C1BACE421}" sibTransId="{FB0CB22F-1045-4BA0-826F-AB64C283073C}"/>
    <dgm:cxn modelId="{F9CB4D0E-38DC-4733-9223-D177A4F3F586}" type="presOf" srcId="{F96A9B23-1969-43D3-9AD0-4698A9655A18}" destId="{BC6F92D8-5993-480E-BDAA-A2E7ED04708F}" srcOrd="0" destOrd="0" presId="urn:microsoft.com/office/officeart/2005/8/layout/radial4"/>
    <dgm:cxn modelId="{E691AA2E-D645-4478-A70B-74C77A033503}" type="presOf" srcId="{FC37AFB2-E737-4E4B-BFA1-28DD8F7E7101}" destId="{755CC2B4-FA90-42EA-9000-213F73F16D91}" srcOrd="0" destOrd="0" presId="urn:microsoft.com/office/officeart/2005/8/layout/radial4"/>
    <dgm:cxn modelId="{8CEE0B62-B9DD-4843-929A-C1B0FB65219E}" type="presOf" srcId="{69121F54-7A4A-4459-A15E-EF8C1BACE421}" destId="{6273D9D6-AA99-440F-B5F2-A0709F6DC90B}" srcOrd="0" destOrd="0" presId="urn:microsoft.com/office/officeart/2005/8/layout/radial4"/>
    <dgm:cxn modelId="{A2417FAD-773F-4253-AF31-E88CD6CB1331}" srcId="{29E72AD2-393E-43FF-B81A-A476CDA60290}" destId="{003D5560-20B7-42E4-9BB6-143916533B51}" srcOrd="2" destOrd="0" parTransId="{8AA900A6-0A4D-49E3-BDE9-944A85946798}" sibTransId="{2E72069D-36BC-4DD0-A310-012EEF47514C}"/>
    <dgm:cxn modelId="{A0E067B5-DF2F-4997-AC51-D9350047BE97}" srcId="{29E72AD2-393E-43FF-B81A-A476CDA60290}" destId="{FDC76C05-96A0-4A16-BE16-E170BD50D790}" srcOrd="1" destOrd="0" parTransId="{F96A9B23-1969-43D3-9AD0-4698A9655A18}" sibTransId="{6D940B6F-0758-40BA-9166-8D866A2D9EB7}"/>
    <dgm:cxn modelId="{51DE7BC6-F983-4943-BEB3-4C98A42E189B}" srcId="{925DF533-ECD9-4055-B053-645544C1CE83}" destId="{29E72AD2-393E-43FF-B81A-A476CDA60290}" srcOrd="0" destOrd="0" parTransId="{F1EC850A-BA58-4A80-B11D-8845AEA1D160}" sibTransId="{D7105D97-7F4F-4C60-9089-75C32F053163}"/>
    <dgm:cxn modelId="{9AAFC8D1-A639-43BF-9033-F00D34E57F09}" type="presOf" srcId="{FDC76C05-96A0-4A16-BE16-E170BD50D790}" destId="{5F4BEEE0-EDFC-48A9-9567-0A3CB6D5DAA0}" srcOrd="0" destOrd="0" presId="urn:microsoft.com/office/officeart/2005/8/layout/radial4"/>
    <dgm:cxn modelId="{DA4605D9-2AF1-4F6B-BC74-14822876921B}" type="presOf" srcId="{29E72AD2-393E-43FF-B81A-A476CDA60290}" destId="{5D5717C8-1306-4E36-B304-7F7230E7C6F4}" srcOrd="0" destOrd="0" presId="urn:microsoft.com/office/officeart/2005/8/layout/radial4"/>
    <dgm:cxn modelId="{E79444F2-8AB8-4257-BC7A-EDE528494CC5}" type="presOf" srcId="{003D5560-20B7-42E4-9BB6-143916533B51}" destId="{39E72B80-43D3-447A-AB96-F76EDBA89EE8}" srcOrd="0" destOrd="0" presId="urn:microsoft.com/office/officeart/2005/8/layout/radial4"/>
    <dgm:cxn modelId="{A41515FE-E931-44F8-84DD-1E8990044BFC}" type="presOf" srcId="{925DF533-ECD9-4055-B053-645544C1CE83}" destId="{3B7B3CA5-C426-404E-8434-01E635FD4292}" srcOrd="0" destOrd="0" presId="urn:microsoft.com/office/officeart/2005/8/layout/radial4"/>
    <dgm:cxn modelId="{7BF1D835-1737-4E18-B9D3-BF0640F93B0A}" type="presParOf" srcId="{3B7B3CA5-C426-404E-8434-01E635FD4292}" destId="{5D5717C8-1306-4E36-B304-7F7230E7C6F4}" srcOrd="0" destOrd="0" presId="urn:microsoft.com/office/officeart/2005/8/layout/radial4"/>
    <dgm:cxn modelId="{FE7EFA66-F0C4-42CC-BA8D-D9020AD1C934}" type="presParOf" srcId="{3B7B3CA5-C426-404E-8434-01E635FD4292}" destId="{6273D9D6-AA99-440F-B5F2-A0709F6DC90B}" srcOrd="1" destOrd="0" presId="urn:microsoft.com/office/officeart/2005/8/layout/radial4"/>
    <dgm:cxn modelId="{64572051-49E5-43E8-9CCD-4EFCD60632F9}" type="presParOf" srcId="{3B7B3CA5-C426-404E-8434-01E635FD4292}" destId="{755CC2B4-FA90-42EA-9000-213F73F16D91}" srcOrd="2" destOrd="0" presId="urn:microsoft.com/office/officeart/2005/8/layout/radial4"/>
    <dgm:cxn modelId="{B33FD740-F5DD-45BF-82A4-90CF349651AD}" type="presParOf" srcId="{3B7B3CA5-C426-404E-8434-01E635FD4292}" destId="{BC6F92D8-5993-480E-BDAA-A2E7ED04708F}" srcOrd="3" destOrd="0" presId="urn:microsoft.com/office/officeart/2005/8/layout/radial4"/>
    <dgm:cxn modelId="{E2BE32A9-1166-4957-A9FC-F5232B8A4084}" type="presParOf" srcId="{3B7B3CA5-C426-404E-8434-01E635FD4292}" destId="{5F4BEEE0-EDFC-48A9-9567-0A3CB6D5DAA0}" srcOrd="4" destOrd="0" presId="urn:microsoft.com/office/officeart/2005/8/layout/radial4"/>
    <dgm:cxn modelId="{3AFACCB4-7997-4FC4-AFFD-B0FF1E4CCD5A}" type="presParOf" srcId="{3B7B3CA5-C426-404E-8434-01E635FD4292}" destId="{5FE229E3-455A-44F0-B85F-2FFD14BF9FCA}" srcOrd="5" destOrd="0" presId="urn:microsoft.com/office/officeart/2005/8/layout/radial4"/>
    <dgm:cxn modelId="{852FDC7F-20E6-4C4A-B4C9-E5675000196F}" type="presParOf" srcId="{3B7B3CA5-C426-404E-8434-01E635FD4292}" destId="{39E72B80-43D3-447A-AB96-F76EDBA89EE8}"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33E7F6-FD3D-42A9-8C31-AF7EA1DCB11D}"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CA"/>
        </a:p>
      </dgm:t>
    </dgm:pt>
    <dgm:pt modelId="{61C36027-1BD9-45B4-AD6D-BB04E11A4433}">
      <dgm:prSet phldrT="[Text]"/>
      <dgm:spPr/>
      <dgm:t>
        <a:bodyPr/>
        <a:lstStyle/>
        <a:p>
          <a:r>
            <a:rPr lang="fr-CA" dirty="0"/>
            <a:t>Encourager l’instruction grâce au cadre compétitif de l’application</a:t>
          </a:r>
          <a:endParaRPr lang="en-CA" dirty="0"/>
        </a:p>
      </dgm:t>
    </dgm:pt>
    <dgm:pt modelId="{C1602CE4-31ED-4ECE-BB7A-CFD8CCDB06C0}" type="parTrans" cxnId="{2B7F453E-71C5-4301-9533-E364B821F683}">
      <dgm:prSet/>
      <dgm:spPr/>
      <dgm:t>
        <a:bodyPr/>
        <a:lstStyle/>
        <a:p>
          <a:endParaRPr lang="en-CA"/>
        </a:p>
      </dgm:t>
    </dgm:pt>
    <dgm:pt modelId="{2DDA5D81-2139-41A6-BDEB-28CA1B5A0D92}" type="sibTrans" cxnId="{2B7F453E-71C5-4301-9533-E364B821F683}">
      <dgm:prSet/>
      <dgm:spPr/>
      <dgm:t>
        <a:bodyPr/>
        <a:lstStyle/>
        <a:p>
          <a:endParaRPr lang="en-CA"/>
        </a:p>
      </dgm:t>
    </dgm:pt>
    <dgm:pt modelId="{4E49BF1D-5088-48A7-9CAD-2CA8616ED840}">
      <dgm:prSet phldrT="[Text]"/>
      <dgm:spPr/>
      <dgm:t>
        <a:bodyPr/>
        <a:lstStyle/>
        <a:p>
          <a:r>
            <a:rPr lang="fr-CA" dirty="0"/>
            <a:t>Instruire la population à long terme</a:t>
          </a:r>
          <a:endParaRPr lang="en-CA" dirty="0"/>
        </a:p>
      </dgm:t>
    </dgm:pt>
    <dgm:pt modelId="{7EB5775F-92C5-4E6F-9EEB-122E3EDF2127}" type="parTrans" cxnId="{3F29A95E-2FC2-4D01-9C19-3B4208296C18}">
      <dgm:prSet/>
      <dgm:spPr/>
      <dgm:t>
        <a:bodyPr/>
        <a:lstStyle/>
        <a:p>
          <a:endParaRPr lang="en-CA"/>
        </a:p>
      </dgm:t>
    </dgm:pt>
    <dgm:pt modelId="{130AAF8C-614B-49C9-82B7-85A1D1F24680}" type="sibTrans" cxnId="{3F29A95E-2FC2-4D01-9C19-3B4208296C18}">
      <dgm:prSet/>
      <dgm:spPr/>
      <dgm:t>
        <a:bodyPr/>
        <a:lstStyle/>
        <a:p>
          <a:endParaRPr lang="en-CA"/>
        </a:p>
      </dgm:t>
    </dgm:pt>
    <dgm:pt modelId="{9B0BEC80-CDD8-401C-816B-1BF53BE0B993}">
      <dgm:prSet phldrT="[Text]"/>
      <dgm:spPr/>
      <dgm:t>
        <a:bodyPr/>
        <a:lstStyle/>
        <a:p>
          <a:r>
            <a:rPr lang="fr-CA" dirty="0"/>
            <a:t>Favoriser l’apprentissage des maths</a:t>
          </a:r>
        </a:p>
      </dgm:t>
    </dgm:pt>
    <dgm:pt modelId="{53540BCA-E02C-4C05-876D-EEACE6229F8E}" type="sibTrans" cxnId="{658F92AB-4C28-4E6D-9F90-4167ED18AB78}">
      <dgm:prSet/>
      <dgm:spPr/>
      <dgm:t>
        <a:bodyPr/>
        <a:lstStyle/>
        <a:p>
          <a:endParaRPr lang="en-CA"/>
        </a:p>
      </dgm:t>
    </dgm:pt>
    <dgm:pt modelId="{C15E120D-7523-4DFD-8733-B0AB44506D5D}" type="parTrans" cxnId="{658F92AB-4C28-4E6D-9F90-4167ED18AB78}">
      <dgm:prSet/>
      <dgm:spPr/>
      <dgm:t>
        <a:bodyPr/>
        <a:lstStyle/>
        <a:p>
          <a:endParaRPr lang="en-CA"/>
        </a:p>
      </dgm:t>
    </dgm:pt>
    <dgm:pt modelId="{6E151E8E-2E65-4448-A5FD-ECE328BEC943}">
      <dgm:prSet phldrT="[Text]"/>
      <dgm:spPr/>
      <dgm:t>
        <a:bodyPr/>
        <a:lstStyle/>
        <a:p>
          <a:r>
            <a:rPr lang="fr-CA" dirty="0"/>
            <a:t>Rendre l’éducation plus accessible</a:t>
          </a:r>
        </a:p>
      </dgm:t>
    </dgm:pt>
    <dgm:pt modelId="{341FD31A-D87C-4E74-B3B7-20A267915EA1}" type="parTrans" cxnId="{830A2B93-3D43-4CF9-9A23-CC657F84D635}">
      <dgm:prSet/>
      <dgm:spPr/>
      <dgm:t>
        <a:bodyPr/>
        <a:lstStyle/>
        <a:p>
          <a:endParaRPr lang="en-CA"/>
        </a:p>
      </dgm:t>
    </dgm:pt>
    <dgm:pt modelId="{EE01F69E-C0A8-49CA-8B7C-0834F59690B1}" type="sibTrans" cxnId="{830A2B93-3D43-4CF9-9A23-CC657F84D635}">
      <dgm:prSet/>
      <dgm:spPr/>
      <dgm:t>
        <a:bodyPr/>
        <a:lstStyle/>
        <a:p>
          <a:endParaRPr lang="en-CA"/>
        </a:p>
      </dgm:t>
    </dgm:pt>
    <dgm:pt modelId="{9CFA67A7-FA29-4C45-A0BC-1FBCDB9E3114}" type="pres">
      <dgm:prSet presAssocID="{4433E7F6-FD3D-42A9-8C31-AF7EA1DCB11D}" presName="Name0" presStyleCnt="0">
        <dgm:presLayoutVars>
          <dgm:dir/>
          <dgm:resizeHandles val="exact"/>
        </dgm:presLayoutVars>
      </dgm:prSet>
      <dgm:spPr/>
    </dgm:pt>
    <dgm:pt modelId="{1D9CF50A-48F4-42D1-A39E-0B018736EFEE}" type="pres">
      <dgm:prSet presAssocID="{9B0BEC80-CDD8-401C-816B-1BF53BE0B993}" presName="node" presStyleLbl="node1" presStyleIdx="0" presStyleCnt="4">
        <dgm:presLayoutVars>
          <dgm:bulletEnabled val="1"/>
        </dgm:presLayoutVars>
      </dgm:prSet>
      <dgm:spPr/>
    </dgm:pt>
    <dgm:pt modelId="{C7A1005E-D28C-49AF-B109-685E67F5DC47}" type="pres">
      <dgm:prSet presAssocID="{53540BCA-E02C-4C05-876D-EEACE6229F8E}" presName="sibTrans" presStyleCnt="0"/>
      <dgm:spPr/>
    </dgm:pt>
    <dgm:pt modelId="{586E0122-D011-49C5-812A-8C00E51C3DD1}" type="pres">
      <dgm:prSet presAssocID="{6E151E8E-2E65-4448-A5FD-ECE328BEC943}" presName="node" presStyleLbl="node1" presStyleIdx="1" presStyleCnt="4">
        <dgm:presLayoutVars>
          <dgm:bulletEnabled val="1"/>
        </dgm:presLayoutVars>
      </dgm:prSet>
      <dgm:spPr/>
    </dgm:pt>
    <dgm:pt modelId="{EC3A0066-903D-4671-BE22-4C00376A36D0}" type="pres">
      <dgm:prSet presAssocID="{EE01F69E-C0A8-49CA-8B7C-0834F59690B1}" presName="sibTrans" presStyleCnt="0"/>
      <dgm:spPr/>
    </dgm:pt>
    <dgm:pt modelId="{AC4618DA-3BE8-4404-99C8-67236A3AE23A}" type="pres">
      <dgm:prSet presAssocID="{61C36027-1BD9-45B4-AD6D-BB04E11A4433}" presName="node" presStyleLbl="node1" presStyleIdx="2" presStyleCnt="4">
        <dgm:presLayoutVars>
          <dgm:bulletEnabled val="1"/>
        </dgm:presLayoutVars>
      </dgm:prSet>
      <dgm:spPr/>
    </dgm:pt>
    <dgm:pt modelId="{BF1FEE0F-92B2-4651-AF21-158264C6EAA4}" type="pres">
      <dgm:prSet presAssocID="{2DDA5D81-2139-41A6-BDEB-28CA1B5A0D92}" presName="sibTrans" presStyleCnt="0"/>
      <dgm:spPr/>
    </dgm:pt>
    <dgm:pt modelId="{ECEC7DB8-3730-4187-B219-83092EB0F1B2}" type="pres">
      <dgm:prSet presAssocID="{4E49BF1D-5088-48A7-9CAD-2CA8616ED840}" presName="node" presStyleLbl="node1" presStyleIdx="3" presStyleCnt="4">
        <dgm:presLayoutVars>
          <dgm:bulletEnabled val="1"/>
        </dgm:presLayoutVars>
      </dgm:prSet>
      <dgm:spPr/>
    </dgm:pt>
  </dgm:ptLst>
  <dgm:cxnLst>
    <dgm:cxn modelId="{8461DD18-3BC3-4025-8BB3-B5BB8EE3936C}" type="presOf" srcId="{4E49BF1D-5088-48A7-9CAD-2CA8616ED840}" destId="{ECEC7DB8-3730-4187-B219-83092EB0F1B2}" srcOrd="0" destOrd="0" presId="urn:microsoft.com/office/officeart/2005/8/layout/hList6"/>
    <dgm:cxn modelId="{C6C0482D-DA60-453A-8D32-C72193043F9C}" type="presOf" srcId="{6E151E8E-2E65-4448-A5FD-ECE328BEC943}" destId="{586E0122-D011-49C5-812A-8C00E51C3DD1}" srcOrd="0" destOrd="0" presId="urn:microsoft.com/office/officeart/2005/8/layout/hList6"/>
    <dgm:cxn modelId="{2B7F453E-71C5-4301-9533-E364B821F683}" srcId="{4433E7F6-FD3D-42A9-8C31-AF7EA1DCB11D}" destId="{61C36027-1BD9-45B4-AD6D-BB04E11A4433}" srcOrd="2" destOrd="0" parTransId="{C1602CE4-31ED-4ECE-BB7A-CFD8CCDB06C0}" sibTransId="{2DDA5D81-2139-41A6-BDEB-28CA1B5A0D92}"/>
    <dgm:cxn modelId="{3F29A95E-2FC2-4D01-9C19-3B4208296C18}" srcId="{4433E7F6-FD3D-42A9-8C31-AF7EA1DCB11D}" destId="{4E49BF1D-5088-48A7-9CAD-2CA8616ED840}" srcOrd="3" destOrd="0" parTransId="{7EB5775F-92C5-4E6F-9EEB-122E3EDF2127}" sibTransId="{130AAF8C-614B-49C9-82B7-85A1D1F24680}"/>
    <dgm:cxn modelId="{369F2845-A79C-4ADD-8D4A-915FA1C02B7C}" type="presOf" srcId="{4433E7F6-FD3D-42A9-8C31-AF7EA1DCB11D}" destId="{9CFA67A7-FA29-4C45-A0BC-1FBCDB9E3114}" srcOrd="0" destOrd="0" presId="urn:microsoft.com/office/officeart/2005/8/layout/hList6"/>
    <dgm:cxn modelId="{DA09F27B-0EF7-4F0B-9A0D-DF9C43AF8674}" type="presOf" srcId="{9B0BEC80-CDD8-401C-816B-1BF53BE0B993}" destId="{1D9CF50A-48F4-42D1-A39E-0B018736EFEE}" srcOrd="0" destOrd="0" presId="urn:microsoft.com/office/officeart/2005/8/layout/hList6"/>
    <dgm:cxn modelId="{830A2B93-3D43-4CF9-9A23-CC657F84D635}" srcId="{4433E7F6-FD3D-42A9-8C31-AF7EA1DCB11D}" destId="{6E151E8E-2E65-4448-A5FD-ECE328BEC943}" srcOrd="1" destOrd="0" parTransId="{341FD31A-D87C-4E74-B3B7-20A267915EA1}" sibTransId="{EE01F69E-C0A8-49CA-8B7C-0834F59690B1}"/>
    <dgm:cxn modelId="{658F92AB-4C28-4E6D-9F90-4167ED18AB78}" srcId="{4433E7F6-FD3D-42A9-8C31-AF7EA1DCB11D}" destId="{9B0BEC80-CDD8-401C-816B-1BF53BE0B993}" srcOrd="0" destOrd="0" parTransId="{C15E120D-7523-4DFD-8733-B0AB44506D5D}" sibTransId="{53540BCA-E02C-4C05-876D-EEACE6229F8E}"/>
    <dgm:cxn modelId="{71BCBCE4-FC1B-457E-9635-B7E9C3152F4E}" type="presOf" srcId="{61C36027-1BD9-45B4-AD6D-BB04E11A4433}" destId="{AC4618DA-3BE8-4404-99C8-67236A3AE23A}" srcOrd="0" destOrd="0" presId="urn:microsoft.com/office/officeart/2005/8/layout/hList6"/>
    <dgm:cxn modelId="{77ABFF28-A033-451E-8205-1EDB2A4D0C0E}" type="presParOf" srcId="{9CFA67A7-FA29-4C45-A0BC-1FBCDB9E3114}" destId="{1D9CF50A-48F4-42D1-A39E-0B018736EFEE}" srcOrd="0" destOrd="0" presId="urn:microsoft.com/office/officeart/2005/8/layout/hList6"/>
    <dgm:cxn modelId="{FF65A986-213F-43C5-B1CE-AA52926F8995}" type="presParOf" srcId="{9CFA67A7-FA29-4C45-A0BC-1FBCDB9E3114}" destId="{C7A1005E-D28C-49AF-B109-685E67F5DC47}" srcOrd="1" destOrd="0" presId="urn:microsoft.com/office/officeart/2005/8/layout/hList6"/>
    <dgm:cxn modelId="{2B82EADF-2D67-481D-B288-2AAAA6C979A5}" type="presParOf" srcId="{9CFA67A7-FA29-4C45-A0BC-1FBCDB9E3114}" destId="{586E0122-D011-49C5-812A-8C00E51C3DD1}" srcOrd="2" destOrd="0" presId="urn:microsoft.com/office/officeart/2005/8/layout/hList6"/>
    <dgm:cxn modelId="{75B3D782-4138-4105-A6DB-5C906F4D8C9E}" type="presParOf" srcId="{9CFA67A7-FA29-4C45-A0BC-1FBCDB9E3114}" destId="{EC3A0066-903D-4671-BE22-4C00376A36D0}" srcOrd="3" destOrd="0" presId="urn:microsoft.com/office/officeart/2005/8/layout/hList6"/>
    <dgm:cxn modelId="{2A0B7A1F-A5F0-4853-AB52-6F0624595A37}" type="presParOf" srcId="{9CFA67A7-FA29-4C45-A0BC-1FBCDB9E3114}" destId="{AC4618DA-3BE8-4404-99C8-67236A3AE23A}" srcOrd="4" destOrd="0" presId="urn:microsoft.com/office/officeart/2005/8/layout/hList6"/>
    <dgm:cxn modelId="{866524A7-760F-4C9E-9C5D-09CD6F496C45}" type="presParOf" srcId="{9CFA67A7-FA29-4C45-A0BC-1FBCDB9E3114}" destId="{BF1FEE0F-92B2-4651-AF21-158264C6EAA4}" srcOrd="5" destOrd="0" presId="urn:microsoft.com/office/officeart/2005/8/layout/hList6"/>
    <dgm:cxn modelId="{2DA701FD-AA32-40C9-8710-35F751A50FDE}" type="presParOf" srcId="{9CFA67A7-FA29-4C45-A0BC-1FBCDB9E3114}" destId="{ECEC7DB8-3730-4187-B219-83092EB0F1B2}"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DB01DFE-FB82-4507-8CE8-9319EDF0F0E5}"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CA"/>
        </a:p>
      </dgm:t>
    </dgm:pt>
    <dgm:pt modelId="{EE734489-7E99-4B77-9F80-920E874554A6}">
      <dgm:prSet phldrT="[Text]"/>
      <dgm:spPr/>
      <dgm:t>
        <a:bodyPr/>
        <a:lstStyle/>
        <a:p>
          <a:r>
            <a:rPr lang="en-CA" dirty="0" err="1"/>
            <a:t>Entrer</a:t>
          </a:r>
          <a:r>
            <a:rPr lang="en-CA" dirty="0"/>
            <a:t> les r</a:t>
          </a:r>
          <a:r>
            <a:rPr lang="fr-CA" dirty="0" err="1"/>
            <a:t>éponses</a:t>
          </a:r>
          <a:endParaRPr lang="en-CA" dirty="0"/>
        </a:p>
      </dgm:t>
    </dgm:pt>
    <dgm:pt modelId="{AE322E54-D435-4D9E-B4FF-201E8605199E}" type="parTrans" cxnId="{285A8F03-52AD-4C01-AA8E-A757072E3E29}">
      <dgm:prSet/>
      <dgm:spPr/>
      <dgm:t>
        <a:bodyPr/>
        <a:lstStyle/>
        <a:p>
          <a:endParaRPr lang="en-CA"/>
        </a:p>
      </dgm:t>
    </dgm:pt>
    <dgm:pt modelId="{F26FFF81-CF75-4110-96DE-2839AF92F869}" type="sibTrans" cxnId="{285A8F03-52AD-4C01-AA8E-A757072E3E29}">
      <dgm:prSet/>
      <dgm:spPr/>
      <dgm:t>
        <a:bodyPr/>
        <a:lstStyle/>
        <a:p>
          <a:endParaRPr lang="en-CA"/>
        </a:p>
      </dgm:t>
    </dgm:pt>
    <dgm:pt modelId="{826C3A76-4174-4659-9A05-2A4C42BEDE02}">
      <dgm:prSet phldrT="[Text]"/>
      <dgm:spPr/>
      <dgm:t>
        <a:bodyPr/>
        <a:lstStyle/>
        <a:p>
          <a:r>
            <a:rPr lang="en-CA" dirty="0"/>
            <a:t>Nouveau score</a:t>
          </a:r>
        </a:p>
      </dgm:t>
    </dgm:pt>
    <dgm:pt modelId="{56D050D3-D7BF-44E0-8DD7-886608FB8458}" type="parTrans" cxnId="{DE89A39A-B03F-4E51-B918-E8DF6928E4C2}">
      <dgm:prSet/>
      <dgm:spPr/>
      <dgm:t>
        <a:bodyPr/>
        <a:lstStyle/>
        <a:p>
          <a:endParaRPr lang="en-CA"/>
        </a:p>
      </dgm:t>
    </dgm:pt>
    <dgm:pt modelId="{6009416F-2BAC-4C3E-B0CB-62D0C7B37E21}" type="sibTrans" cxnId="{DE89A39A-B03F-4E51-B918-E8DF6928E4C2}">
      <dgm:prSet/>
      <dgm:spPr/>
      <dgm:t>
        <a:bodyPr/>
        <a:lstStyle/>
        <a:p>
          <a:endParaRPr lang="en-CA"/>
        </a:p>
      </dgm:t>
    </dgm:pt>
    <dgm:pt modelId="{B2888008-2FA4-40F2-A025-16AE00D8DB6D}">
      <dgm:prSet phldrT="[Text]"/>
      <dgm:spPr/>
      <dgm:t>
        <a:bodyPr/>
        <a:lstStyle/>
        <a:p>
          <a:r>
            <a:rPr lang="en-CA" dirty="0" err="1"/>
            <a:t>Progrès</a:t>
          </a:r>
          <a:endParaRPr lang="en-CA" dirty="0"/>
        </a:p>
      </dgm:t>
    </dgm:pt>
    <dgm:pt modelId="{5032A009-2D42-4BBE-AAD3-8F4CFD288E88}" type="parTrans" cxnId="{9ABCB713-E069-4FA7-BCCB-FD9C1DF9560C}">
      <dgm:prSet/>
      <dgm:spPr/>
      <dgm:t>
        <a:bodyPr/>
        <a:lstStyle/>
        <a:p>
          <a:endParaRPr lang="en-CA"/>
        </a:p>
      </dgm:t>
    </dgm:pt>
    <dgm:pt modelId="{CE38443A-4498-4FCF-AD55-F429C6A102D0}" type="sibTrans" cxnId="{9ABCB713-E069-4FA7-BCCB-FD9C1DF9560C}">
      <dgm:prSet/>
      <dgm:spPr/>
      <dgm:t>
        <a:bodyPr/>
        <a:lstStyle/>
        <a:p>
          <a:endParaRPr lang="en-CA"/>
        </a:p>
      </dgm:t>
    </dgm:pt>
    <dgm:pt modelId="{25472446-CDB4-4D14-9A8B-C7578681BE20}">
      <dgm:prSet phldrT="[Text]"/>
      <dgm:spPr/>
      <dgm:t>
        <a:bodyPr/>
        <a:lstStyle/>
        <a:p>
          <a:r>
            <a:rPr lang="fr-CA" dirty="0"/>
            <a:t>Utiliser l’application</a:t>
          </a:r>
        </a:p>
      </dgm:t>
    </dgm:pt>
    <dgm:pt modelId="{1D309C04-0799-4A56-BCD2-52D9EDBFAE7E}" type="sibTrans" cxnId="{220A2229-CA16-41BB-B02E-7ACD30B6E1CF}">
      <dgm:prSet/>
      <dgm:spPr/>
      <dgm:t>
        <a:bodyPr/>
        <a:lstStyle/>
        <a:p>
          <a:endParaRPr lang="en-CA"/>
        </a:p>
      </dgm:t>
    </dgm:pt>
    <dgm:pt modelId="{E50A2EA8-B671-4591-A910-DD223DDF7FD1}" type="parTrans" cxnId="{220A2229-CA16-41BB-B02E-7ACD30B6E1CF}">
      <dgm:prSet/>
      <dgm:spPr/>
      <dgm:t>
        <a:bodyPr/>
        <a:lstStyle/>
        <a:p>
          <a:endParaRPr lang="en-CA"/>
        </a:p>
      </dgm:t>
    </dgm:pt>
    <dgm:pt modelId="{7D9AA0AD-DBEE-4F60-B391-D757AF4EDA92}">
      <dgm:prSet phldrT="[Text]"/>
      <dgm:spPr/>
      <dgm:t>
        <a:bodyPr/>
        <a:lstStyle/>
        <a:p>
          <a:r>
            <a:rPr lang="en-CA" dirty="0" err="1"/>
            <a:t>Fierté</a:t>
          </a:r>
          <a:endParaRPr lang="en-CA" dirty="0"/>
        </a:p>
      </dgm:t>
    </dgm:pt>
    <dgm:pt modelId="{72C611F9-592D-4599-AF67-D65A5563B23C}" type="parTrans" cxnId="{C1A56108-5540-4E5F-A573-09D817C042B7}">
      <dgm:prSet/>
      <dgm:spPr/>
      <dgm:t>
        <a:bodyPr/>
        <a:lstStyle/>
        <a:p>
          <a:endParaRPr lang="en-CA"/>
        </a:p>
      </dgm:t>
    </dgm:pt>
    <dgm:pt modelId="{6641B964-7601-452B-A3EF-F3CA435D035B}" type="sibTrans" cxnId="{C1A56108-5540-4E5F-A573-09D817C042B7}">
      <dgm:prSet/>
      <dgm:spPr/>
      <dgm:t>
        <a:bodyPr/>
        <a:lstStyle/>
        <a:p>
          <a:endParaRPr lang="en-CA"/>
        </a:p>
      </dgm:t>
    </dgm:pt>
    <dgm:pt modelId="{9803E9CB-CA26-4ADC-BE0F-7E4A1632A5FE}">
      <dgm:prSet phldrT="[Text]"/>
      <dgm:spPr/>
      <dgm:t>
        <a:bodyPr/>
        <a:lstStyle/>
        <a:p>
          <a:r>
            <a:rPr lang="fr-FR" dirty="0"/>
            <a:t>Tendance accrue à utiliser l'application</a:t>
          </a:r>
          <a:endParaRPr lang="en-CA" dirty="0"/>
        </a:p>
      </dgm:t>
    </dgm:pt>
    <dgm:pt modelId="{CE625DE6-F091-47A2-8F29-D2F2F6C3CD85}" type="parTrans" cxnId="{01AA39FB-65CA-4591-A4FA-D9C91C9F6844}">
      <dgm:prSet/>
      <dgm:spPr/>
      <dgm:t>
        <a:bodyPr/>
        <a:lstStyle/>
        <a:p>
          <a:endParaRPr lang="en-CA"/>
        </a:p>
      </dgm:t>
    </dgm:pt>
    <dgm:pt modelId="{8A29AE66-77C9-4A01-AB2E-EFFC47396B5B}" type="sibTrans" cxnId="{01AA39FB-65CA-4591-A4FA-D9C91C9F6844}">
      <dgm:prSet/>
      <dgm:spPr/>
      <dgm:t>
        <a:bodyPr/>
        <a:lstStyle/>
        <a:p>
          <a:endParaRPr lang="en-CA"/>
        </a:p>
      </dgm:t>
    </dgm:pt>
    <dgm:pt modelId="{D9D4A558-C61C-48C6-A3F9-642D4BF97E9A}">
      <dgm:prSet phldrT="[Text]"/>
      <dgm:spPr/>
      <dgm:t>
        <a:bodyPr/>
        <a:lstStyle/>
        <a:p>
          <a:r>
            <a:rPr lang="en-CA" dirty="0" err="1"/>
            <a:t>Valider</a:t>
          </a:r>
          <a:r>
            <a:rPr lang="en-CA" dirty="0"/>
            <a:t> les </a:t>
          </a:r>
          <a:r>
            <a:rPr lang="en-CA" dirty="0" err="1"/>
            <a:t>réponses</a:t>
          </a:r>
          <a:endParaRPr lang="en-CA" dirty="0"/>
        </a:p>
      </dgm:t>
    </dgm:pt>
    <dgm:pt modelId="{F16F5A52-DDF9-4164-B5CB-8D7E7C0D4E2A}" type="parTrans" cxnId="{DCDD19D4-1559-446D-9026-C074B0A58E6B}">
      <dgm:prSet/>
      <dgm:spPr/>
      <dgm:t>
        <a:bodyPr/>
        <a:lstStyle/>
        <a:p>
          <a:endParaRPr lang="en-CA"/>
        </a:p>
      </dgm:t>
    </dgm:pt>
    <dgm:pt modelId="{3BD89E4D-A72F-47A2-9EFB-6D4C3AB6194C}" type="sibTrans" cxnId="{DCDD19D4-1559-446D-9026-C074B0A58E6B}">
      <dgm:prSet/>
      <dgm:spPr/>
      <dgm:t>
        <a:bodyPr/>
        <a:lstStyle/>
        <a:p>
          <a:endParaRPr lang="en-CA"/>
        </a:p>
      </dgm:t>
    </dgm:pt>
    <dgm:pt modelId="{637162F4-4ABE-4583-815C-F78B022CE64D}" type="pres">
      <dgm:prSet presAssocID="{0DB01DFE-FB82-4507-8CE8-9319EDF0F0E5}" presName="cycle" presStyleCnt="0">
        <dgm:presLayoutVars>
          <dgm:dir/>
          <dgm:resizeHandles val="exact"/>
        </dgm:presLayoutVars>
      </dgm:prSet>
      <dgm:spPr/>
    </dgm:pt>
    <dgm:pt modelId="{0B64091D-03A4-477E-A089-201D274ECE4C}" type="pres">
      <dgm:prSet presAssocID="{25472446-CDB4-4D14-9A8B-C7578681BE20}" presName="node" presStyleLbl="node1" presStyleIdx="0" presStyleCnt="7">
        <dgm:presLayoutVars>
          <dgm:bulletEnabled val="1"/>
        </dgm:presLayoutVars>
      </dgm:prSet>
      <dgm:spPr/>
    </dgm:pt>
    <dgm:pt modelId="{63E6B07C-11DB-45AC-83F9-33589E70A0FF}" type="pres">
      <dgm:prSet presAssocID="{25472446-CDB4-4D14-9A8B-C7578681BE20}" presName="spNode" presStyleCnt="0"/>
      <dgm:spPr/>
    </dgm:pt>
    <dgm:pt modelId="{A6C073E4-6317-47D2-8118-04E23A730DF2}" type="pres">
      <dgm:prSet presAssocID="{1D309C04-0799-4A56-BCD2-52D9EDBFAE7E}" presName="sibTrans" presStyleLbl="sibTrans1D1" presStyleIdx="0" presStyleCnt="7"/>
      <dgm:spPr/>
    </dgm:pt>
    <dgm:pt modelId="{9F22E494-4BD4-4C27-93DD-69B7C7077DA7}" type="pres">
      <dgm:prSet presAssocID="{EE734489-7E99-4B77-9F80-920E874554A6}" presName="node" presStyleLbl="node1" presStyleIdx="1" presStyleCnt="7">
        <dgm:presLayoutVars>
          <dgm:bulletEnabled val="1"/>
        </dgm:presLayoutVars>
      </dgm:prSet>
      <dgm:spPr/>
    </dgm:pt>
    <dgm:pt modelId="{B537C835-DE47-4C04-843A-3C1920728A3B}" type="pres">
      <dgm:prSet presAssocID="{EE734489-7E99-4B77-9F80-920E874554A6}" presName="spNode" presStyleCnt="0"/>
      <dgm:spPr/>
    </dgm:pt>
    <dgm:pt modelId="{06A38922-5161-4A31-AC6A-C22CE467DD9C}" type="pres">
      <dgm:prSet presAssocID="{F26FFF81-CF75-4110-96DE-2839AF92F869}" presName="sibTrans" presStyleLbl="sibTrans1D1" presStyleIdx="1" presStyleCnt="7"/>
      <dgm:spPr/>
    </dgm:pt>
    <dgm:pt modelId="{F6049A17-55BB-46EF-A442-48F63F98B76B}" type="pres">
      <dgm:prSet presAssocID="{D9D4A558-C61C-48C6-A3F9-642D4BF97E9A}" presName="node" presStyleLbl="node1" presStyleIdx="2" presStyleCnt="7">
        <dgm:presLayoutVars>
          <dgm:bulletEnabled val="1"/>
        </dgm:presLayoutVars>
      </dgm:prSet>
      <dgm:spPr/>
    </dgm:pt>
    <dgm:pt modelId="{D22564FF-8CC6-4B94-9DB8-1369A75DE7C9}" type="pres">
      <dgm:prSet presAssocID="{D9D4A558-C61C-48C6-A3F9-642D4BF97E9A}" presName="spNode" presStyleCnt="0"/>
      <dgm:spPr/>
    </dgm:pt>
    <dgm:pt modelId="{497B696F-BBA9-44BD-B98E-6D29CF742C09}" type="pres">
      <dgm:prSet presAssocID="{3BD89E4D-A72F-47A2-9EFB-6D4C3AB6194C}" presName="sibTrans" presStyleLbl="sibTrans1D1" presStyleIdx="2" presStyleCnt="7"/>
      <dgm:spPr/>
    </dgm:pt>
    <dgm:pt modelId="{356BD06D-2614-4E37-B856-4A8BF963F0BE}" type="pres">
      <dgm:prSet presAssocID="{826C3A76-4174-4659-9A05-2A4C42BEDE02}" presName="node" presStyleLbl="node1" presStyleIdx="3" presStyleCnt="7">
        <dgm:presLayoutVars>
          <dgm:bulletEnabled val="1"/>
        </dgm:presLayoutVars>
      </dgm:prSet>
      <dgm:spPr/>
    </dgm:pt>
    <dgm:pt modelId="{F3288EA9-6276-4AB1-A3D7-02D72E0FA36F}" type="pres">
      <dgm:prSet presAssocID="{826C3A76-4174-4659-9A05-2A4C42BEDE02}" presName="spNode" presStyleCnt="0"/>
      <dgm:spPr/>
    </dgm:pt>
    <dgm:pt modelId="{38B541F9-31DE-4645-85FB-F34AE67130F2}" type="pres">
      <dgm:prSet presAssocID="{6009416F-2BAC-4C3E-B0CB-62D0C7B37E21}" presName="sibTrans" presStyleLbl="sibTrans1D1" presStyleIdx="3" presStyleCnt="7"/>
      <dgm:spPr/>
    </dgm:pt>
    <dgm:pt modelId="{CA109B6E-615A-4740-9EEB-B5F9A004A6A1}" type="pres">
      <dgm:prSet presAssocID="{B2888008-2FA4-40F2-A025-16AE00D8DB6D}" presName="node" presStyleLbl="node1" presStyleIdx="4" presStyleCnt="7">
        <dgm:presLayoutVars>
          <dgm:bulletEnabled val="1"/>
        </dgm:presLayoutVars>
      </dgm:prSet>
      <dgm:spPr/>
    </dgm:pt>
    <dgm:pt modelId="{8FAFFD4E-0169-4069-A855-2D78BF26FD4D}" type="pres">
      <dgm:prSet presAssocID="{B2888008-2FA4-40F2-A025-16AE00D8DB6D}" presName="spNode" presStyleCnt="0"/>
      <dgm:spPr/>
    </dgm:pt>
    <dgm:pt modelId="{9C891EE5-F7CA-4AD3-B227-D070988778AA}" type="pres">
      <dgm:prSet presAssocID="{CE38443A-4498-4FCF-AD55-F429C6A102D0}" presName="sibTrans" presStyleLbl="sibTrans1D1" presStyleIdx="4" presStyleCnt="7"/>
      <dgm:spPr/>
    </dgm:pt>
    <dgm:pt modelId="{E7089038-24A9-43E8-887D-F8B461515A46}" type="pres">
      <dgm:prSet presAssocID="{7D9AA0AD-DBEE-4F60-B391-D757AF4EDA92}" presName="node" presStyleLbl="node1" presStyleIdx="5" presStyleCnt="7" custRadScaleRad="99647" custRadScaleInc="-2651">
        <dgm:presLayoutVars>
          <dgm:bulletEnabled val="1"/>
        </dgm:presLayoutVars>
      </dgm:prSet>
      <dgm:spPr/>
    </dgm:pt>
    <dgm:pt modelId="{1E276E87-B66A-47AF-B387-7E5ABE35BA1B}" type="pres">
      <dgm:prSet presAssocID="{7D9AA0AD-DBEE-4F60-B391-D757AF4EDA92}" presName="spNode" presStyleCnt="0"/>
      <dgm:spPr/>
    </dgm:pt>
    <dgm:pt modelId="{9E5970BA-5141-4D6E-9A0A-C3B1EBE8D1F8}" type="pres">
      <dgm:prSet presAssocID="{6641B964-7601-452B-A3EF-F3CA435D035B}" presName="sibTrans" presStyleLbl="sibTrans1D1" presStyleIdx="5" presStyleCnt="7"/>
      <dgm:spPr/>
    </dgm:pt>
    <dgm:pt modelId="{15342092-A99C-430A-A816-70B6F76CF1EF}" type="pres">
      <dgm:prSet presAssocID="{9803E9CB-CA26-4ADC-BE0F-7E4A1632A5FE}" presName="node" presStyleLbl="node1" presStyleIdx="6" presStyleCnt="7">
        <dgm:presLayoutVars>
          <dgm:bulletEnabled val="1"/>
        </dgm:presLayoutVars>
      </dgm:prSet>
      <dgm:spPr/>
    </dgm:pt>
    <dgm:pt modelId="{055869B2-3ECA-4821-8C74-02DE41D62CC6}" type="pres">
      <dgm:prSet presAssocID="{9803E9CB-CA26-4ADC-BE0F-7E4A1632A5FE}" presName="spNode" presStyleCnt="0"/>
      <dgm:spPr/>
    </dgm:pt>
    <dgm:pt modelId="{BB21F56F-9056-413C-A22C-C4C548FB0961}" type="pres">
      <dgm:prSet presAssocID="{8A29AE66-77C9-4A01-AB2E-EFFC47396B5B}" presName="sibTrans" presStyleLbl="sibTrans1D1" presStyleIdx="6" presStyleCnt="7"/>
      <dgm:spPr/>
    </dgm:pt>
  </dgm:ptLst>
  <dgm:cxnLst>
    <dgm:cxn modelId="{285A8F03-52AD-4C01-AA8E-A757072E3E29}" srcId="{0DB01DFE-FB82-4507-8CE8-9319EDF0F0E5}" destId="{EE734489-7E99-4B77-9F80-920E874554A6}" srcOrd="1" destOrd="0" parTransId="{AE322E54-D435-4D9E-B4FF-201E8605199E}" sibTransId="{F26FFF81-CF75-4110-96DE-2839AF92F869}"/>
    <dgm:cxn modelId="{C1A56108-5540-4E5F-A573-09D817C042B7}" srcId="{0DB01DFE-FB82-4507-8CE8-9319EDF0F0E5}" destId="{7D9AA0AD-DBEE-4F60-B391-D757AF4EDA92}" srcOrd="5" destOrd="0" parTransId="{72C611F9-592D-4599-AF67-D65A5563B23C}" sibTransId="{6641B964-7601-452B-A3EF-F3CA435D035B}"/>
    <dgm:cxn modelId="{5F4AC60F-6ECD-4FDB-B00A-7F7B00064C9B}" type="presOf" srcId="{826C3A76-4174-4659-9A05-2A4C42BEDE02}" destId="{356BD06D-2614-4E37-B856-4A8BF963F0BE}" srcOrd="0" destOrd="0" presId="urn:microsoft.com/office/officeart/2005/8/layout/cycle5"/>
    <dgm:cxn modelId="{9ABCB713-E069-4FA7-BCCB-FD9C1DF9560C}" srcId="{0DB01DFE-FB82-4507-8CE8-9319EDF0F0E5}" destId="{B2888008-2FA4-40F2-A025-16AE00D8DB6D}" srcOrd="4" destOrd="0" parTransId="{5032A009-2D42-4BBE-AAD3-8F4CFD288E88}" sibTransId="{CE38443A-4498-4FCF-AD55-F429C6A102D0}"/>
    <dgm:cxn modelId="{BCDD3B18-2960-462B-B12B-996EEEB8A99E}" type="presOf" srcId="{9803E9CB-CA26-4ADC-BE0F-7E4A1632A5FE}" destId="{15342092-A99C-430A-A816-70B6F76CF1EF}" srcOrd="0" destOrd="0" presId="urn:microsoft.com/office/officeart/2005/8/layout/cycle5"/>
    <dgm:cxn modelId="{8E1AA926-178C-4022-9A8B-774AE3DA8837}" type="presOf" srcId="{D9D4A558-C61C-48C6-A3F9-642D4BF97E9A}" destId="{F6049A17-55BB-46EF-A442-48F63F98B76B}" srcOrd="0" destOrd="0" presId="urn:microsoft.com/office/officeart/2005/8/layout/cycle5"/>
    <dgm:cxn modelId="{220A2229-CA16-41BB-B02E-7ACD30B6E1CF}" srcId="{0DB01DFE-FB82-4507-8CE8-9319EDF0F0E5}" destId="{25472446-CDB4-4D14-9A8B-C7578681BE20}" srcOrd="0" destOrd="0" parTransId="{E50A2EA8-B671-4591-A910-DD223DDF7FD1}" sibTransId="{1D309C04-0799-4A56-BCD2-52D9EDBFAE7E}"/>
    <dgm:cxn modelId="{1B3CCA3D-29D2-4680-ADE7-B5AE23EA46B0}" type="presOf" srcId="{CE38443A-4498-4FCF-AD55-F429C6A102D0}" destId="{9C891EE5-F7CA-4AD3-B227-D070988778AA}" srcOrd="0" destOrd="0" presId="urn:microsoft.com/office/officeart/2005/8/layout/cycle5"/>
    <dgm:cxn modelId="{BE46944C-DDE6-48C8-9039-5DE8292BDE30}" type="presOf" srcId="{B2888008-2FA4-40F2-A025-16AE00D8DB6D}" destId="{CA109B6E-615A-4740-9EEB-B5F9A004A6A1}" srcOrd="0" destOrd="0" presId="urn:microsoft.com/office/officeart/2005/8/layout/cycle5"/>
    <dgm:cxn modelId="{76C90C4F-9976-4220-BBB8-47B765464C19}" type="presOf" srcId="{25472446-CDB4-4D14-9A8B-C7578681BE20}" destId="{0B64091D-03A4-477E-A089-201D274ECE4C}" srcOrd="0" destOrd="0" presId="urn:microsoft.com/office/officeart/2005/8/layout/cycle5"/>
    <dgm:cxn modelId="{F695127C-4870-4703-90DA-B9770BA2F02E}" type="presOf" srcId="{3BD89E4D-A72F-47A2-9EFB-6D4C3AB6194C}" destId="{497B696F-BBA9-44BD-B98E-6D29CF742C09}" srcOrd="0" destOrd="0" presId="urn:microsoft.com/office/officeart/2005/8/layout/cycle5"/>
    <dgm:cxn modelId="{DE108985-038B-4F34-8D2A-C11F6EE56D56}" type="presOf" srcId="{EE734489-7E99-4B77-9F80-920E874554A6}" destId="{9F22E494-4BD4-4C27-93DD-69B7C7077DA7}" srcOrd="0" destOrd="0" presId="urn:microsoft.com/office/officeart/2005/8/layout/cycle5"/>
    <dgm:cxn modelId="{DEA12C95-A21E-492C-B048-49073434E80A}" type="presOf" srcId="{1D309C04-0799-4A56-BCD2-52D9EDBFAE7E}" destId="{A6C073E4-6317-47D2-8118-04E23A730DF2}" srcOrd="0" destOrd="0" presId="urn:microsoft.com/office/officeart/2005/8/layout/cycle5"/>
    <dgm:cxn modelId="{DE89A39A-B03F-4E51-B918-E8DF6928E4C2}" srcId="{0DB01DFE-FB82-4507-8CE8-9319EDF0F0E5}" destId="{826C3A76-4174-4659-9A05-2A4C42BEDE02}" srcOrd="3" destOrd="0" parTransId="{56D050D3-D7BF-44E0-8DD7-886608FB8458}" sibTransId="{6009416F-2BAC-4C3E-B0CB-62D0C7B37E21}"/>
    <dgm:cxn modelId="{666E9AB6-B1D0-4163-8045-D8B34B8B8DA0}" type="presOf" srcId="{F26FFF81-CF75-4110-96DE-2839AF92F869}" destId="{06A38922-5161-4A31-AC6A-C22CE467DD9C}" srcOrd="0" destOrd="0" presId="urn:microsoft.com/office/officeart/2005/8/layout/cycle5"/>
    <dgm:cxn modelId="{371B40BE-9F9C-4FF9-AB21-E150ADE1FF4C}" type="presOf" srcId="{7D9AA0AD-DBEE-4F60-B391-D757AF4EDA92}" destId="{E7089038-24A9-43E8-887D-F8B461515A46}" srcOrd="0" destOrd="0" presId="urn:microsoft.com/office/officeart/2005/8/layout/cycle5"/>
    <dgm:cxn modelId="{31F345CA-3C3A-4122-87C4-76BA225E106D}" type="presOf" srcId="{8A29AE66-77C9-4A01-AB2E-EFFC47396B5B}" destId="{BB21F56F-9056-413C-A22C-C4C548FB0961}" srcOrd="0" destOrd="0" presId="urn:microsoft.com/office/officeart/2005/8/layout/cycle5"/>
    <dgm:cxn modelId="{1634D5CE-B946-4105-8DD1-28286858BEDD}" type="presOf" srcId="{0DB01DFE-FB82-4507-8CE8-9319EDF0F0E5}" destId="{637162F4-4ABE-4583-815C-F78B022CE64D}" srcOrd="0" destOrd="0" presId="urn:microsoft.com/office/officeart/2005/8/layout/cycle5"/>
    <dgm:cxn modelId="{DCDD19D4-1559-446D-9026-C074B0A58E6B}" srcId="{0DB01DFE-FB82-4507-8CE8-9319EDF0F0E5}" destId="{D9D4A558-C61C-48C6-A3F9-642D4BF97E9A}" srcOrd="2" destOrd="0" parTransId="{F16F5A52-DDF9-4164-B5CB-8D7E7C0D4E2A}" sibTransId="{3BD89E4D-A72F-47A2-9EFB-6D4C3AB6194C}"/>
    <dgm:cxn modelId="{8294FDD7-CE90-44CE-8639-9F022E412C9D}" type="presOf" srcId="{6009416F-2BAC-4C3E-B0CB-62D0C7B37E21}" destId="{38B541F9-31DE-4645-85FB-F34AE67130F2}" srcOrd="0" destOrd="0" presId="urn:microsoft.com/office/officeart/2005/8/layout/cycle5"/>
    <dgm:cxn modelId="{775D9BE7-80A3-47CF-94E3-2688F1A90C68}" type="presOf" srcId="{6641B964-7601-452B-A3EF-F3CA435D035B}" destId="{9E5970BA-5141-4D6E-9A0A-C3B1EBE8D1F8}" srcOrd="0" destOrd="0" presId="urn:microsoft.com/office/officeart/2005/8/layout/cycle5"/>
    <dgm:cxn modelId="{01AA39FB-65CA-4591-A4FA-D9C91C9F6844}" srcId="{0DB01DFE-FB82-4507-8CE8-9319EDF0F0E5}" destId="{9803E9CB-CA26-4ADC-BE0F-7E4A1632A5FE}" srcOrd="6" destOrd="0" parTransId="{CE625DE6-F091-47A2-8F29-D2F2F6C3CD85}" sibTransId="{8A29AE66-77C9-4A01-AB2E-EFFC47396B5B}"/>
    <dgm:cxn modelId="{14174E6F-C0E5-4206-9D0A-98D964695481}" type="presParOf" srcId="{637162F4-4ABE-4583-815C-F78B022CE64D}" destId="{0B64091D-03A4-477E-A089-201D274ECE4C}" srcOrd="0" destOrd="0" presId="urn:microsoft.com/office/officeart/2005/8/layout/cycle5"/>
    <dgm:cxn modelId="{C9CD0001-423A-4977-BB76-6CCC71BCBCE7}" type="presParOf" srcId="{637162F4-4ABE-4583-815C-F78B022CE64D}" destId="{63E6B07C-11DB-45AC-83F9-33589E70A0FF}" srcOrd="1" destOrd="0" presId="urn:microsoft.com/office/officeart/2005/8/layout/cycle5"/>
    <dgm:cxn modelId="{037E548F-72F7-4BA4-B62E-D1EA7D03E0A1}" type="presParOf" srcId="{637162F4-4ABE-4583-815C-F78B022CE64D}" destId="{A6C073E4-6317-47D2-8118-04E23A730DF2}" srcOrd="2" destOrd="0" presId="urn:microsoft.com/office/officeart/2005/8/layout/cycle5"/>
    <dgm:cxn modelId="{23A7F5DE-EE6E-40C7-9A13-A35CF2D101BA}" type="presParOf" srcId="{637162F4-4ABE-4583-815C-F78B022CE64D}" destId="{9F22E494-4BD4-4C27-93DD-69B7C7077DA7}" srcOrd="3" destOrd="0" presId="urn:microsoft.com/office/officeart/2005/8/layout/cycle5"/>
    <dgm:cxn modelId="{12FF321C-0C99-4841-8027-3883436487BD}" type="presParOf" srcId="{637162F4-4ABE-4583-815C-F78B022CE64D}" destId="{B537C835-DE47-4C04-843A-3C1920728A3B}" srcOrd="4" destOrd="0" presId="urn:microsoft.com/office/officeart/2005/8/layout/cycle5"/>
    <dgm:cxn modelId="{5756423B-01CA-4A97-8427-0FDA12D6963F}" type="presParOf" srcId="{637162F4-4ABE-4583-815C-F78B022CE64D}" destId="{06A38922-5161-4A31-AC6A-C22CE467DD9C}" srcOrd="5" destOrd="0" presId="urn:microsoft.com/office/officeart/2005/8/layout/cycle5"/>
    <dgm:cxn modelId="{303B7DA1-FFCA-417D-B5C6-C1E545129680}" type="presParOf" srcId="{637162F4-4ABE-4583-815C-F78B022CE64D}" destId="{F6049A17-55BB-46EF-A442-48F63F98B76B}" srcOrd="6" destOrd="0" presId="urn:microsoft.com/office/officeart/2005/8/layout/cycle5"/>
    <dgm:cxn modelId="{99C93E1C-98D1-418F-AD21-28069C75DA5E}" type="presParOf" srcId="{637162F4-4ABE-4583-815C-F78B022CE64D}" destId="{D22564FF-8CC6-4B94-9DB8-1369A75DE7C9}" srcOrd="7" destOrd="0" presId="urn:microsoft.com/office/officeart/2005/8/layout/cycle5"/>
    <dgm:cxn modelId="{2462FE73-1136-49FA-9766-8C5C7838DD01}" type="presParOf" srcId="{637162F4-4ABE-4583-815C-F78B022CE64D}" destId="{497B696F-BBA9-44BD-B98E-6D29CF742C09}" srcOrd="8" destOrd="0" presId="urn:microsoft.com/office/officeart/2005/8/layout/cycle5"/>
    <dgm:cxn modelId="{5D147031-330B-461D-A488-3558FA3DDB26}" type="presParOf" srcId="{637162F4-4ABE-4583-815C-F78B022CE64D}" destId="{356BD06D-2614-4E37-B856-4A8BF963F0BE}" srcOrd="9" destOrd="0" presId="urn:microsoft.com/office/officeart/2005/8/layout/cycle5"/>
    <dgm:cxn modelId="{9C08E41D-3D57-4FBB-A75B-789DBCF23E6C}" type="presParOf" srcId="{637162F4-4ABE-4583-815C-F78B022CE64D}" destId="{F3288EA9-6276-4AB1-A3D7-02D72E0FA36F}" srcOrd="10" destOrd="0" presId="urn:microsoft.com/office/officeart/2005/8/layout/cycle5"/>
    <dgm:cxn modelId="{9EF002B2-203A-43A1-A9EA-A544161EDB4B}" type="presParOf" srcId="{637162F4-4ABE-4583-815C-F78B022CE64D}" destId="{38B541F9-31DE-4645-85FB-F34AE67130F2}" srcOrd="11" destOrd="0" presId="urn:microsoft.com/office/officeart/2005/8/layout/cycle5"/>
    <dgm:cxn modelId="{89D7462E-87A0-430A-A373-D7B6A05BB9BE}" type="presParOf" srcId="{637162F4-4ABE-4583-815C-F78B022CE64D}" destId="{CA109B6E-615A-4740-9EEB-B5F9A004A6A1}" srcOrd="12" destOrd="0" presId="urn:microsoft.com/office/officeart/2005/8/layout/cycle5"/>
    <dgm:cxn modelId="{28963806-6ED1-458D-A12A-940BD546F741}" type="presParOf" srcId="{637162F4-4ABE-4583-815C-F78B022CE64D}" destId="{8FAFFD4E-0169-4069-A855-2D78BF26FD4D}" srcOrd="13" destOrd="0" presId="urn:microsoft.com/office/officeart/2005/8/layout/cycle5"/>
    <dgm:cxn modelId="{7079DFB4-50C2-49DF-A21E-FA3ABED9C68A}" type="presParOf" srcId="{637162F4-4ABE-4583-815C-F78B022CE64D}" destId="{9C891EE5-F7CA-4AD3-B227-D070988778AA}" srcOrd="14" destOrd="0" presId="urn:microsoft.com/office/officeart/2005/8/layout/cycle5"/>
    <dgm:cxn modelId="{3D3B3BB0-6EA1-4C7B-BD7B-6815C30E0AF6}" type="presParOf" srcId="{637162F4-4ABE-4583-815C-F78B022CE64D}" destId="{E7089038-24A9-43E8-887D-F8B461515A46}" srcOrd="15" destOrd="0" presId="urn:microsoft.com/office/officeart/2005/8/layout/cycle5"/>
    <dgm:cxn modelId="{FE7CFA0F-9C30-41EC-A196-ABFDB024F8F9}" type="presParOf" srcId="{637162F4-4ABE-4583-815C-F78B022CE64D}" destId="{1E276E87-B66A-47AF-B387-7E5ABE35BA1B}" srcOrd="16" destOrd="0" presId="urn:microsoft.com/office/officeart/2005/8/layout/cycle5"/>
    <dgm:cxn modelId="{4F7EB8FD-64DC-4E68-B683-41FBADF33896}" type="presParOf" srcId="{637162F4-4ABE-4583-815C-F78B022CE64D}" destId="{9E5970BA-5141-4D6E-9A0A-C3B1EBE8D1F8}" srcOrd="17" destOrd="0" presId="urn:microsoft.com/office/officeart/2005/8/layout/cycle5"/>
    <dgm:cxn modelId="{5E791199-150C-4FEF-BB72-3E5B34FC55E1}" type="presParOf" srcId="{637162F4-4ABE-4583-815C-F78B022CE64D}" destId="{15342092-A99C-430A-A816-70B6F76CF1EF}" srcOrd="18" destOrd="0" presId="urn:microsoft.com/office/officeart/2005/8/layout/cycle5"/>
    <dgm:cxn modelId="{84C30D2E-DAF9-46FE-AF23-AF948CD870F8}" type="presParOf" srcId="{637162F4-4ABE-4583-815C-F78B022CE64D}" destId="{055869B2-3ECA-4821-8C74-02DE41D62CC6}" srcOrd="19" destOrd="0" presId="urn:microsoft.com/office/officeart/2005/8/layout/cycle5"/>
    <dgm:cxn modelId="{5753C269-E5FA-4A2E-AABD-650C48475472}" type="presParOf" srcId="{637162F4-4ABE-4583-815C-F78B022CE64D}" destId="{BB21F56F-9056-413C-A22C-C4C548FB0961}" srcOrd="20"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059812E-F829-4A9F-A526-EFC293F52515}" type="doc">
      <dgm:prSet loTypeId="urn:microsoft.com/office/officeart/2005/8/layout/pyramid1" loCatId="pyramid" qsTypeId="urn:microsoft.com/office/officeart/2005/8/quickstyle/simple1" qsCatId="simple" csTypeId="urn:microsoft.com/office/officeart/2005/8/colors/accent1_2" csCatId="accent1" phldr="1"/>
      <dgm:spPr/>
    </dgm:pt>
    <dgm:pt modelId="{4513AED6-7358-4264-B8B9-6A293B09EDB9}">
      <dgm:prSet phldrT="[Text]" custT="1"/>
      <dgm:spPr/>
      <dgm:t>
        <a:bodyPr/>
        <a:lstStyle/>
        <a:p>
          <a:r>
            <a:rPr lang="fr-CA" sz="3200" dirty="0"/>
            <a:t>Database</a:t>
          </a:r>
          <a:endParaRPr lang="en-CA" sz="3200" dirty="0"/>
        </a:p>
      </dgm:t>
    </dgm:pt>
    <dgm:pt modelId="{637BB47B-D7D3-4AD4-B4A6-6B2EA1C30706}" type="parTrans" cxnId="{E1DA1070-8869-4EDE-A93C-C1E1645B5E23}">
      <dgm:prSet/>
      <dgm:spPr/>
      <dgm:t>
        <a:bodyPr/>
        <a:lstStyle/>
        <a:p>
          <a:endParaRPr lang="en-CA"/>
        </a:p>
      </dgm:t>
    </dgm:pt>
    <dgm:pt modelId="{8EAE0F88-5B8B-4BF6-A50E-7F0F0510DEBA}" type="sibTrans" cxnId="{E1DA1070-8869-4EDE-A93C-C1E1645B5E23}">
      <dgm:prSet/>
      <dgm:spPr/>
      <dgm:t>
        <a:bodyPr/>
        <a:lstStyle/>
        <a:p>
          <a:endParaRPr lang="en-CA"/>
        </a:p>
      </dgm:t>
    </dgm:pt>
    <dgm:pt modelId="{F0641A1D-D70B-475B-B64A-EF7F067139DC}">
      <dgm:prSet phldrT="[Text]" custT="1"/>
      <dgm:spPr/>
      <dgm:t>
        <a:bodyPr/>
        <a:lstStyle/>
        <a:p>
          <a:r>
            <a:rPr lang="fr-CA" sz="3200" dirty="0"/>
            <a:t>Déploiement</a:t>
          </a:r>
          <a:endParaRPr lang="en-CA" sz="3200" dirty="0"/>
        </a:p>
      </dgm:t>
    </dgm:pt>
    <dgm:pt modelId="{B6073FA9-8829-483D-B669-5918290CAB4F}" type="parTrans" cxnId="{28252A5A-3300-4EAB-BDD6-F2B8D373A79C}">
      <dgm:prSet/>
      <dgm:spPr/>
      <dgm:t>
        <a:bodyPr/>
        <a:lstStyle/>
        <a:p>
          <a:endParaRPr lang="en-CA"/>
        </a:p>
      </dgm:t>
    </dgm:pt>
    <dgm:pt modelId="{0EB17F90-54F9-4F81-8088-FF0BE71EDF07}" type="sibTrans" cxnId="{28252A5A-3300-4EAB-BDD6-F2B8D373A79C}">
      <dgm:prSet/>
      <dgm:spPr/>
      <dgm:t>
        <a:bodyPr/>
        <a:lstStyle/>
        <a:p>
          <a:endParaRPr lang="en-CA"/>
        </a:p>
      </dgm:t>
    </dgm:pt>
    <dgm:pt modelId="{A6595769-3B77-4D7C-A65D-867D3A1E2092}">
      <dgm:prSet phldrT="[Text]" custT="1"/>
      <dgm:spPr/>
      <dgm:t>
        <a:bodyPr/>
        <a:lstStyle/>
        <a:p>
          <a:r>
            <a:rPr lang="fr-CA" sz="3200" dirty="0"/>
            <a:t>ELO</a:t>
          </a:r>
          <a:endParaRPr lang="en-CA" sz="3200" dirty="0"/>
        </a:p>
      </dgm:t>
    </dgm:pt>
    <dgm:pt modelId="{E5BAA9DC-3210-495D-A2B3-B4E7BF0787FF}" type="parTrans" cxnId="{703D418E-3C21-4F82-BF6C-720845B59C02}">
      <dgm:prSet/>
      <dgm:spPr/>
      <dgm:t>
        <a:bodyPr/>
        <a:lstStyle/>
        <a:p>
          <a:endParaRPr lang="en-CA"/>
        </a:p>
      </dgm:t>
    </dgm:pt>
    <dgm:pt modelId="{9DF55EC4-696C-4279-AECA-80E93A870B94}" type="sibTrans" cxnId="{703D418E-3C21-4F82-BF6C-720845B59C02}">
      <dgm:prSet/>
      <dgm:spPr/>
      <dgm:t>
        <a:bodyPr/>
        <a:lstStyle/>
        <a:p>
          <a:endParaRPr lang="en-CA"/>
        </a:p>
      </dgm:t>
    </dgm:pt>
    <dgm:pt modelId="{639BB408-D82C-4CD7-9AC3-424A6DC0717A}">
      <dgm:prSet phldrT="[Text]" custT="1"/>
      <dgm:spPr/>
      <dgm:t>
        <a:bodyPr/>
        <a:lstStyle/>
        <a:p>
          <a:r>
            <a:rPr lang="fr-CA" sz="3200" dirty="0"/>
            <a:t>Diversité</a:t>
          </a:r>
          <a:endParaRPr lang="en-CA" sz="3200" dirty="0"/>
        </a:p>
      </dgm:t>
    </dgm:pt>
    <dgm:pt modelId="{D4149225-1803-4487-A10F-FA9C11F8A657}" type="parTrans" cxnId="{0B421110-A830-4484-9B98-EEE74133FA67}">
      <dgm:prSet/>
      <dgm:spPr/>
      <dgm:t>
        <a:bodyPr/>
        <a:lstStyle/>
        <a:p>
          <a:endParaRPr lang="en-CA"/>
        </a:p>
      </dgm:t>
    </dgm:pt>
    <dgm:pt modelId="{273A30E2-C43E-4459-86AE-380575A16DE2}" type="sibTrans" cxnId="{0B421110-A830-4484-9B98-EEE74133FA67}">
      <dgm:prSet/>
      <dgm:spPr/>
      <dgm:t>
        <a:bodyPr/>
        <a:lstStyle/>
        <a:p>
          <a:endParaRPr lang="en-CA"/>
        </a:p>
      </dgm:t>
    </dgm:pt>
    <dgm:pt modelId="{D2BDDBCA-1CE8-4656-B41C-A38BFB3B4D3D}">
      <dgm:prSet phldrT="[Text]" custT="1"/>
      <dgm:spPr/>
      <dgm:t>
        <a:bodyPr/>
        <a:lstStyle/>
        <a:p>
          <a:endParaRPr lang="en-CA" sz="3200" dirty="0"/>
        </a:p>
      </dgm:t>
    </dgm:pt>
    <dgm:pt modelId="{EA8D9C46-1702-4365-BE08-93BF78A3942F}" type="parTrans" cxnId="{B0AB0007-8CE2-4419-B81C-2EF28882127A}">
      <dgm:prSet/>
      <dgm:spPr/>
      <dgm:t>
        <a:bodyPr/>
        <a:lstStyle/>
        <a:p>
          <a:endParaRPr lang="en-CA"/>
        </a:p>
      </dgm:t>
    </dgm:pt>
    <dgm:pt modelId="{93E48544-D83D-40E5-9CE3-43D2A68D8654}" type="sibTrans" cxnId="{B0AB0007-8CE2-4419-B81C-2EF28882127A}">
      <dgm:prSet/>
      <dgm:spPr/>
      <dgm:t>
        <a:bodyPr/>
        <a:lstStyle/>
        <a:p>
          <a:endParaRPr lang="en-CA"/>
        </a:p>
      </dgm:t>
    </dgm:pt>
    <dgm:pt modelId="{5DCBAF8C-7E11-4783-8D56-F0A58E2996F1}" type="pres">
      <dgm:prSet presAssocID="{F059812E-F829-4A9F-A526-EFC293F52515}" presName="Name0" presStyleCnt="0">
        <dgm:presLayoutVars>
          <dgm:dir/>
          <dgm:animLvl val="lvl"/>
          <dgm:resizeHandles val="exact"/>
        </dgm:presLayoutVars>
      </dgm:prSet>
      <dgm:spPr/>
    </dgm:pt>
    <dgm:pt modelId="{0730C5FA-7B44-4AD4-ADEB-2245E8B3CE9A}" type="pres">
      <dgm:prSet presAssocID="{D2BDDBCA-1CE8-4656-B41C-A38BFB3B4D3D}" presName="Name8" presStyleCnt="0"/>
      <dgm:spPr/>
    </dgm:pt>
    <dgm:pt modelId="{6E2C6C4B-6991-4255-A296-443BC77D6C11}" type="pres">
      <dgm:prSet presAssocID="{D2BDDBCA-1CE8-4656-B41C-A38BFB3B4D3D}" presName="level" presStyleLbl="node1" presStyleIdx="0" presStyleCnt="5">
        <dgm:presLayoutVars>
          <dgm:chMax val="1"/>
          <dgm:bulletEnabled val="1"/>
        </dgm:presLayoutVars>
      </dgm:prSet>
      <dgm:spPr/>
    </dgm:pt>
    <dgm:pt modelId="{8A32C9AA-CE13-45D9-894F-BF79A77333B1}" type="pres">
      <dgm:prSet presAssocID="{D2BDDBCA-1CE8-4656-B41C-A38BFB3B4D3D}" presName="levelTx" presStyleLbl="revTx" presStyleIdx="0" presStyleCnt="0">
        <dgm:presLayoutVars>
          <dgm:chMax val="1"/>
          <dgm:bulletEnabled val="1"/>
        </dgm:presLayoutVars>
      </dgm:prSet>
      <dgm:spPr/>
    </dgm:pt>
    <dgm:pt modelId="{D8E0E160-38EE-4485-8A6A-FB5122C5C9A9}" type="pres">
      <dgm:prSet presAssocID="{639BB408-D82C-4CD7-9AC3-424A6DC0717A}" presName="Name8" presStyleCnt="0"/>
      <dgm:spPr/>
    </dgm:pt>
    <dgm:pt modelId="{25C7430F-4D38-4F34-9B7E-189425041A31}" type="pres">
      <dgm:prSet presAssocID="{639BB408-D82C-4CD7-9AC3-424A6DC0717A}" presName="level" presStyleLbl="node1" presStyleIdx="1" presStyleCnt="5">
        <dgm:presLayoutVars>
          <dgm:chMax val="1"/>
          <dgm:bulletEnabled val="1"/>
        </dgm:presLayoutVars>
      </dgm:prSet>
      <dgm:spPr/>
    </dgm:pt>
    <dgm:pt modelId="{D82B15E0-75A0-4841-80C0-F5AE19D2C171}" type="pres">
      <dgm:prSet presAssocID="{639BB408-D82C-4CD7-9AC3-424A6DC0717A}" presName="levelTx" presStyleLbl="revTx" presStyleIdx="0" presStyleCnt="0">
        <dgm:presLayoutVars>
          <dgm:chMax val="1"/>
          <dgm:bulletEnabled val="1"/>
        </dgm:presLayoutVars>
      </dgm:prSet>
      <dgm:spPr/>
    </dgm:pt>
    <dgm:pt modelId="{C2825E49-2ADB-4156-BD69-88E5FAA7515C}" type="pres">
      <dgm:prSet presAssocID="{A6595769-3B77-4D7C-A65D-867D3A1E2092}" presName="Name8" presStyleCnt="0"/>
      <dgm:spPr/>
    </dgm:pt>
    <dgm:pt modelId="{22CD7B8F-DA68-4B43-A9DA-50218BCB4F7A}" type="pres">
      <dgm:prSet presAssocID="{A6595769-3B77-4D7C-A65D-867D3A1E2092}" presName="level" presStyleLbl="node1" presStyleIdx="2" presStyleCnt="5">
        <dgm:presLayoutVars>
          <dgm:chMax val="1"/>
          <dgm:bulletEnabled val="1"/>
        </dgm:presLayoutVars>
      </dgm:prSet>
      <dgm:spPr/>
    </dgm:pt>
    <dgm:pt modelId="{3EC8F97F-0A92-4723-B200-9AB71FB20B43}" type="pres">
      <dgm:prSet presAssocID="{A6595769-3B77-4D7C-A65D-867D3A1E2092}" presName="levelTx" presStyleLbl="revTx" presStyleIdx="0" presStyleCnt="0">
        <dgm:presLayoutVars>
          <dgm:chMax val="1"/>
          <dgm:bulletEnabled val="1"/>
        </dgm:presLayoutVars>
      </dgm:prSet>
      <dgm:spPr/>
    </dgm:pt>
    <dgm:pt modelId="{EE131FDF-9470-4D0B-91E6-ED8BA9C4CC37}" type="pres">
      <dgm:prSet presAssocID="{F0641A1D-D70B-475B-B64A-EF7F067139DC}" presName="Name8" presStyleCnt="0"/>
      <dgm:spPr/>
    </dgm:pt>
    <dgm:pt modelId="{4B9CC912-9C14-459D-90E9-0ADBAAC1BA74}" type="pres">
      <dgm:prSet presAssocID="{F0641A1D-D70B-475B-B64A-EF7F067139DC}" presName="level" presStyleLbl="node1" presStyleIdx="3" presStyleCnt="5">
        <dgm:presLayoutVars>
          <dgm:chMax val="1"/>
          <dgm:bulletEnabled val="1"/>
        </dgm:presLayoutVars>
      </dgm:prSet>
      <dgm:spPr/>
    </dgm:pt>
    <dgm:pt modelId="{01C7D12F-F753-4E5D-936B-B0A235960A36}" type="pres">
      <dgm:prSet presAssocID="{F0641A1D-D70B-475B-B64A-EF7F067139DC}" presName="levelTx" presStyleLbl="revTx" presStyleIdx="0" presStyleCnt="0">
        <dgm:presLayoutVars>
          <dgm:chMax val="1"/>
          <dgm:bulletEnabled val="1"/>
        </dgm:presLayoutVars>
      </dgm:prSet>
      <dgm:spPr/>
    </dgm:pt>
    <dgm:pt modelId="{F963221A-F3D7-458D-B589-8718DC23BD71}" type="pres">
      <dgm:prSet presAssocID="{4513AED6-7358-4264-B8B9-6A293B09EDB9}" presName="Name8" presStyleCnt="0"/>
      <dgm:spPr/>
    </dgm:pt>
    <dgm:pt modelId="{DB191914-73C3-4E14-88BB-E64F630E24A3}" type="pres">
      <dgm:prSet presAssocID="{4513AED6-7358-4264-B8B9-6A293B09EDB9}" presName="level" presStyleLbl="node1" presStyleIdx="4" presStyleCnt="5">
        <dgm:presLayoutVars>
          <dgm:chMax val="1"/>
          <dgm:bulletEnabled val="1"/>
        </dgm:presLayoutVars>
      </dgm:prSet>
      <dgm:spPr/>
    </dgm:pt>
    <dgm:pt modelId="{871EFF9D-0D78-4485-9534-F5ABE452157B}" type="pres">
      <dgm:prSet presAssocID="{4513AED6-7358-4264-B8B9-6A293B09EDB9}" presName="levelTx" presStyleLbl="revTx" presStyleIdx="0" presStyleCnt="0">
        <dgm:presLayoutVars>
          <dgm:chMax val="1"/>
          <dgm:bulletEnabled val="1"/>
        </dgm:presLayoutVars>
      </dgm:prSet>
      <dgm:spPr/>
    </dgm:pt>
  </dgm:ptLst>
  <dgm:cxnLst>
    <dgm:cxn modelId="{815A7C05-FDC4-4672-84AE-6C545587520D}" type="presOf" srcId="{4513AED6-7358-4264-B8B9-6A293B09EDB9}" destId="{DB191914-73C3-4E14-88BB-E64F630E24A3}" srcOrd="0" destOrd="0" presId="urn:microsoft.com/office/officeart/2005/8/layout/pyramid1"/>
    <dgm:cxn modelId="{B0AB0007-8CE2-4419-B81C-2EF28882127A}" srcId="{F059812E-F829-4A9F-A526-EFC293F52515}" destId="{D2BDDBCA-1CE8-4656-B41C-A38BFB3B4D3D}" srcOrd="0" destOrd="0" parTransId="{EA8D9C46-1702-4365-BE08-93BF78A3942F}" sibTransId="{93E48544-D83D-40E5-9CE3-43D2A68D8654}"/>
    <dgm:cxn modelId="{21866707-C3D7-42F0-85B0-0889CDE2C42B}" type="presOf" srcId="{A6595769-3B77-4D7C-A65D-867D3A1E2092}" destId="{22CD7B8F-DA68-4B43-A9DA-50218BCB4F7A}" srcOrd="0" destOrd="0" presId="urn:microsoft.com/office/officeart/2005/8/layout/pyramid1"/>
    <dgm:cxn modelId="{0B421110-A830-4484-9B98-EEE74133FA67}" srcId="{F059812E-F829-4A9F-A526-EFC293F52515}" destId="{639BB408-D82C-4CD7-9AC3-424A6DC0717A}" srcOrd="1" destOrd="0" parTransId="{D4149225-1803-4487-A10F-FA9C11F8A657}" sibTransId="{273A30E2-C43E-4459-86AE-380575A16DE2}"/>
    <dgm:cxn modelId="{FB3A8E13-4F18-4F85-94D1-B0EED2FDF89A}" type="presOf" srcId="{4513AED6-7358-4264-B8B9-6A293B09EDB9}" destId="{871EFF9D-0D78-4485-9534-F5ABE452157B}" srcOrd="1" destOrd="0" presId="urn:microsoft.com/office/officeart/2005/8/layout/pyramid1"/>
    <dgm:cxn modelId="{D69DD12C-28CE-4044-99BE-722CF1F74360}" type="presOf" srcId="{A6595769-3B77-4D7C-A65D-867D3A1E2092}" destId="{3EC8F97F-0A92-4723-B200-9AB71FB20B43}" srcOrd="1" destOrd="0" presId="urn:microsoft.com/office/officeart/2005/8/layout/pyramid1"/>
    <dgm:cxn modelId="{7D78E134-B523-4F2F-B1FF-C0ABE046D981}" type="presOf" srcId="{639BB408-D82C-4CD7-9AC3-424A6DC0717A}" destId="{D82B15E0-75A0-4841-80C0-F5AE19D2C171}" srcOrd="1" destOrd="0" presId="urn:microsoft.com/office/officeart/2005/8/layout/pyramid1"/>
    <dgm:cxn modelId="{EFE6FD39-FE51-4E26-8D15-6CE851868D5D}" type="presOf" srcId="{F0641A1D-D70B-475B-B64A-EF7F067139DC}" destId="{01C7D12F-F753-4E5D-936B-B0A235960A36}" srcOrd="1" destOrd="0" presId="urn:microsoft.com/office/officeart/2005/8/layout/pyramid1"/>
    <dgm:cxn modelId="{E1DA1070-8869-4EDE-A93C-C1E1645B5E23}" srcId="{F059812E-F829-4A9F-A526-EFC293F52515}" destId="{4513AED6-7358-4264-B8B9-6A293B09EDB9}" srcOrd="4" destOrd="0" parTransId="{637BB47B-D7D3-4AD4-B4A6-6B2EA1C30706}" sibTransId="{8EAE0F88-5B8B-4BF6-A50E-7F0F0510DEBA}"/>
    <dgm:cxn modelId="{28252A5A-3300-4EAB-BDD6-F2B8D373A79C}" srcId="{F059812E-F829-4A9F-A526-EFC293F52515}" destId="{F0641A1D-D70B-475B-B64A-EF7F067139DC}" srcOrd="3" destOrd="0" parTransId="{B6073FA9-8829-483D-B669-5918290CAB4F}" sibTransId="{0EB17F90-54F9-4F81-8088-FF0BE71EDF07}"/>
    <dgm:cxn modelId="{4B9DD687-F555-49F1-B0E1-E3F614E061E1}" type="presOf" srcId="{639BB408-D82C-4CD7-9AC3-424A6DC0717A}" destId="{25C7430F-4D38-4F34-9B7E-189425041A31}" srcOrd="0" destOrd="0" presId="urn:microsoft.com/office/officeart/2005/8/layout/pyramid1"/>
    <dgm:cxn modelId="{703D418E-3C21-4F82-BF6C-720845B59C02}" srcId="{F059812E-F829-4A9F-A526-EFC293F52515}" destId="{A6595769-3B77-4D7C-A65D-867D3A1E2092}" srcOrd="2" destOrd="0" parTransId="{E5BAA9DC-3210-495D-A2B3-B4E7BF0787FF}" sibTransId="{9DF55EC4-696C-4279-AECA-80E93A870B94}"/>
    <dgm:cxn modelId="{1227B2A7-A592-4231-AA06-9C9468A7053B}" type="presOf" srcId="{F059812E-F829-4A9F-A526-EFC293F52515}" destId="{5DCBAF8C-7E11-4783-8D56-F0A58E2996F1}" srcOrd="0" destOrd="0" presId="urn:microsoft.com/office/officeart/2005/8/layout/pyramid1"/>
    <dgm:cxn modelId="{713024B8-3398-44AD-914F-6223A5B30939}" type="presOf" srcId="{D2BDDBCA-1CE8-4656-B41C-A38BFB3B4D3D}" destId="{6E2C6C4B-6991-4255-A296-443BC77D6C11}" srcOrd="0" destOrd="0" presId="urn:microsoft.com/office/officeart/2005/8/layout/pyramid1"/>
    <dgm:cxn modelId="{762272CA-39F2-4284-B27D-687F4C81AE3E}" type="presOf" srcId="{D2BDDBCA-1CE8-4656-B41C-A38BFB3B4D3D}" destId="{8A32C9AA-CE13-45D9-894F-BF79A77333B1}" srcOrd="1" destOrd="0" presId="urn:microsoft.com/office/officeart/2005/8/layout/pyramid1"/>
    <dgm:cxn modelId="{157C06FF-AC2F-4280-AF18-C8B92CD8F00D}" type="presOf" srcId="{F0641A1D-D70B-475B-B64A-EF7F067139DC}" destId="{4B9CC912-9C14-459D-90E9-0ADBAAC1BA74}" srcOrd="0" destOrd="0" presId="urn:microsoft.com/office/officeart/2005/8/layout/pyramid1"/>
    <dgm:cxn modelId="{8BB23D21-1090-4373-9C1A-00984CAACED0}" type="presParOf" srcId="{5DCBAF8C-7E11-4783-8D56-F0A58E2996F1}" destId="{0730C5FA-7B44-4AD4-ADEB-2245E8B3CE9A}" srcOrd="0" destOrd="0" presId="urn:microsoft.com/office/officeart/2005/8/layout/pyramid1"/>
    <dgm:cxn modelId="{7098B659-39A0-449B-8850-9B485569B996}" type="presParOf" srcId="{0730C5FA-7B44-4AD4-ADEB-2245E8B3CE9A}" destId="{6E2C6C4B-6991-4255-A296-443BC77D6C11}" srcOrd="0" destOrd="0" presId="urn:microsoft.com/office/officeart/2005/8/layout/pyramid1"/>
    <dgm:cxn modelId="{E1F2E28A-E805-4B4E-8E19-C2D2BE4D5EB6}" type="presParOf" srcId="{0730C5FA-7B44-4AD4-ADEB-2245E8B3CE9A}" destId="{8A32C9AA-CE13-45D9-894F-BF79A77333B1}" srcOrd="1" destOrd="0" presId="urn:microsoft.com/office/officeart/2005/8/layout/pyramid1"/>
    <dgm:cxn modelId="{DF652F50-3B10-4176-BB9F-8266B89E5D30}" type="presParOf" srcId="{5DCBAF8C-7E11-4783-8D56-F0A58E2996F1}" destId="{D8E0E160-38EE-4485-8A6A-FB5122C5C9A9}" srcOrd="1" destOrd="0" presId="urn:microsoft.com/office/officeart/2005/8/layout/pyramid1"/>
    <dgm:cxn modelId="{262816CC-8618-45AB-BFD9-3F9011F16EAD}" type="presParOf" srcId="{D8E0E160-38EE-4485-8A6A-FB5122C5C9A9}" destId="{25C7430F-4D38-4F34-9B7E-189425041A31}" srcOrd="0" destOrd="0" presId="urn:microsoft.com/office/officeart/2005/8/layout/pyramid1"/>
    <dgm:cxn modelId="{9510B697-4DA5-47E0-BF45-6573F56ECF03}" type="presParOf" srcId="{D8E0E160-38EE-4485-8A6A-FB5122C5C9A9}" destId="{D82B15E0-75A0-4841-80C0-F5AE19D2C171}" srcOrd="1" destOrd="0" presId="urn:microsoft.com/office/officeart/2005/8/layout/pyramid1"/>
    <dgm:cxn modelId="{7D5829EA-8841-482F-8D92-4AB3489328E5}" type="presParOf" srcId="{5DCBAF8C-7E11-4783-8D56-F0A58E2996F1}" destId="{C2825E49-2ADB-4156-BD69-88E5FAA7515C}" srcOrd="2" destOrd="0" presId="urn:microsoft.com/office/officeart/2005/8/layout/pyramid1"/>
    <dgm:cxn modelId="{CFB9920A-C563-4056-8355-055E68C50D5B}" type="presParOf" srcId="{C2825E49-2ADB-4156-BD69-88E5FAA7515C}" destId="{22CD7B8F-DA68-4B43-A9DA-50218BCB4F7A}" srcOrd="0" destOrd="0" presId="urn:microsoft.com/office/officeart/2005/8/layout/pyramid1"/>
    <dgm:cxn modelId="{1B135C85-C823-418C-86AA-57BEF8FB2CDE}" type="presParOf" srcId="{C2825E49-2ADB-4156-BD69-88E5FAA7515C}" destId="{3EC8F97F-0A92-4723-B200-9AB71FB20B43}" srcOrd="1" destOrd="0" presId="urn:microsoft.com/office/officeart/2005/8/layout/pyramid1"/>
    <dgm:cxn modelId="{AE659029-A017-4C94-A0E0-0857E3568408}" type="presParOf" srcId="{5DCBAF8C-7E11-4783-8D56-F0A58E2996F1}" destId="{EE131FDF-9470-4D0B-91E6-ED8BA9C4CC37}" srcOrd="3" destOrd="0" presId="urn:microsoft.com/office/officeart/2005/8/layout/pyramid1"/>
    <dgm:cxn modelId="{2D3AACB8-E16C-4BCC-8121-ECB2736CDB18}" type="presParOf" srcId="{EE131FDF-9470-4D0B-91E6-ED8BA9C4CC37}" destId="{4B9CC912-9C14-459D-90E9-0ADBAAC1BA74}" srcOrd="0" destOrd="0" presId="urn:microsoft.com/office/officeart/2005/8/layout/pyramid1"/>
    <dgm:cxn modelId="{4D6302A5-6C26-40CF-A020-2F855F3EBE35}" type="presParOf" srcId="{EE131FDF-9470-4D0B-91E6-ED8BA9C4CC37}" destId="{01C7D12F-F753-4E5D-936B-B0A235960A36}" srcOrd="1" destOrd="0" presId="urn:microsoft.com/office/officeart/2005/8/layout/pyramid1"/>
    <dgm:cxn modelId="{43FA03EB-C8F9-4A78-B9CF-211804C9A7E0}" type="presParOf" srcId="{5DCBAF8C-7E11-4783-8D56-F0A58E2996F1}" destId="{F963221A-F3D7-458D-B589-8718DC23BD71}" srcOrd="4" destOrd="0" presId="urn:microsoft.com/office/officeart/2005/8/layout/pyramid1"/>
    <dgm:cxn modelId="{EE8C5E80-B175-4AAC-9A28-843169B18E74}" type="presParOf" srcId="{F963221A-F3D7-458D-B589-8718DC23BD71}" destId="{DB191914-73C3-4E14-88BB-E64F630E24A3}" srcOrd="0" destOrd="0" presId="urn:microsoft.com/office/officeart/2005/8/layout/pyramid1"/>
    <dgm:cxn modelId="{2E266F30-ECB6-46C6-9323-4F572211E3CB}" type="presParOf" srcId="{F963221A-F3D7-458D-B589-8718DC23BD71}" destId="{871EFF9D-0D78-4485-9534-F5ABE452157B}"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DC79D4-CD0B-46AA-9DB7-02E0B82A27D4}">
      <dsp:nvSpPr>
        <dsp:cNvPr id="0" name=""/>
        <dsp:cNvSpPr/>
      </dsp:nvSpPr>
      <dsp:spPr>
        <a:xfrm rot="2562092">
          <a:off x="2489773" y="3258973"/>
          <a:ext cx="698815" cy="53085"/>
        </a:xfrm>
        <a:custGeom>
          <a:avLst/>
          <a:gdLst/>
          <a:ahLst/>
          <a:cxnLst/>
          <a:rect l="0" t="0" r="0" b="0"/>
          <a:pathLst>
            <a:path>
              <a:moveTo>
                <a:pt x="0" y="26542"/>
              </a:moveTo>
              <a:lnTo>
                <a:pt x="698815" y="26542"/>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DBF121-9FD2-4C11-A37C-9D61F03CAA78}">
      <dsp:nvSpPr>
        <dsp:cNvPr id="0" name=""/>
        <dsp:cNvSpPr/>
      </dsp:nvSpPr>
      <dsp:spPr>
        <a:xfrm>
          <a:off x="2582402" y="2306122"/>
          <a:ext cx="776919" cy="53085"/>
        </a:xfrm>
        <a:custGeom>
          <a:avLst/>
          <a:gdLst/>
          <a:ahLst/>
          <a:cxnLst/>
          <a:rect l="0" t="0" r="0" b="0"/>
          <a:pathLst>
            <a:path>
              <a:moveTo>
                <a:pt x="0" y="26542"/>
              </a:moveTo>
              <a:lnTo>
                <a:pt x="776919" y="26542"/>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18AE63-3862-4EE5-817D-134B705A25FE}">
      <dsp:nvSpPr>
        <dsp:cNvPr id="0" name=""/>
        <dsp:cNvSpPr/>
      </dsp:nvSpPr>
      <dsp:spPr>
        <a:xfrm rot="19302548">
          <a:off x="2484318" y="1411137"/>
          <a:ext cx="911885" cy="53085"/>
        </a:xfrm>
        <a:custGeom>
          <a:avLst/>
          <a:gdLst/>
          <a:ahLst/>
          <a:cxnLst/>
          <a:rect l="0" t="0" r="0" b="0"/>
          <a:pathLst>
            <a:path>
              <a:moveTo>
                <a:pt x="0" y="26542"/>
              </a:moveTo>
              <a:lnTo>
                <a:pt x="911885" y="26542"/>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2FB541-6F9D-4FBA-A278-84F8B7CCA0DE}">
      <dsp:nvSpPr>
        <dsp:cNvPr id="0" name=""/>
        <dsp:cNvSpPr/>
      </dsp:nvSpPr>
      <dsp:spPr>
        <a:xfrm>
          <a:off x="0" y="1299551"/>
          <a:ext cx="2216459" cy="2216459"/>
        </a:xfrm>
        <a:prstGeom prst="ellipse">
          <a:avLst/>
        </a:prstGeom>
        <a:blipFill>
          <a:blip xmlns:r="http://schemas.openxmlformats.org/officeDocument/2006/relationships" r:embed="rId1"/>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A3AC87-537B-41E1-A116-EE8E46755339}">
      <dsp:nvSpPr>
        <dsp:cNvPr id="0" name=""/>
        <dsp:cNvSpPr/>
      </dsp:nvSpPr>
      <dsp:spPr>
        <a:xfrm>
          <a:off x="3145163" y="-68853"/>
          <a:ext cx="1479444" cy="1521519"/>
        </a:xfrm>
        <a:prstGeom prst="ellipse">
          <a:avLst/>
        </a:prstGeom>
        <a:solidFill>
          <a:schemeClr val="accent4">
            <a:hueOff val="353117"/>
            <a:satOff val="-9524"/>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Page de d</a:t>
          </a:r>
          <a:r>
            <a:rPr lang="fr-CA" sz="1500" kern="1200" dirty="0" err="1"/>
            <a:t>ébut</a:t>
          </a:r>
          <a:endParaRPr lang="en-CA" sz="1500" kern="1200" dirty="0"/>
        </a:p>
      </dsp:txBody>
      <dsp:txXfrm>
        <a:off x="3361823" y="153968"/>
        <a:ext cx="1046124" cy="1075877"/>
      </dsp:txXfrm>
    </dsp:sp>
    <dsp:sp modelId="{4299011C-9E36-492C-9783-F410BB15D610}">
      <dsp:nvSpPr>
        <dsp:cNvPr id="0" name=""/>
        <dsp:cNvSpPr/>
      </dsp:nvSpPr>
      <dsp:spPr>
        <a:xfrm>
          <a:off x="3359322" y="1667727"/>
          <a:ext cx="1329875" cy="1329875"/>
        </a:xfrm>
        <a:prstGeom prst="ellipse">
          <a:avLst/>
        </a:prstGeom>
        <a:solidFill>
          <a:schemeClr val="accent4">
            <a:hueOff val="706233"/>
            <a:satOff val="-19048"/>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Page de </a:t>
          </a:r>
          <a:r>
            <a:rPr lang="en-CA" sz="1500" kern="1200" dirty="0" err="1"/>
            <a:t>chargement</a:t>
          </a:r>
          <a:endParaRPr lang="en-CA" sz="1500" kern="1200" dirty="0"/>
        </a:p>
      </dsp:txBody>
      <dsp:txXfrm>
        <a:off x="3554078" y="1862483"/>
        <a:ext cx="940363" cy="940363"/>
      </dsp:txXfrm>
    </dsp:sp>
    <dsp:sp modelId="{3E90C887-0755-475E-B3E9-5441524027B5}">
      <dsp:nvSpPr>
        <dsp:cNvPr id="0" name=""/>
        <dsp:cNvSpPr/>
      </dsp:nvSpPr>
      <dsp:spPr>
        <a:xfrm>
          <a:off x="2919682" y="3308487"/>
          <a:ext cx="1329875" cy="1329875"/>
        </a:xfrm>
        <a:prstGeom prst="ellipse">
          <a:avLst/>
        </a:prstGeom>
        <a:solidFill>
          <a:schemeClr val="accent4">
            <a:hueOff val="1059350"/>
            <a:satOff val="-28572"/>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Page </a:t>
          </a:r>
          <a:r>
            <a:rPr lang="en-CA" sz="1500" kern="1200" dirty="0" err="1"/>
            <a:t>principale</a:t>
          </a:r>
          <a:endParaRPr lang="en-CA" sz="1500" kern="1200" dirty="0"/>
        </a:p>
      </dsp:txBody>
      <dsp:txXfrm>
        <a:off x="3114438" y="3503243"/>
        <a:ext cx="940363" cy="9403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5717C8-1306-4E36-B304-7F7230E7C6F4}">
      <dsp:nvSpPr>
        <dsp:cNvPr id="0" name=""/>
        <dsp:cNvSpPr/>
      </dsp:nvSpPr>
      <dsp:spPr>
        <a:xfrm>
          <a:off x="3534534" y="3123163"/>
          <a:ext cx="2614587" cy="261458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fr-CA" sz="3200" kern="1200" dirty="0"/>
            <a:t>Serveur</a:t>
          </a:r>
        </a:p>
        <a:p>
          <a:pPr marL="0" lvl="0" indent="0" algn="ctr" defTabSz="1422400">
            <a:lnSpc>
              <a:spcPct val="90000"/>
            </a:lnSpc>
            <a:spcBef>
              <a:spcPct val="0"/>
            </a:spcBef>
            <a:spcAft>
              <a:spcPct val="35000"/>
            </a:spcAft>
            <a:buNone/>
          </a:pPr>
          <a:r>
            <a:rPr lang="fr-CA" sz="3200" kern="1200" dirty="0"/>
            <a:t>(Socket.io)</a:t>
          </a:r>
          <a:endParaRPr lang="en-CA" sz="3200" kern="1200" dirty="0"/>
        </a:p>
      </dsp:txBody>
      <dsp:txXfrm>
        <a:off x="3917431" y="3506060"/>
        <a:ext cx="1848793" cy="1848793"/>
      </dsp:txXfrm>
    </dsp:sp>
    <dsp:sp modelId="{6273D9D6-AA99-440F-B5F2-A0709F6DC90B}">
      <dsp:nvSpPr>
        <dsp:cNvPr id="0" name=""/>
        <dsp:cNvSpPr/>
      </dsp:nvSpPr>
      <dsp:spPr>
        <a:xfrm rot="12900000">
          <a:off x="1846894" y="2664506"/>
          <a:ext cx="2009985" cy="745157"/>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55CC2B4-FA90-42EA-9000-213F73F16D91}">
      <dsp:nvSpPr>
        <dsp:cNvPr id="0" name=""/>
        <dsp:cNvSpPr/>
      </dsp:nvSpPr>
      <dsp:spPr>
        <a:xfrm>
          <a:off x="786716" y="1467101"/>
          <a:ext cx="2483858" cy="19870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778000">
            <a:lnSpc>
              <a:spcPct val="90000"/>
            </a:lnSpc>
            <a:spcBef>
              <a:spcPct val="0"/>
            </a:spcBef>
            <a:spcAft>
              <a:spcPct val="35000"/>
            </a:spcAft>
            <a:buNone/>
          </a:pPr>
          <a:r>
            <a:rPr lang="fr-CA" sz="4000" kern="1200" dirty="0"/>
            <a:t>Salle</a:t>
          </a:r>
        </a:p>
        <a:p>
          <a:pPr marL="0" lvl="0" indent="0" algn="ctr" defTabSz="1778000">
            <a:lnSpc>
              <a:spcPct val="90000"/>
            </a:lnSpc>
            <a:spcBef>
              <a:spcPct val="0"/>
            </a:spcBef>
            <a:spcAft>
              <a:spcPct val="35000"/>
            </a:spcAft>
            <a:buNone/>
          </a:pPr>
          <a:r>
            <a:rPr lang="fr-CA" sz="4000" kern="1200" dirty="0"/>
            <a:t>Privée</a:t>
          </a:r>
          <a:endParaRPr lang="en-CA" sz="4000" kern="1200" dirty="0"/>
        </a:p>
      </dsp:txBody>
      <dsp:txXfrm>
        <a:off x="844916" y="1525301"/>
        <a:ext cx="2367458" cy="1870686"/>
      </dsp:txXfrm>
    </dsp:sp>
    <dsp:sp modelId="{BC6F92D8-5993-480E-BDAA-A2E7ED04708F}">
      <dsp:nvSpPr>
        <dsp:cNvPr id="0" name=""/>
        <dsp:cNvSpPr/>
      </dsp:nvSpPr>
      <dsp:spPr>
        <a:xfrm rot="16200000">
          <a:off x="3836835" y="1628608"/>
          <a:ext cx="2009985" cy="745157"/>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F4BEEE0-EDFC-48A9-9567-0A3CB6D5DAA0}">
      <dsp:nvSpPr>
        <dsp:cNvPr id="0" name=""/>
        <dsp:cNvSpPr/>
      </dsp:nvSpPr>
      <dsp:spPr>
        <a:xfrm>
          <a:off x="3599899" y="2650"/>
          <a:ext cx="2483858" cy="19870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778000">
            <a:lnSpc>
              <a:spcPct val="90000"/>
            </a:lnSpc>
            <a:spcBef>
              <a:spcPct val="0"/>
            </a:spcBef>
            <a:spcAft>
              <a:spcPct val="35000"/>
            </a:spcAft>
            <a:buNone/>
          </a:pPr>
          <a:r>
            <a:rPr lang="fr-CA" sz="4000" kern="1200" dirty="0"/>
            <a:t>Mise à jours </a:t>
          </a:r>
          <a:r>
            <a:rPr lang="en-CA" sz="4000" kern="1200" dirty="0"/>
            <a:t>temps </a:t>
          </a:r>
          <a:r>
            <a:rPr lang="en-CA" sz="4000" kern="1200" dirty="0" err="1"/>
            <a:t>réel</a:t>
          </a:r>
          <a:endParaRPr lang="en-CA" sz="4000" kern="1200" dirty="0"/>
        </a:p>
      </dsp:txBody>
      <dsp:txXfrm>
        <a:off x="3658099" y="60850"/>
        <a:ext cx="2367458" cy="1870686"/>
      </dsp:txXfrm>
    </dsp:sp>
    <dsp:sp modelId="{5FE229E3-455A-44F0-B85F-2FFD14BF9FCA}">
      <dsp:nvSpPr>
        <dsp:cNvPr id="0" name=""/>
        <dsp:cNvSpPr/>
      </dsp:nvSpPr>
      <dsp:spPr>
        <a:xfrm rot="19500000">
          <a:off x="5826776" y="2664506"/>
          <a:ext cx="2009985" cy="745157"/>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9E72B80-43D3-447A-AB96-F76EDBA89EE8}">
      <dsp:nvSpPr>
        <dsp:cNvPr id="0" name=""/>
        <dsp:cNvSpPr/>
      </dsp:nvSpPr>
      <dsp:spPr>
        <a:xfrm>
          <a:off x="6413082" y="1467101"/>
          <a:ext cx="2483858" cy="19870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778000">
            <a:lnSpc>
              <a:spcPct val="90000"/>
            </a:lnSpc>
            <a:spcBef>
              <a:spcPct val="0"/>
            </a:spcBef>
            <a:spcAft>
              <a:spcPct val="35000"/>
            </a:spcAft>
            <a:buNone/>
          </a:pPr>
          <a:r>
            <a:rPr lang="en-CA" sz="4000" kern="1200" dirty="0" err="1"/>
            <a:t>Évolutif</a:t>
          </a:r>
          <a:endParaRPr lang="en-CA" sz="4000" kern="1200" dirty="0"/>
        </a:p>
        <a:p>
          <a:pPr marL="0" lvl="0" indent="0" algn="ctr" defTabSz="1778000">
            <a:lnSpc>
              <a:spcPct val="90000"/>
            </a:lnSpc>
            <a:spcBef>
              <a:spcPct val="0"/>
            </a:spcBef>
            <a:spcAft>
              <a:spcPct val="35000"/>
            </a:spcAft>
            <a:buNone/>
          </a:pPr>
          <a:r>
            <a:rPr lang="en-CA" sz="4000" kern="1200" dirty="0"/>
            <a:t>(Scalable)</a:t>
          </a:r>
        </a:p>
      </dsp:txBody>
      <dsp:txXfrm>
        <a:off x="6471282" y="1525301"/>
        <a:ext cx="2367458" cy="18706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9CF50A-48F4-42D1-A39E-0B018736EFEE}">
      <dsp:nvSpPr>
        <dsp:cNvPr id="0" name=""/>
        <dsp:cNvSpPr/>
      </dsp:nvSpPr>
      <dsp:spPr>
        <a:xfrm rot="16200000">
          <a:off x="-634638" y="636502"/>
          <a:ext cx="3101975" cy="182896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9698" bIns="0" numCol="1" spcCol="1270" anchor="ctr" anchorCtr="0">
          <a:noAutofit/>
        </a:bodyPr>
        <a:lstStyle/>
        <a:p>
          <a:pPr marL="0" lvl="0" indent="0" algn="ctr" defTabSz="889000">
            <a:lnSpc>
              <a:spcPct val="90000"/>
            </a:lnSpc>
            <a:spcBef>
              <a:spcPct val="0"/>
            </a:spcBef>
            <a:spcAft>
              <a:spcPct val="35000"/>
            </a:spcAft>
            <a:buNone/>
          </a:pPr>
          <a:r>
            <a:rPr lang="fr-CA" sz="2000" kern="1200" dirty="0"/>
            <a:t>Favoriser l’apprentissage des maths</a:t>
          </a:r>
        </a:p>
      </dsp:txBody>
      <dsp:txXfrm rot="5400000">
        <a:off x="1865" y="620394"/>
        <a:ext cx="1828969" cy="1861185"/>
      </dsp:txXfrm>
    </dsp:sp>
    <dsp:sp modelId="{586E0122-D011-49C5-812A-8C00E51C3DD1}">
      <dsp:nvSpPr>
        <dsp:cNvPr id="0" name=""/>
        <dsp:cNvSpPr/>
      </dsp:nvSpPr>
      <dsp:spPr>
        <a:xfrm rot="16200000">
          <a:off x="1331503" y="636502"/>
          <a:ext cx="3101975" cy="182896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9698" bIns="0" numCol="1" spcCol="1270" anchor="ctr" anchorCtr="0">
          <a:noAutofit/>
        </a:bodyPr>
        <a:lstStyle/>
        <a:p>
          <a:pPr marL="0" lvl="0" indent="0" algn="ctr" defTabSz="889000">
            <a:lnSpc>
              <a:spcPct val="90000"/>
            </a:lnSpc>
            <a:spcBef>
              <a:spcPct val="0"/>
            </a:spcBef>
            <a:spcAft>
              <a:spcPct val="35000"/>
            </a:spcAft>
            <a:buNone/>
          </a:pPr>
          <a:r>
            <a:rPr lang="fr-CA" sz="2000" kern="1200" dirty="0"/>
            <a:t>Rendre l’éducation plus accessible</a:t>
          </a:r>
        </a:p>
      </dsp:txBody>
      <dsp:txXfrm rot="5400000">
        <a:off x="1968006" y="620394"/>
        <a:ext cx="1828969" cy="1861185"/>
      </dsp:txXfrm>
    </dsp:sp>
    <dsp:sp modelId="{AC4618DA-3BE8-4404-99C8-67236A3AE23A}">
      <dsp:nvSpPr>
        <dsp:cNvPr id="0" name=""/>
        <dsp:cNvSpPr/>
      </dsp:nvSpPr>
      <dsp:spPr>
        <a:xfrm rot="16200000">
          <a:off x="3297646" y="636502"/>
          <a:ext cx="3101975" cy="182896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9698" bIns="0" numCol="1" spcCol="1270" anchor="ctr" anchorCtr="0">
          <a:noAutofit/>
        </a:bodyPr>
        <a:lstStyle/>
        <a:p>
          <a:pPr marL="0" lvl="0" indent="0" algn="ctr" defTabSz="889000">
            <a:lnSpc>
              <a:spcPct val="90000"/>
            </a:lnSpc>
            <a:spcBef>
              <a:spcPct val="0"/>
            </a:spcBef>
            <a:spcAft>
              <a:spcPct val="35000"/>
            </a:spcAft>
            <a:buNone/>
          </a:pPr>
          <a:r>
            <a:rPr lang="fr-CA" sz="2000" kern="1200" dirty="0"/>
            <a:t>Encourager l’instruction grâce au cadre compétitif de l’application</a:t>
          </a:r>
          <a:endParaRPr lang="en-CA" sz="2000" kern="1200" dirty="0"/>
        </a:p>
      </dsp:txBody>
      <dsp:txXfrm rot="5400000">
        <a:off x="3934149" y="620394"/>
        <a:ext cx="1828969" cy="1861185"/>
      </dsp:txXfrm>
    </dsp:sp>
    <dsp:sp modelId="{ECEC7DB8-3730-4187-B219-83092EB0F1B2}">
      <dsp:nvSpPr>
        <dsp:cNvPr id="0" name=""/>
        <dsp:cNvSpPr/>
      </dsp:nvSpPr>
      <dsp:spPr>
        <a:xfrm rot="16200000">
          <a:off x="5263788" y="636502"/>
          <a:ext cx="3101975" cy="182896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9698" bIns="0" numCol="1" spcCol="1270" anchor="ctr" anchorCtr="0">
          <a:noAutofit/>
        </a:bodyPr>
        <a:lstStyle/>
        <a:p>
          <a:pPr marL="0" lvl="0" indent="0" algn="ctr" defTabSz="889000">
            <a:lnSpc>
              <a:spcPct val="90000"/>
            </a:lnSpc>
            <a:spcBef>
              <a:spcPct val="0"/>
            </a:spcBef>
            <a:spcAft>
              <a:spcPct val="35000"/>
            </a:spcAft>
            <a:buNone/>
          </a:pPr>
          <a:r>
            <a:rPr lang="fr-CA" sz="2000" kern="1200" dirty="0"/>
            <a:t>Instruire la population à long terme</a:t>
          </a:r>
          <a:endParaRPr lang="en-CA" sz="2000" kern="1200" dirty="0"/>
        </a:p>
      </dsp:txBody>
      <dsp:txXfrm rot="5400000">
        <a:off x="5900291" y="620394"/>
        <a:ext cx="1828969" cy="18611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64091D-03A4-477E-A089-201D274ECE4C}">
      <dsp:nvSpPr>
        <dsp:cNvPr id="0" name=""/>
        <dsp:cNvSpPr/>
      </dsp:nvSpPr>
      <dsp:spPr>
        <a:xfrm>
          <a:off x="4664261" y="3684"/>
          <a:ext cx="1456018" cy="9464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CA" sz="1500" kern="1200" dirty="0"/>
            <a:t>Utiliser l’application</a:t>
          </a:r>
        </a:p>
      </dsp:txBody>
      <dsp:txXfrm>
        <a:off x="4710461" y="49884"/>
        <a:ext cx="1363618" cy="854011"/>
      </dsp:txXfrm>
    </dsp:sp>
    <dsp:sp modelId="{A6C073E4-6317-47D2-8118-04E23A730DF2}">
      <dsp:nvSpPr>
        <dsp:cNvPr id="0" name=""/>
        <dsp:cNvSpPr/>
      </dsp:nvSpPr>
      <dsp:spPr>
        <a:xfrm>
          <a:off x="2691935" y="476890"/>
          <a:ext cx="5400670" cy="5400670"/>
        </a:xfrm>
        <a:custGeom>
          <a:avLst/>
          <a:gdLst/>
          <a:ahLst/>
          <a:cxnLst/>
          <a:rect l="0" t="0" r="0" b="0"/>
          <a:pathLst>
            <a:path>
              <a:moveTo>
                <a:pt x="3618848" y="161015"/>
              </a:moveTo>
              <a:arcTo wR="2700335" hR="2700335" stAng="17393154" swAng="771581"/>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9F22E494-4BD4-4C27-93DD-69B7C7077DA7}">
      <dsp:nvSpPr>
        <dsp:cNvPr id="0" name=""/>
        <dsp:cNvSpPr/>
      </dsp:nvSpPr>
      <dsp:spPr>
        <a:xfrm>
          <a:off x="6775468" y="1020388"/>
          <a:ext cx="1456018" cy="9464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CA" sz="1500" kern="1200" dirty="0" err="1"/>
            <a:t>Entrer</a:t>
          </a:r>
          <a:r>
            <a:rPr lang="en-CA" sz="1500" kern="1200" dirty="0"/>
            <a:t> les r</a:t>
          </a:r>
          <a:r>
            <a:rPr lang="fr-CA" sz="1500" kern="1200" dirty="0" err="1"/>
            <a:t>éponses</a:t>
          </a:r>
          <a:endParaRPr lang="en-CA" sz="1500" kern="1200" dirty="0"/>
        </a:p>
      </dsp:txBody>
      <dsp:txXfrm>
        <a:off x="6821668" y="1066588"/>
        <a:ext cx="1363618" cy="854011"/>
      </dsp:txXfrm>
    </dsp:sp>
    <dsp:sp modelId="{06A38922-5161-4A31-AC6A-C22CE467DD9C}">
      <dsp:nvSpPr>
        <dsp:cNvPr id="0" name=""/>
        <dsp:cNvSpPr/>
      </dsp:nvSpPr>
      <dsp:spPr>
        <a:xfrm>
          <a:off x="2691935" y="476890"/>
          <a:ext cx="5400670" cy="5400670"/>
        </a:xfrm>
        <a:custGeom>
          <a:avLst/>
          <a:gdLst/>
          <a:ahLst/>
          <a:cxnLst/>
          <a:rect l="0" t="0" r="0" b="0"/>
          <a:pathLst>
            <a:path>
              <a:moveTo>
                <a:pt x="5224223" y="1740234"/>
              </a:moveTo>
              <a:arcTo wR="2700335" hR="2700335" stAng="20350375" swAng="1063963"/>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F6049A17-55BB-46EF-A442-48F63F98B76B}">
      <dsp:nvSpPr>
        <dsp:cNvPr id="0" name=""/>
        <dsp:cNvSpPr/>
      </dsp:nvSpPr>
      <dsp:spPr>
        <a:xfrm>
          <a:off x="7296893" y="3304900"/>
          <a:ext cx="1456018" cy="9464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CA" sz="1500" kern="1200" dirty="0" err="1"/>
            <a:t>Valider</a:t>
          </a:r>
          <a:r>
            <a:rPr lang="en-CA" sz="1500" kern="1200" dirty="0"/>
            <a:t> les </a:t>
          </a:r>
          <a:r>
            <a:rPr lang="en-CA" sz="1500" kern="1200" dirty="0" err="1"/>
            <a:t>réponses</a:t>
          </a:r>
          <a:endParaRPr lang="en-CA" sz="1500" kern="1200" dirty="0"/>
        </a:p>
      </dsp:txBody>
      <dsp:txXfrm>
        <a:off x="7343093" y="3351100"/>
        <a:ext cx="1363618" cy="854011"/>
      </dsp:txXfrm>
    </dsp:sp>
    <dsp:sp modelId="{497B696F-BBA9-44BD-B98E-6D29CF742C09}">
      <dsp:nvSpPr>
        <dsp:cNvPr id="0" name=""/>
        <dsp:cNvSpPr/>
      </dsp:nvSpPr>
      <dsp:spPr>
        <a:xfrm>
          <a:off x="2691935" y="476890"/>
          <a:ext cx="5400670" cy="5400670"/>
        </a:xfrm>
        <a:custGeom>
          <a:avLst/>
          <a:gdLst/>
          <a:ahLst/>
          <a:cxnLst/>
          <a:rect l="0" t="0" r="0" b="0"/>
          <a:pathLst>
            <a:path>
              <a:moveTo>
                <a:pt x="5084028" y="3969119"/>
              </a:moveTo>
              <a:arcTo wR="2700335" hR="2700335" stAng="1681519" swAng="835029"/>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56BD06D-2614-4E37-B856-4A8BF963F0BE}">
      <dsp:nvSpPr>
        <dsp:cNvPr id="0" name=""/>
        <dsp:cNvSpPr/>
      </dsp:nvSpPr>
      <dsp:spPr>
        <a:xfrm>
          <a:off x="5835892" y="5136937"/>
          <a:ext cx="1456018" cy="9464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CA" sz="1500" kern="1200" dirty="0"/>
            <a:t>Nouveau score</a:t>
          </a:r>
        </a:p>
      </dsp:txBody>
      <dsp:txXfrm>
        <a:off x="5882092" y="5183137"/>
        <a:ext cx="1363618" cy="854011"/>
      </dsp:txXfrm>
    </dsp:sp>
    <dsp:sp modelId="{38B541F9-31DE-4645-85FB-F34AE67130F2}">
      <dsp:nvSpPr>
        <dsp:cNvPr id="0" name=""/>
        <dsp:cNvSpPr/>
      </dsp:nvSpPr>
      <dsp:spPr>
        <a:xfrm>
          <a:off x="2691935" y="476890"/>
          <a:ext cx="5400670" cy="5400670"/>
        </a:xfrm>
        <a:custGeom>
          <a:avLst/>
          <a:gdLst/>
          <a:ahLst/>
          <a:cxnLst/>
          <a:rect l="0" t="0" r="0" b="0"/>
          <a:pathLst>
            <a:path>
              <a:moveTo>
                <a:pt x="2968087" y="5387362"/>
              </a:moveTo>
              <a:arcTo wR="2700335" hR="2700335" stAng="5058568" swAng="682864"/>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CA109B6E-615A-4740-9EEB-B5F9A004A6A1}">
      <dsp:nvSpPr>
        <dsp:cNvPr id="0" name=""/>
        <dsp:cNvSpPr/>
      </dsp:nvSpPr>
      <dsp:spPr>
        <a:xfrm>
          <a:off x="3492629" y="5136937"/>
          <a:ext cx="1456018" cy="9464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CA" sz="1500" kern="1200" dirty="0" err="1"/>
            <a:t>Progrès</a:t>
          </a:r>
          <a:endParaRPr lang="en-CA" sz="1500" kern="1200" dirty="0"/>
        </a:p>
      </dsp:txBody>
      <dsp:txXfrm>
        <a:off x="3538829" y="5183137"/>
        <a:ext cx="1363618" cy="854011"/>
      </dsp:txXfrm>
    </dsp:sp>
    <dsp:sp modelId="{9C891EE5-F7CA-4AD3-B227-D070988778AA}">
      <dsp:nvSpPr>
        <dsp:cNvPr id="0" name=""/>
        <dsp:cNvSpPr/>
      </dsp:nvSpPr>
      <dsp:spPr>
        <a:xfrm>
          <a:off x="2709896" y="494074"/>
          <a:ext cx="5400670" cy="5400670"/>
        </a:xfrm>
        <a:custGeom>
          <a:avLst/>
          <a:gdLst/>
          <a:ahLst/>
          <a:cxnLst/>
          <a:rect l="0" t="0" r="0" b="0"/>
          <a:pathLst>
            <a:path>
              <a:moveTo>
                <a:pt x="678690" y="4490519"/>
              </a:moveTo>
              <a:arcTo wR="2700335" hR="2700335" stAng="8308489" swAng="814540"/>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E7089038-24A9-43E8-887D-F8B461515A46}">
      <dsp:nvSpPr>
        <dsp:cNvPr id="0" name=""/>
        <dsp:cNvSpPr/>
      </dsp:nvSpPr>
      <dsp:spPr>
        <a:xfrm>
          <a:off x="2045754" y="3323568"/>
          <a:ext cx="1456018" cy="9464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CA" sz="1500" kern="1200" dirty="0" err="1"/>
            <a:t>Fierté</a:t>
          </a:r>
          <a:endParaRPr lang="en-CA" sz="1500" kern="1200" dirty="0"/>
        </a:p>
      </dsp:txBody>
      <dsp:txXfrm>
        <a:off x="2091954" y="3369768"/>
        <a:ext cx="1363618" cy="854011"/>
      </dsp:txXfrm>
    </dsp:sp>
    <dsp:sp modelId="{9E5970BA-5141-4D6E-9A0A-C3B1EBE8D1F8}">
      <dsp:nvSpPr>
        <dsp:cNvPr id="0" name=""/>
        <dsp:cNvSpPr/>
      </dsp:nvSpPr>
      <dsp:spPr>
        <a:xfrm>
          <a:off x="2700492" y="459673"/>
          <a:ext cx="5400670" cy="5400670"/>
        </a:xfrm>
        <a:custGeom>
          <a:avLst/>
          <a:gdLst/>
          <a:ahLst/>
          <a:cxnLst/>
          <a:rect l="0" t="0" r="0" b="0"/>
          <a:pathLst>
            <a:path>
              <a:moveTo>
                <a:pt x="2369" y="2587236"/>
              </a:moveTo>
              <a:arcTo wR="2700335" hR="2700335" stAng="10944026" swAng="1077009"/>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5342092-A99C-430A-A816-70B6F76CF1EF}">
      <dsp:nvSpPr>
        <dsp:cNvPr id="0" name=""/>
        <dsp:cNvSpPr/>
      </dsp:nvSpPr>
      <dsp:spPr>
        <a:xfrm>
          <a:off x="2553054" y="1020388"/>
          <a:ext cx="1456018" cy="9464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FR" sz="1500" kern="1200" dirty="0"/>
            <a:t>Tendance accrue à utiliser l'application</a:t>
          </a:r>
          <a:endParaRPr lang="en-CA" sz="1500" kern="1200" dirty="0"/>
        </a:p>
      </dsp:txBody>
      <dsp:txXfrm>
        <a:off x="2599254" y="1066588"/>
        <a:ext cx="1363618" cy="854011"/>
      </dsp:txXfrm>
    </dsp:sp>
    <dsp:sp modelId="{BB21F56F-9056-413C-A22C-C4C548FB0961}">
      <dsp:nvSpPr>
        <dsp:cNvPr id="0" name=""/>
        <dsp:cNvSpPr/>
      </dsp:nvSpPr>
      <dsp:spPr>
        <a:xfrm>
          <a:off x="2691935" y="476890"/>
          <a:ext cx="5400670" cy="5400670"/>
        </a:xfrm>
        <a:custGeom>
          <a:avLst/>
          <a:gdLst/>
          <a:ahLst/>
          <a:cxnLst/>
          <a:rect l="0" t="0" r="0" b="0"/>
          <a:pathLst>
            <a:path>
              <a:moveTo>
                <a:pt x="1239697" y="429135"/>
              </a:moveTo>
              <a:arcTo wR="2700335" hR="2700335" stAng="14235265" swAng="771581"/>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2C6C4B-6991-4255-A296-443BC77D6C11}">
      <dsp:nvSpPr>
        <dsp:cNvPr id="0" name=""/>
        <dsp:cNvSpPr/>
      </dsp:nvSpPr>
      <dsp:spPr>
        <a:xfrm>
          <a:off x="4081443" y="0"/>
          <a:ext cx="2040721" cy="714289"/>
        </a:xfrm>
        <a:prstGeom prst="trapezoid">
          <a:avLst>
            <a:gd name="adj" fmla="val 14285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CA" sz="3200" kern="1200" dirty="0"/>
        </a:p>
      </dsp:txBody>
      <dsp:txXfrm>
        <a:off x="4081443" y="0"/>
        <a:ext cx="2040721" cy="714289"/>
      </dsp:txXfrm>
    </dsp:sp>
    <dsp:sp modelId="{25C7430F-4D38-4F34-9B7E-189425041A31}">
      <dsp:nvSpPr>
        <dsp:cNvPr id="0" name=""/>
        <dsp:cNvSpPr/>
      </dsp:nvSpPr>
      <dsp:spPr>
        <a:xfrm>
          <a:off x="3061082" y="714289"/>
          <a:ext cx="4081443" cy="714289"/>
        </a:xfrm>
        <a:prstGeom prst="trapezoid">
          <a:avLst>
            <a:gd name="adj" fmla="val 14285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fr-CA" sz="3200" kern="1200" dirty="0"/>
            <a:t>Diversité</a:t>
          </a:r>
          <a:endParaRPr lang="en-CA" sz="3200" kern="1200" dirty="0"/>
        </a:p>
      </dsp:txBody>
      <dsp:txXfrm>
        <a:off x="3775335" y="714289"/>
        <a:ext cx="2652938" cy="714289"/>
      </dsp:txXfrm>
    </dsp:sp>
    <dsp:sp modelId="{22CD7B8F-DA68-4B43-A9DA-50218BCB4F7A}">
      <dsp:nvSpPr>
        <dsp:cNvPr id="0" name=""/>
        <dsp:cNvSpPr/>
      </dsp:nvSpPr>
      <dsp:spPr>
        <a:xfrm>
          <a:off x="2040721" y="1428579"/>
          <a:ext cx="6122165" cy="714289"/>
        </a:xfrm>
        <a:prstGeom prst="trapezoid">
          <a:avLst>
            <a:gd name="adj" fmla="val 14285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fr-CA" sz="3200" kern="1200" dirty="0"/>
            <a:t>ELO</a:t>
          </a:r>
          <a:endParaRPr lang="en-CA" sz="3200" kern="1200" dirty="0"/>
        </a:p>
      </dsp:txBody>
      <dsp:txXfrm>
        <a:off x="3112100" y="1428579"/>
        <a:ext cx="3979407" cy="714289"/>
      </dsp:txXfrm>
    </dsp:sp>
    <dsp:sp modelId="{4B9CC912-9C14-459D-90E9-0ADBAAC1BA74}">
      <dsp:nvSpPr>
        <dsp:cNvPr id="0" name=""/>
        <dsp:cNvSpPr/>
      </dsp:nvSpPr>
      <dsp:spPr>
        <a:xfrm>
          <a:off x="1020360" y="2142869"/>
          <a:ext cx="8162887" cy="714289"/>
        </a:xfrm>
        <a:prstGeom prst="trapezoid">
          <a:avLst>
            <a:gd name="adj" fmla="val 14285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fr-CA" sz="3200" kern="1200" dirty="0"/>
            <a:t>Déploiement</a:t>
          </a:r>
          <a:endParaRPr lang="en-CA" sz="3200" kern="1200" dirty="0"/>
        </a:p>
      </dsp:txBody>
      <dsp:txXfrm>
        <a:off x="2448866" y="2142869"/>
        <a:ext cx="5305876" cy="714289"/>
      </dsp:txXfrm>
    </dsp:sp>
    <dsp:sp modelId="{DB191914-73C3-4E14-88BB-E64F630E24A3}">
      <dsp:nvSpPr>
        <dsp:cNvPr id="0" name=""/>
        <dsp:cNvSpPr/>
      </dsp:nvSpPr>
      <dsp:spPr>
        <a:xfrm>
          <a:off x="0" y="2857159"/>
          <a:ext cx="10203609" cy="714289"/>
        </a:xfrm>
        <a:prstGeom prst="trapezoid">
          <a:avLst>
            <a:gd name="adj" fmla="val 14285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fr-CA" sz="3200" kern="1200" dirty="0"/>
            <a:t>Database</a:t>
          </a:r>
          <a:endParaRPr lang="en-CA" sz="3200" kern="1200" dirty="0"/>
        </a:p>
      </dsp:txBody>
      <dsp:txXfrm>
        <a:off x="1785631" y="2857159"/>
        <a:ext cx="6632345" cy="714289"/>
      </dsp:txXfrm>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D19B816-EDBE-4226-8EA7-777F09D97552}" type="datetimeFigureOut">
              <a:rPr lang="en-CA" smtClean="0"/>
              <a:t>2023-02-05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5DC0B38-F179-41B8-B21B-BF0C8E3E90BE}" type="slidenum">
              <a:rPr lang="en-CA" smtClean="0"/>
              <a:t>‹#›</a:t>
            </a:fld>
            <a:endParaRPr lang="en-CA"/>
          </a:p>
        </p:txBody>
      </p:sp>
    </p:spTree>
    <p:extLst>
      <p:ext uri="{BB962C8B-B14F-4D97-AF65-F5344CB8AC3E}">
        <p14:creationId xmlns:p14="http://schemas.microsoft.com/office/powerpoint/2010/main" val="3701786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19B816-EDBE-4226-8EA7-777F09D97552}" type="datetimeFigureOut">
              <a:rPr lang="en-CA" smtClean="0"/>
              <a:t>2023-02-05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5DC0B38-F179-41B8-B21B-BF0C8E3E90BE}" type="slidenum">
              <a:rPr lang="en-CA" smtClean="0"/>
              <a:t>‹#›</a:t>
            </a:fld>
            <a:endParaRPr lang="en-CA"/>
          </a:p>
        </p:txBody>
      </p:sp>
    </p:spTree>
    <p:extLst>
      <p:ext uri="{BB962C8B-B14F-4D97-AF65-F5344CB8AC3E}">
        <p14:creationId xmlns:p14="http://schemas.microsoft.com/office/powerpoint/2010/main" val="2074541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19B816-EDBE-4226-8EA7-777F09D97552}" type="datetimeFigureOut">
              <a:rPr lang="en-CA" smtClean="0"/>
              <a:t>2023-02-05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5DC0B38-F179-41B8-B21B-BF0C8E3E90BE}" type="slidenum">
              <a:rPr lang="en-CA" smtClean="0"/>
              <a:t>‹#›</a:t>
            </a:fld>
            <a:endParaRPr lang="en-CA"/>
          </a:p>
        </p:txBody>
      </p:sp>
    </p:spTree>
    <p:extLst>
      <p:ext uri="{BB962C8B-B14F-4D97-AF65-F5344CB8AC3E}">
        <p14:creationId xmlns:p14="http://schemas.microsoft.com/office/powerpoint/2010/main" val="110565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19B816-EDBE-4226-8EA7-777F09D97552}" type="datetimeFigureOut">
              <a:rPr lang="en-CA" smtClean="0"/>
              <a:t>2023-02-05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5DC0B38-F179-41B8-B21B-BF0C8E3E90BE}" type="slidenum">
              <a:rPr lang="en-CA" smtClean="0"/>
              <a:t>‹#›</a:t>
            </a:fld>
            <a:endParaRPr lang="en-CA"/>
          </a:p>
        </p:txBody>
      </p:sp>
    </p:spTree>
    <p:extLst>
      <p:ext uri="{BB962C8B-B14F-4D97-AF65-F5344CB8AC3E}">
        <p14:creationId xmlns:p14="http://schemas.microsoft.com/office/powerpoint/2010/main" val="3435447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D19B816-EDBE-4226-8EA7-777F09D97552}" type="datetimeFigureOut">
              <a:rPr lang="en-CA" smtClean="0"/>
              <a:t>2023-02-05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5DC0B38-F179-41B8-B21B-BF0C8E3E90BE}" type="slidenum">
              <a:rPr lang="en-CA" smtClean="0"/>
              <a:t>‹#›</a:t>
            </a:fld>
            <a:endParaRPr lang="en-CA"/>
          </a:p>
        </p:txBody>
      </p:sp>
    </p:spTree>
    <p:extLst>
      <p:ext uri="{BB962C8B-B14F-4D97-AF65-F5344CB8AC3E}">
        <p14:creationId xmlns:p14="http://schemas.microsoft.com/office/powerpoint/2010/main" val="3947586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D19B816-EDBE-4226-8EA7-777F09D97552}" type="datetimeFigureOut">
              <a:rPr lang="en-CA" smtClean="0"/>
              <a:t>2023-02-05</a:t>
            </a:fld>
            <a:endParaRPr lang="en-CA"/>
          </a:p>
        </p:txBody>
      </p:sp>
      <p:sp>
        <p:nvSpPr>
          <p:cNvPr id="9" name="Footer Placeholder 8"/>
          <p:cNvSpPr>
            <a:spLocks noGrp="1"/>
          </p:cNvSpPr>
          <p:nvPr>
            <p:ph type="ftr" sz="quarter" idx="11"/>
          </p:nvPr>
        </p:nvSpPr>
        <p:spPr/>
        <p:txBody>
          <a:bodyPr/>
          <a:lstStyle/>
          <a:p>
            <a:endParaRPr lang="en-CA"/>
          </a:p>
        </p:txBody>
      </p:sp>
      <p:sp>
        <p:nvSpPr>
          <p:cNvPr id="10" name="Slide Number Placeholder 9"/>
          <p:cNvSpPr>
            <a:spLocks noGrp="1"/>
          </p:cNvSpPr>
          <p:nvPr>
            <p:ph type="sldNum" sz="quarter" idx="12"/>
          </p:nvPr>
        </p:nvSpPr>
        <p:spPr/>
        <p:txBody>
          <a:bodyPr/>
          <a:lstStyle/>
          <a:p>
            <a:fld id="{45DC0B38-F179-41B8-B21B-BF0C8E3E90BE}" type="slidenum">
              <a:rPr lang="en-CA" smtClean="0"/>
              <a:t>‹#›</a:t>
            </a:fld>
            <a:endParaRPr lang="en-CA"/>
          </a:p>
        </p:txBody>
      </p:sp>
    </p:spTree>
    <p:extLst>
      <p:ext uri="{BB962C8B-B14F-4D97-AF65-F5344CB8AC3E}">
        <p14:creationId xmlns:p14="http://schemas.microsoft.com/office/powerpoint/2010/main" val="4008134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DD19B816-EDBE-4226-8EA7-777F09D97552}" type="datetimeFigureOut">
              <a:rPr lang="en-CA" smtClean="0"/>
              <a:t>2023-02-05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5DC0B38-F179-41B8-B21B-BF0C8E3E90BE}" type="slidenum">
              <a:rPr lang="en-CA" smtClean="0"/>
              <a:t>‹#›</a:t>
            </a:fld>
            <a:endParaRPr lang="en-CA"/>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37507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19B816-EDBE-4226-8EA7-777F09D97552}" type="datetimeFigureOut">
              <a:rPr lang="en-CA" smtClean="0"/>
              <a:t>2023-02-05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5DC0B38-F179-41B8-B21B-BF0C8E3E90BE}" type="slidenum">
              <a:rPr lang="en-CA" smtClean="0"/>
              <a:t>‹#›</a:t>
            </a:fld>
            <a:endParaRPr lang="en-CA"/>
          </a:p>
        </p:txBody>
      </p:sp>
    </p:spTree>
    <p:extLst>
      <p:ext uri="{BB962C8B-B14F-4D97-AF65-F5344CB8AC3E}">
        <p14:creationId xmlns:p14="http://schemas.microsoft.com/office/powerpoint/2010/main" val="2834236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19B816-EDBE-4226-8EA7-777F09D97552}" type="datetimeFigureOut">
              <a:rPr lang="en-CA" smtClean="0"/>
              <a:t>2023-02-05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5DC0B38-F179-41B8-B21B-BF0C8E3E90BE}" type="slidenum">
              <a:rPr lang="en-CA" smtClean="0"/>
              <a:t>‹#›</a:t>
            </a:fld>
            <a:endParaRPr lang="en-CA"/>
          </a:p>
        </p:txBody>
      </p:sp>
    </p:spTree>
    <p:extLst>
      <p:ext uri="{BB962C8B-B14F-4D97-AF65-F5344CB8AC3E}">
        <p14:creationId xmlns:p14="http://schemas.microsoft.com/office/powerpoint/2010/main" val="2419714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2"/>
      </p:bgRef>
    </p:bg>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D19B816-EDBE-4226-8EA7-777F09D97552}" type="datetimeFigureOut">
              <a:rPr lang="en-CA" smtClean="0"/>
              <a:t>2023-02-05</a:t>
            </a:fld>
            <a:endParaRPr lang="en-CA"/>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CA"/>
          </a:p>
        </p:txBody>
      </p:sp>
      <p:sp>
        <p:nvSpPr>
          <p:cNvPr id="11" name="Slide Number Placeholder 10"/>
          <p:cNvSpPr>
            <a:spLocks noGrp="1"/>
          </p:cNvSpPr>
          <p:nvPr>
            <p:ph type="sldNum" sz="quarter" idx="12"/>
          </p:nvPr>
        </p:nvSpPr>
        <p:spPr/>
        <p:txBody>
          <a:bodyPr/>
          <a:lstStyle/>
          <a:p>
            <a:fld id="{45DC0B38-F179-41B8-B21B-BF0C8E3E90BE}" type="slidenum">
              <a:rPr lang="en-CA" smtClean="0"/>
              <a:t>‹#›</a:t>
            </a:fld>
            <a:endParaRPr lang="en-CA"/>
          </a:p>
        </p:txBody>
      </p:sp>
    </p:spTree>
    <p:extLst>
      <p:ext uri="{BB962C8B-B14F-4D97-AF65-F5344CB8AC3E}">
        <p14:creationId xmlns:p14="http://schemas.microsoft.com/office/powerpoint/2010/main" val="4665900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tx1">
              <a:lumMod val="8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D19B816-EDBE-4226-8EA7-777F09D97552}" type="datetimeFigureOut">
              <a:rPr lang="en-CA" smtClean="0"/>
              <a:t>2023-02-05</a:t>
            </a:fld>
            <a:endParaRPr lang="en-CA"/>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CA"/>
          </a:p>
        </p:txBody>
      </p:sp>
      <p:sp>
        <p:nvSpPr>
          <p:cNvPr id="10" name="Slide Number Placeholder 9"/>
          <p:cNvSpPr>
            <a:spLocks noGrp="1"/>
          </p:cNvSpPr>
          <p:nvPr>
            <p:ph type="sldNum" sz="quarter" idx="12"/>
          </p:nvPr>
        </p:nvSpPr>
        <p:spPr/>
        <p:txBody>
          <a:bodyPr/>
          <a:lstStyle/>
          <a:p>
            <a:fld id="{45DC0B38-F179-41B8-B21B-BF0C8E3E90BE}" type="slidenum">
              <a:rPr lang="en-CA" smtClean="0"/>
              <a:t>‹#›</a:t>
            </a:fld>
            <a:endParaRPr lang="en-CA"/>
          </a:p>
        </p:txBody>
      </p:sp>
    </p:spTree>
    <p:extLst>
      <p:ext uri="{BB962C8B-B14F-4D97-AF65-F5344CB8AC3E}">
        <p14:creationId xmlns:p14="http://schemas.microsoft.com/office/powerpoint/2010/main" val="386049180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D19B816-EDBE-4226-8EA7-777F09D97552}" type="datetimeFigureOut">
              <a:rPr lang="en-CA" smtClean="0"/>
              <a:t>2023-02-05</a:t>
            </a:fld>
            <a:endParaRPr lang="en-CA"/>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CA"/>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45DC0B38-F179-41B8-B21B-BF0C8E3E90BE}" type="slidenum">
              <a:rPr lang="en-CA" smtClean="0"/>
              <a:t>‹#›</a:t>
            </a:fld>
            <a:endParaRPr lang="en-CA"/>
          </a:p>
        </p:txBody>
      </p:sp>
    </p:spTree>
    <p:extLst>
      <p:ext uri="{BB962C8B-B14F-4D97-AF65-F5344CB8AC3E}">
        <p14:creationId xmlns:p14="http://schemas.microsoft.com/office/powerpoint/2010/main" val="2094651355"/>
      </p:ext>
    </p:extLst>
  </p:cSld>
  <p:clrMap bg1="dk1" tx1="lt1" bg2="dk2" tx2="lt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diagramLayout" Target="../diagrams/layout3.xml"/><Relationship Id="rId7" Type="http://schemas.openxmlformats.org/officeDocument/2006/relationships/image" Target="../media/image16.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diagramLayout" Target="../diagrams/layout5.xml"/><Relationship Id="rId7" Type="http://schemas.openxmlformats.org/officeDocument/2006/relationships/image" Target="../media/image18.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10" Type="http://schemas.openxmlformats.org/officeDocument/2006/relationships/image" Target="../media/image21.svg"/><Relationship Id="rId4" Type="http://schemas.openxmlformats.org/officeDocument/2006/relationships/diagramQuickStyle" Target="../diagrams/quickStyle5.xml"/><Relationship Id="rId9"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v4.mui.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1.xml"/><Relationship Id="rId7" Type="http://schemas.openxmlformats.org/officeDocument/2006/relationships/image" Target="../media/image1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C472F-A79E-152A-03A6-F0A7BD4E6403}"/>
              </a:ext>
            </a:extLst>
          </p:cNvPr>
          <p:cNvSpPr>
            <a:spLocks noGrp="1"/>
          </p:cNvSpPr>
          <p:nvPr>
            <p:ph type="ctrTitle"/>
          </p:nvPr>
        </p:nvSpPr>
        <p:spPr>
          <a:xfrm>
            <a:off x="396779" y="3809974"/>
            <a:ext cx="6532938" cy="1645920"/>
          </a:xfrm>
        </p:spPr>
        <p:txBody>
          <a:bodyPr/>
          <a:lstStyle/>
          <a:p>
            <a:r>
              <a:rPr lang="fr-CA" cap="none" dirty="0">
                <a:latin typeface="+mn-lt"/>
              </a:rPr>
              <a:t>eLeetMath.tech</a:t>
            </a:r>
            <a:endParaRPr lang="en-CA" cap="none" dirty="0">
              <a:latin typeface="+mn-lt"/>
            </a:endParaRPr>
          </a:p>
        </p:txBody>
      </p:sp>
      <p:sp>
        <p:nvSpPr>
          <p:cNvPr id="4" name="TextBox 3">
            <a:extLst>
              <a:ext uri="{FF2B5EF4-FFF2-40B4-BE49-F238E27FC236}">
                <a16:creationId xmlns:a16="http://schemas.microsoft.com/office/drawing/2014/main" id="{2836CF80-EDC4-962C-C4F5-F5715E931E36}"/>
              </a:ext>
            </a:extLst>
          </p:cNvPr>
          <p:cNvSpPr txBox="1"/>
          <p:nvPr/>
        </p:nvSpPr>
        <p:spPr>
          <a:xfrm>
            <a:off x="396779" y="5594822"/>
            <a:ext cx="6667409" cy="1200329"/>
          </a:xfrm>
          <a:prstGeom prst="rect">
            <a:avLst/>
          </a:prstGeom>
          <a:noFill/>
        </p:spPr>
        <p:txBody>
          <a:bodyPr wrap="square" rtlCol="0">
            <a:spAutoFit/>
          </a:bodyPr>
          <a:lstStyle/>
          <a:p>
            <a:r>
              <a:rPr lang="fr-CA" sz="3600" dirty="0" err="1"/>
              <a:t>Climb</a:t>
            </a:r>
            <a:r>
              <a:rPr lang="fr-CA" sz="3600" dirty="0"/>
              <a:t> the ladder of </a:t>
            </a:r>
            <a:r>
              <a:rPr lang="fr-CA" sz="3600" dirty="0" err="1"/>
              <a:t>mathematics</a:t>
            </a:r>
            <a:endParaRPr lang="fr-CA" sz="3600" dirty="0"/>
          </a:p>
          <a:p>
            <a:endParaRPr lang="en-CA" sz="3600" dirty="0"/>
          </a:p>
        </p:txBody>
      </p:sp>
      <p:pic>
        <p:nvPicPr>
          <p:cNvPr id="6" name="Picture 5">
            <a:extLst>
              <a:ext uri="{FF2B5EF4-FFF2-40B4-BE49-F238E27FC236}">
                <a16:creationId xmlns:a16="http://schemas.microsoft.com/office/drawing/2014/main" id="{B03144ED-C0BD-5B12-0588-E6ACE94ECD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9970" y="434789"/>
            <a:ext cx="4315251" cy="388617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6816229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6A297B5C-3D1D-1A62-0FEA-104743E7C033}"/>
              </a:ext>
            </a:extLst>
          </p:cNvPr>
          <p:cNvGraphicFramePr>
            <a:graphicFrameLocks noGrp="1"/>
          </p:cNvGraphicFramePr>
          <p:nvPr>
            <p:ph idx="1"/>
            <p:extLst>
              <p:ext uri="{D42A27DB-BD31-4B8C-83A1-F6EECF244321}">
                <p14:modId xmlns:p14="http://schemas.microsoft.com/office/powerpoint/2010/main" val="496712094"/>
              </p:ext>
            </p:extLst>
          </p:nvPr>
        </p:nvGraphicFramePr>
        <p:xfrm>
          <a:off x="1254171" y="558799"/>
          <a:ext cx="9683657" cy="57404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481096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6360-CB44-886A-AD4C-4DFE7C6AF016}"/>
              </a:ext>
            </a:extLst>
          </p:cNvPr>
          <p:cNvSpPr>
            <a:spLocks noGrp="1"/>
          </p:cNvSpPr>
          <p:nvPr>
            <p:ph type="title"/>
          </p:nvPr>
        </p:nvSpPr>
        <p:spPr/>
        <p:txBody>
          <a:bodyPr/>
          <a:lstStyle/>
          <a:p>
            <a:r>
              <a:rPr lang="fr-CA" dirty="0">
                <a:latin typeface="IBM Plex Sans" panose="020B0503050203000203" pitchFamily="34" charset="0"/>
              </a:rPr>
              <a:t>Agenda</a:t>
            </a:r>
            <a:endParaRPr lang="en-CA" dirty="0">
              <a:latin typeface="IBM Plex Sans" panose="020B0503050203000203" pitchFamily="34" charset="0"/>
            </a:endParaRPr>
          </a:p>
        </p:txBody>
      </p:sp>
      <p:sp>
        <p:nvSpPr>
          <p:cNvPr id="3" name="Content Placeholder 2">
            <a:extLst>
              <a:ext uri="{FF2B5EF4-FFF2-40B4-BE49-F238E27FC236}">
                <a16:creationId xmlns:a16="http://schemas.microsoft.com/office/drawing/2014/main" id="{12782DD2-8452-3DFA-8A8E-83CC68373CD2}"/>
              </a:ext>
            </a:extLst>
          </p:cNvPr>
          <p:cNvSpPr>
            <a:spLocks noGrp="1"/>
          </p:cNvSpPr>
          <p:nvPr>
            <p:ph idx="1"/>
          </p:nvPr>
        </p:nvSpPr>
        <p:spPr/>
        <p:txBody>
          <a:bodyPr>
            <a:normAutofit/>
          </a:bodyPr>
          <a:lstStyle/>
          <a:p>
            <a:pPr marL="0" indent="0">
              <a:buNone/>
            </a:pPr>
            <a:r>
              <a:rPr lang="fr-CA" dirty="0">
                <a:latin typeface="IBM Plex Sans" panose="020B0503050203000203" pitchFamily="34" charset="0"/>
              </a:rPr>
              <a:t>01 : Introduction </a:t>
            </a:r>
          </a:p>
          <a:p>
            <a:pPr marL="0" indent="0">
              <a:buNone/>
            </a:pPr>
            <a:r>
              <a:rPr lang="fr-CA" dirty="0">
                <a:latin typeface="IBM Plex Sans" panose="020B0503050203000203" pitchFamily="34" charset="0"/>
              </a:rPr>
              <a:t>02 : Présentation du projet / Project </a:t>
            </a:r>
            <a:r>
              <a:rPr lang="fr-CA" dirty="0" err="1">
                <a:latin typeface="IBM Plex Sans" panose="020B0503050203000203" pitchFamily="34" charset="0"/>
              </a:rPr>
              <a:t>presentation</a:t>
            </a:r>
            <a:endParaRPr lang="fr-CA" dirty="0">
              <a:latin typeface="IBM Plex Sans" panose="020B0503050203000203" pitchFamily="34" charset="0"/>
            </a:endParaRPr>
          </a:p>
          <a:p>
            <a:pPr marL="0" indent="0">
              <a:buNone/>
            </a:pPr>
            <a:r>
              <a:rPr lang="fr-CA" dirty="0">
                <a:latin typeface="IBM Plex Sans" panose="020B0503050203000203" pitchFamily="34" charset="0"/>
              </a:rPr>
              <a:t>03 : Réalisation de l’application / </a:t>
            </a:r>
            <a:r>
              <a:rPr lang="fr-CA" dirty="0" err="1">
                <a:latin typeface="IBM Plex Sans" panose="020B0503050203000203" pitchFamily="34" charset="0"/>
              </a:rPr>
              <a:t>Making</a:t>
            </a:r>
            <a:r>
              <a:rPr lang="fr-CA" dirty="0">
                <a:latin typeface="IBM Plex Sans" panose="020B0503050203000203" pitchFamily="34" charset="0"/>
              </a:rPr>
              <a:t> the app </a:t>
            </a:r>
          </a:p>
          <a:p>
            <a:pPr marL="0" indent="0">
              <a:buNone/>
            </a:pPr>
            <a:r>
              <a:rPr lang="fr-CA" dirty="0">
                <a:latin typeface="IBM Plex Sans" panose="020B0503050203000203" pitchFamily="34" charset="0"/>
              </a:rPr>
              <a:t>04 : </a:t>
            </a:r>
            <a:r>
              <a:rPr lang="fr-CA" b="1" dirty="0">
                <a:latin typeface="IBM Plex Sans" panose="020B0503050203000203" pitchFamily="34" charset="0"/>
              </a:rPr>
              <a:t>Bénéfices au sein de la société / </a:t>
            </a:r>
            <a:r>
              <a:rPr lang="fr-CA" b="1" dirty="0" err="1">
                <a:latin typeface="IBM Plex Sans" panose="020B0503050203000203" pitchFamily="34" charset="0"/>
              </a:rPr>
              <a:t>Societal</a:t>
            </a:r>
            <a:r>
              <a:rPr lang="fr-CA" b="1" dirty="0">
                <a:latin typeface="IBM Plex Sans" panose="020B0503050203000203" pitchFamily="34" charset="0"/>
              </a:rPr>
              <a:t> </a:t>
            </a:r>
            <a:r>
              <a:rPr lang="fr-CA" b="1" dirty="0" err="1">
                <a:latin typeface="IBM Plex Sans" panose="020B0503050203000203" pitchFamily="34" charset="0"/>
              </a:rPr>
              <a:t>benefits</a:t>
            </a:r>
            <a:endParaRPr lang="fr-CA" b="1" dirty="0">
              <a:latin typeface="IBM Plex Sans" panose="020B0503050203000203" pitchFamily="34" charset="0"/>
            </a:endParaRPr>
          </a:p>
          <a:p>
            <a:pPr marL="0" indent="0">
              <a:buNone/>
            </a:pPr>
            <a:r>
              <a:rPr lang="fr-CA" dirty="0">
                <a:latin typeface="IBM Plex Sans" panose="020B0503050203000203" pitchFamily="34" charset="0"/>
              </a:rPr>
              <a:t>05 : Démo du projet / Project </a:t>
            </a:r>
            <a:r>
              <a:rPr lang="fr-CA" dirty="0" err="1">
                <a:latin typeface="IBM Plex Sans" panose="020B0503050203000203" pitchFamily="34" charset="0"/>
              </a:rPr>
              <a:t>Demo</a:t>
            </a:r>
            <a:endParaRPr lang="fr-CA" dirty="0">
              <a:latin typeface="IBM Plex Sans" panose="020B0503050203000203" pitchFamily="34" charset="0"/>
            </a:endParaRPr>
          </a:p>
          <a:p>
            <a:pPr marL="0" indent="0">
              <a:buNone/>
            </a:pPr>
            <a:r>
              <a:rPr lang="fr-CA" dirty="0">
                <a:latin typeface="IBM Plex Sans" panose="020B0503050203000203" pitchFamily="34" charset="0"/>
              </a:rPr>
              <a:t>06 : Développement futur  / Futur </a:t>
            </a:r>
            <a:r>
              <a:rPr lang="fr-CA" dirty="0" err="1">
                <a:latin typeface="IBM Plex Sans" panose="020B0503050203000203" pitchFamily="34" charset="0"/>
              </a:rPr>
              <a:t>developement</a:t>
            </a:r>
            <a:endParaRPr lang="fr-CA" dirty="0">
              <a:latin typeface="IBM Plex Sans" panose="020B0503050203000203" pitchFamily="34" charset="0"/>
            </a:endParaRPr>
          </a:p>
          <a:p>
            <a:pPr marL="0" indent="0">
              <a:buNone/>
            </a:pPr>
            <a:r>
              <a:rPr lang="fr-CA" dirty="0">
                <a:latin typeface="IBM Plex Sans" panose="020B0503050203000203" pitchFamily="34" charset="0"/>
              </a:rPr>
              <a:t>07 : FAQ / Q&amp;A</a:t>
            </a:r>
          </a:p>
        </p:txBody>
      </p:sp>
    </p:spTree>
    <p:extLst>
      <p:ext uri="{BB962C8B-B14F-4D97-AF65-F5344CB8AC3E}">
        <p14:creationId xmlns:p14="http://schemas.microsoft.com/office/powerpoint/2010/main" val="427022382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7600D-F25E-6E60-7BF9-E8B910FEF614}"/>
              </a:ext>
            </a:extLst>
          </p:cNvPr>
          <p:cNvSpPr>
            <a:spLocks noGrp="1"/>
          </p:cNvSpPr>
          <p:nvPr>
            <p:ph type="title"/>
          </p:nvPr>
        </p:nvSpPr>
        <p:spPr/>
        <p:txBody>
          <a:bodyPr/>
          <a:lstStyle/>
          <a:p>
            <a:r>
              <a:rPr lang="fr-CA" dirty="0"/>
              <a:t>Effets sociétaux</a:t>
            </a:r>
            <a:endParaRPr lang="en-CA" dirty="0"/>
          </a:p>
        </p:txBody>
      </p:sp>
      <p:graphicFrame>
        <p:nvGraphicFramePr>
          <p:cNvPr id="6" name="Content Placeholder 5">
            <a:extLst>
              <a:ext uri="{FF2B5EF4-FFF2-40B4-BE49-F238E27FC236}">
                <a16:creationId xmlns:a16="http://schemas.microsoft.com/office/drawing/2014/main" id="{35865D1B-39BE-C21F-11A3-0D1133AD614C}"/>
              </a:ext>
            </a:extLst>
          </p:cNvPr>
          <p:cNvGraphicFramePr>
            <a:graphicFrameLocks noGrp="1"/>
          </p:cNvGraphicFramePr>
          <p:nvPr>
            <p:ph idx="1"/>
            <p:extLst>
              <p:ext uri="{D42A27DB-BD31-4B8C-83A1-F6EECF244321}">
                <p14:modId xmlns:p14="http://schemas.microsoft.com/office/powerpoint/2010/main" val="572488429"/>
              </p:ext>
            </p:extLst>
          </p:nvPr>
        </p:nvGraphicFramePr>
        <p:xfrm>
          <a:off x="2230438" y="2638425"/>
          <a:ext cx="7731125" cy="310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Graphic 3" descr="Social network">
            <a:extLst>
              <a:ext uri="{FF2B5EF4-FFF2-40B4-BE49-F238E27FC236}">
                <a16:creationId xmlns:a16="http://schemas.microsoft.com/office/drawing/2014/main" id="{96B3A9F4-0949-1F3E-9C2E-539FF49C4DC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39953" y="964691"/>
            <a:ext cx="1586754" cy="1188721"/>
          </a:xfrm>
          <a:prstGeom prst="rect">
            <a:avLst/>
          </a:prstGeom>
        </p:spPr>
      </p:pic>
    </p:spTree>
    <p:extLst>
      <p:ext uri="{BB962C8B-B14F-4D97-AF65-F5344CB8AC3E}">
        <p14:creationId xmlns:p14="http://schemas.microsoft.com/office/powerpoint/2010/main" val="328540534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7B4189F-B7C2-EDB4-E729-3634EF83184B}"/>
              </a:ext>
            </a:extLst>
          </p:cNvPr>
          <p:cNvGraphicFramePr>
            <a:graphicFrameLocks/>
          </p:cNvGraphicFramePr>
          <p:nvPr>
            <p:extLst>
              <p:ext uri="{D42A27DB-BD31-4B8C-83A1-F6EECF244321}">
                <p14:modId xmlns:p14="http://schemas.microsoft.com/office/powerpoint/2010/main" val="103305120"/>
              </p:ext>
            </p:extLst>
          </p:nvPr>
        </p:nvGraphicFramePr>
        <p:xfrm>
          <a:off x="475129" y="331695"/>
          <a:ext cx="10784541" cy="6087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824968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6360-CB44-886A-AD4C-4DFE7C6AF016}"/>
              </a:ext>
            </a:extLst>
          </p:cNvPr>
          <p:cNvSpPr>
            <a:spLocks noGrp="1"/>
          </p:cNvSpPr>
          <p:nvPr>
            <p:ph type="title"/>
          </p:nvPr>
        </p:nvSpPr>
        <p:spPr/>
        <p:txBody>
          <a:bodyPr/>
          <a:lstStyle/>
          <a:p>
            <a:r>
              <a:rPr lang="fr-CA" dirty="0">
                <a:latin typeface="IBM Plex Sans" panose="020B0503050203000203" pitchFamily="34" charset="0"/>
              </a:rPr>
              <a:t>Agenda</a:t>
            </a:r>
            <a:endParaRPr lang="en-CA" dirty="0">
              <a:latin typeface="IBM Plex Sans" panose="020B0503050203000203" pitchFamily="34" charset="0"/>
            </a:endParaRPr>
          </a:p>
        </p:txBody>
      </p:sp>
      <p:sp>
        <p:nvSpPr>
          <p:cNvPr id="3" name="Content Placeholder 2">
            <a:extLst>
              <a:ext uri="{FF2B5EF4-FFF2-40B4-BE49-F238E27FC236}">
                <a16:creationId xmlns:a16="http://schemas.microsoft.com/office/drawing/2014/main" id="{12782DD2-8452-3DFA-8A8E-83CC68373CD2}"/>
              </a:ext>
            </a:extLst>
          </p:cNvPr>
          <p:cNvSpPr>
            <a:spLocks noGrp="1"/>
          </p:cNvSpPr>
          <p:nvPr>
            <p:ph idx="1"/>
          </p:nvPr>
        </p:nvSpPr>
        <p:spPr/>
        <p:txBody>
          <a:bodyPr>
            <a:normAutofit/>
          </a:bodyPr>
          <a:lstStyle/>
          <a:p>
            <a:pPr marL="0" indent="0">
              <a:buNone/>
            </a:pPr>
            <a:r>
              <a:rPr lang="fr-CA" dirty="0">
                <a:latin typeface="IBM Plex Sans" panose="020B0503050203000203" pitchFamily="34" charset="0"/>
              </a:rPr>
              <a:t>01 : Introduction </a:t>
            </a:r>
          </a:p>
          <a:p>
            <a:pPr marL="0" indent="0">
              <a:buNone/>
            </a:pPr>
            <a:r>
              <a:rPr lang="fr-CA" dirty="0">
                <a:latin typeface="IBM Plex Sans" panose="020B0503050203000203" pitchFamily="34" charset="0"/>
              </a:rPr>
              <a:t>02 : Présentation du projet / Project </a:t>
            </a:r>
            <a:r>
              <a:rPr lang="fr-CA" dirty="0" err="1">
                <a:latin typeface="IBM Plex Sans" panose="020B0503050203000203" pitchFamily="34" charset="0"/>
              </a:rPr>
              <a:t>presentation</a:t>
            </a:r>
            <a:endParaRPr lang="fr-CA" dirty="0">
              <a:latin typeface="IBM Plex Sans" panose="020B0503050203000203" pitchFamily="34" charset="0"/>
            </a:endParaRPr>
          </a:p>
          <a:p>
            <a:pPr marL="0" indent="0">
              <a:buNone/>
            </a:pPr>
            <a:r>
              <a:rPr lang="fr-CA" dirty="0">
                <a:latin typeface="IBM Plex Sans" panose="020B0503050203000203" pitchFamily="34" charset="0"/>
              </a:rPr>
              <a:t>03 : Réalisation de l’application / </a:t>
            </a:r>
            <a:r>
              <a:rPr lang="fr-CA" dirty="0" err="1">
                <a:latin typeface="IBM Plex Sans" panose="020B0503050203000203" pitchFamily="34" charset="0"/>
              </a:rPr>
              <a:t>Making</a:t>
            </a:r>
            <a:r>
              <a:rPr lang="fr-CA" dirty="0">
                <a:latin typeface="IBM Plex Sans" panose="020B0503050203000203" pitchFamily="34" charset="0"/>
              </a:rPr>
              <a:t> the app </a:t>
            </a:r>
          </a:p>
          <a:p>
            <a:pPr marL="0" indent="0">
              <a:buNone/>
            </a:pPr>
            <a:r>
              <a:rPr lang="fr-CA" dirty="0">
                <a:latin typeface="IBM Plex Sans" panose="020B0503050203000203" pitchFamily="34" charset="0"/>
              </a:rPr>
              <a:t>04 : Bénéfices au sein de la société / </a:t>
            </a:r>
            <a:r>
              <a:rPr lang="fr-CA" dirty="0" err="1">
                <a:latin typeface="IBM Plex Sans" panose="020B0503050203000203" pitchFamily="34" charset="0"/>
              </a:rPr>
              <a:t>Societal</a:t>
            </a:r>
            <a:r>
              <a:rPr lang="fr-CA" dirty="0">
                <a:latin typeface="IBM Plex Sans" panose="020B0503050203000203" pitchFamily="34" charset="0"/>
              </a:rPr>
              <a:t> </a:t>
            </a:r>
            <a:r>
              <a:rPr lang="fr-CA" dirty="0" err="1">
                <a:latin typeface="IBM Plex Sans" panose="020B0503050203000203" pitchFamily="34" charset="0"/>
              </a:rPr>
              <a:t>benefits</a:t>
            </a:r>
            <a:endParaRPr lang="fr-CA" dirty="0">
              <a:latin typeface="IBM Plex Sans" panose="020B0503050203000203" pitchFamily="34" charset="0"/>
            </a:endParaRPr>
          </a:p>
          <a:p>
            <a:pPr marL="0" indent="0">
              <a:buNone/>
            </a:pPr>
            <a:r>
              <a:rPr lang="fr-CA" dirty="0">
                <a:latin typeface="IBM Plex Sans" panose="020B0503050203000203" pitchFamily="34" charset="0"/>
              </a:rPr>
              <a:t>05 : </a:t>
            </a:r>
            <a:r>
              <a:rPr lang="fr-CA" b="1" dirty="0">
                <a:latin typeface="IBM Plex Sans" panose="020B0503050203000203" pitchFamily="34" charset="0"/>
              </a:rPr>
              <a:t>Démo du projet / Project </a:t>
            </a:r>
            <a:r>
              <a:rPr lang="fr-CA" b="1" dirty="0" err="1">
                <a:latin typeface="IBM Plex Sans" panose="020B0503050203000203" pitchFamily="34" charset="0"/>
              </a:rPr>
              <a:t>Demo</a:t>
            </a:r>
            <a:endParaRPr lang="fr-CA" b="1" dirty="0">
              <a:latin typeface="IBM Plex Sans" panose="020B0503050203000203" pitchFamily="34" charset="0"/>
            </a:endParaRPr>
          </a:p>
          <a:p>
            <a:pPr marL="0" indent="0">
              <a:buNone/>
            </a:pPr>
            <a:r>
              <a:rPr lang="fr-CA" dirty="0">
                <a:latin typeface="IBM Plex Sans" panose="020B0503050203000203" pitchFamily="34" charset="0"/>
              </a:rPr>
              <a:t>06 : Développement futur  / Futur </a:t>
            </a:r>
            <a:r>
              <a:rPr lang="fr-CA" dirty="0" err="1">
                <a:latin typeface="IBM Plex Sans" panose="020B0503050203000203" pitchFamily="34" charset="0"/>
              </a:rPr>
              <a:t>developement</a:t>
            </a:r>
            <a:endParaRPr lang="fr-CA" b="1" dirty="0">
              <a:latin typeface="IBM Plex Sans" panose="020B0503050203000203" pitchFamily="34" charset="0"/>
            </a:endParaRPr>
          </a:p>
          <a:p>
            <a:pPr marL="0" indent="0">
              <a:buNone/>
            </a:pPr>
            <a:r>
              <a:rPr lang="fr-CA" dirty="0">
                <a:latin typeface="IBM Plex Sans" panose="020B0503050203000203" pitchFamily="34" charset="0"/>
              </a:rPr>
              <a:t>07 : FAQ / Q&amp;A</a:t>
            </a:r>
          </a:p>
        </p:txBody>
      </p:sp>
    </p:spTree>
    <p:extLst>
      <p:ext uri="{BB962C8B-B14F-4D97-AF65-F5344CB8AC3E}">
        <p14:creationId xmlns:p14="http://schemas.microsoft.com/office/powerpoint/2010/main" val="22326500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6360-CB44-886A-AD4C-4DFE7C6AF016}"/>
              </a:ext>
            </a:extLst>
          </p:cNvPr>
          <p:cNvSpPr>
            <a:spLocks noGrp="1"/>
          </p:cNvSpPr>
          <p:nvPr>
            <p:ph type="title"/>
          </p:nvPr>
        </p:nvSpPr>
        <p:spPr/>
        <p:txBody>
          <a:bodyPr/>
          <a:lstStyle/>
          <a:p>
            <a:r>
              <a:rPr lang="fr-CA" dirty="0">
                <a:latin typeface="IBM Plex Sans" panose="020B0503050203000203" pitchFamily="34" charset="0"/>
              </a:rPr>
              <a:t>Agenda</a:t>
            </a:r>
            <a:endParaRPr lang="en-CA" dirty="0">
              <a:latin typeface="IBM Plex Sans" panose="020B0503050203000203" pitchFamily="34" charset="0"/>
            </a:endParaRPr>
          </a:p>
        </p:txBody>
      </p:sp>
      <p:sp>
        <p:nvSpPr>
          <p:cNvPr id="3" name="Content Placeholder 2">
            <a:extLst>
              <a:ext uri="{FF2B5EF4-FFF2-40B4-BE49-F238E27FC236}">
                <a16:creationId xmlns:a16="http://schemas.microsoft.com/office/drawing/2014/main" id="{12782DD2-8452-3DFA-8A8E-83CC68373CD2}"/>
              </a:ext>
            </a:extLst>
          </p:cNvPr>
          <p:cNvSpPr>
            <a:spLocks noGrp="1"/>
          </p:cNvSpPr>
          <p:nvPr>
            <p:ph idx="1"/>
          </p:nvPr>
        </p:nvSpPr>
        <p:spPr/>
        <p:txBody>
          <a:bodyPr>
            <a:normAutofit/>
          </a:bodyPr>
          <a:lstStyle/>
          <a:p>
            <a:pPr marL="0" indent="0">
              <a:buNone/>
            </a:pPr>
            <a:r>
              <a:rPr lang="fr-CA" dirty="0">
                <a:latin typeface="IBM Plex Sans" panose="020B0503050203000203" pitchFamily="34" charset="0"/>
              </a:rPr>
              <a:t>01 : Introduction </a:t>
            </a:r>
          </a:p>
          <a:p>
            <a:pPr marL="0" indent="0">
              <a:buNone/>
            </a:pPr>
            <a:r>
              <a:rPr lang="fr-CA" dirty="0">
                <a:latin typeface="IBM Plex Sans" panose="020B0503050203000203" pitchFamily="34" charset="0"/>
              </a:rPr>
              <a:t>02 : Présentation du projet / Project </a:t>
            </a:r>
            <a:r>
              <a:rPr lang="fr-CA" dirty="0" err="1">
                <a:latin typeface="IBM Plex Sans" panose="020B0503050203000203" pitchFamily="34" charset="0"/>
              </a:rPr>
              <a:t>presentation</a:t>
            </a:r>
            <a:endParaRPr lang="fr-CA" dirty="0">
              <a:latin typeface="IBM Plex Sans" panose="020B0503050203000203" pitchFamily="34" charset="0"/>
            </a:endParaRPr>
          </a:p>
          <a:p>
            <a:pPr marL="0" indent="0">
              <a:buNone/>
            </a:pPr>
            <a:r>
              <a:rPr lang="fr-CA" dirty="0">
                <a:latin typeface="IBM Plex Sans" panose="020B0503050203000203" pitchFamily="34" charset="0"/>
              </a:rPr>
              <a:t>03 : Réalisation de l’application / </a:t>
            </a:r>
            <a:r>
              <a:rPr lang="fr-CA" dirty="0" err="1">
                <a:latin typeface="IBM Plex Sans" panose="020B0503050203000203" pitchFamily="34" charset="0"/>
              </a:rPr>
              <a:t>Making</a:t>
            </a:r>
            <a:r>
              <a:rPr lang="fr-CA" dirty="0">
                <a:latin typeface="IBM Plex Sans" panose="020B0503050203000203" pitchFamily="34" charset="0"/>
              </a:rPr>
              <a:t> the app </a:t>
            </a:r>
          </a:p>
          <a:p>
            <a:pPr marL="0" indent="0">
              <a:buNone/>
            </a:pPr>
            <a:r>
              <a:rPr lang="fr-CA" dirty="0">
                <a:latin typeface="IBM Plex Sans" panose="020B0503050203000203" pitchFamily="34" charset="0"/>
              </a:rPr>
              <a:t>04 : Bénéfices au sein de la société / </a:t>
            </a:r>
            <a:r>
              <a:rPr lang="fr-CA" dirty="0" err="1">
                <a:latin typeface="IBM Plex Sans" panose="020B0503050203000203" pitchFamily="34" charset="0"/>
              </a:rPr>
              <a:t>Societal</a:t>
            </a:r>
            <a:r>
              <a:rPr lang="fr-CA" dirty="0">
                <a:latin typeface="IBM Plex Sans" panose="020B0503050203000203" pitchFamily="34" charset="0"/>
              </a:rPr>
              <a:t> </a:t>
            </a:r>
            <a:r>
              <a:rPr lang="fr-CA" dirty="0" err="1">
                <a:latin typeface="IBM Plex Sans" panose="020B0503050203000203" pitchFamily="34" charset="0"/>
              </a:rPr>
              <a:t>benefits</a:t>
            </a:r>
            <a:endParaRPr lang="fr-CA" dirty="0">
              <a:latin typeface="IBM Plex Sans" panose="020B0503050203000203" pitchFamily="34" charset="0"/>
            </a:endParaRPr>
          </a:p>
          <a:p>
            <a:pPr marL="0" indent="0">
              <a:buNone/>
            </a:pPr>
            <a:r>
              <a:rPr lang="fr-CA" dirty="0">
                <a:latin typeface="IBM Plex Sans" panose="020B0503050203000203" pitchFamily="34" charset="0"/>
              </a:rPr>
              <a:t>05 : Démo du projet / Project </a:t>
            </a:r>
            <a:r>
              <a:rPr lang="fr-CA" dirty="0" err="1">
                <a:latin typeface="IBM Plex Sans" panose="020B0503050203000203" pitchFamily="34" charset="0"/>
              </a:rPr>
              <a:t>Demo</a:t>
            </a:r>
            <a:endParaRPr lang="fr-CA" dirty="0">
              <a:latin typeface="IBM Plex Sans" panose="020B0503050203000203" pitchFamily="34" charset="0"/>
            </a:endParaRPr>
          </a:p>
          <a:p>
            <a:pPr marL="0" indent="0">
              <a:buNone/>
            </a:pPr>
            <a:r>
              <a:rPr lang="fr-CA" dirty="0">
                <a:latin typeface="IBM Plex Sans" panose="020B0503050203000203" pitchFamily="34" charset="0"/>
              </a:rPr>
              <a:t>06 : </a:t>
            </a:r>
            <a:r>
              <a:rPr lang="fr-CA" b="1" dirty="0">
                <a:latin typeface="IBM Plex Sans" panose="020B0503050203000203" pitchFamily="34" charset="0"/>
              </a:rPr>
              <a:t>Développement futur  / Futur </a:t>
            </a:r>
            <a:r>
              <a:rPr lang="fr-CA" b="1" dirty="0" err="1">
                <a:latin typeface="IBM Plex Sans" panose="020B0503050203000203" pitchFamily="34" charset="0"/>
              </a:rPr>
              <a:t>developement</a:t>
            </a:r>
            <a:endParaRPr lang="fr-CA" b="1" dirty="0">
              <a:latin typeface="IBM Plex Sans" panose="020B0503050203000203" pitchFamily="34" charset="0"/>
            </a:endParaRPr>
          </a:p>
          <a:p>
            <a:pPr marL="0" indent="0">
              <a:buNone/>
            </a:pPr>
            <a:r>
              <a:rPr lang="fr-CA" dirty="0">
                <a:latin typeface="IBM Plex Sans" panose="020B0503050203000203" pitchFamily="34" charset="0"/>
              </a:rPr>
              <a:t>07 : FAQ / Q&amp;A</a:t>
            </a:r>
          </a:p>
        </p:txBody>
      </p:sp>
    </p:spTree>
    <p:extLst>
      <p:ext uri="{BB962C8B-B14F-4D97-AF65-F5344CB8AC3E}">
        <p14:creationId xmlns:p14="http://schemas.microsoft.com/office/powerpoint/2010/main" val="243789096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D332-0500-499D-897D-435151000BE9}"/>
              </a:ext>
            </a:extLst>
          </p:cNvPr>
          <p:cNvSpPr>
            <a:spLocks noGrp="1"/>
          </p:cNvSpPr>
          <p:nvPr>
            <p:ph type="title"/>
          </p:nvPr>
        </p:nvSpPr>
        <p:spPr/>
        <p:txBody>
          <a:bodyPr/>
          <a:lstStyle/>
          <a:p>
            <a:r>
              <a:rPr lang="fr-CA" cap="none" dirty="0">
                <a:latin typeface="IBM Plex Sans" panose="020B0503050203000203" pitchFamily="34" charset="0"/>
              </a:rPr>
              <a:t>eLeetMath.tech</a:t>
            </a:r>
            <a:endParaRPr lang="en-CA" dirty="0"/>
          </a:p>
        </p:txBody>
      </p:sp>
      <p:graphicFrame>
        <p:nvGraphicFramePr>
          <p:cNvPr id="4" name="Content Placeholder 3">
            <a:extLst>
              <a:ext uri="{FF2B5EF4-FFF2-40B4-BE49-F238E27FC236}">
                <a16:creationId xmlns:a16="http://schemas.microsoft.com/office/drawing/2014/main" id="{FBB8E3F0-FED2-470F-551F-95F465E87330}"/>
              </a:ext>
            </a:extLst>
          </p:cNvPr>
          <p:cNvGraphicFramePr>
            <a:graphicFrameLocks noGrp="1"/>
          </p:cNvGraphicFramePr>
          <p:nvPr>
            <p:ph idx="1"/>
            <p:extLst>
              <p:ext uri="{D42A27DB-BD31-4B8C-83A1-F6EECF244321}">
                <p14:modId xmlns:p14="http://schemas.microsoft.com/office/powerpoint/2010/main" val="2292207429"/>
              </p:ext>
            </p:extLst>
          </p:nvPr>
        </p:nvGraphicFramePr>
        <p:xfrm>
          <a:off x="994195" y="2321859"/>
          <a:ext cx="10203609" cy="35714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CE4C05FD-C7E9-5EA3-ECCC-4BC4DE461FA1}"/>
              </a:ext>
            </a:extLst>
          </p:cNvPr>
          <p:cNvSpPr txBox="1"/>
          <p:nvPr/>
        </p:nvSpPr>
        <p:spPr>
          <a:xfrm>
            <a:off x="5511051" y="2577352"/>
            <a:ext cx="1169895" cy="400110"/>
          </a:xfrm>
          <a:prstGeom prst="rect">
            <a:avLst/>
          </a:prstGeom>
          <a:noFill/>
        </p:spPr>
        <p:txBody>
          <a:bodyPr wrap="square" rtlCol="0">
            <a:spAutoFit/>
          </a:bodyPr>
          <a:lstStyle/>
          <a:p>
            <a:r>
              <a:rPr lang="en-CA" sz="2000" dirty="0"/>
              <a:t>Leetcode</a:t>
            </a:r>
          </a:p>
        </p:txBody>
      </p:sp>
      <p:pic>
        <p:nvPicPr>
          <p:cNvPr id="7" name="Graphic 6" descr="Head with gears">
            <a:extLst>
              <a:ext uri="{FF2B5EF4-FFF2-40B4-BE49-F238E27FC236}">
                <a16:creationId xmlns:a16="http://schemas.microsoft.com/office/drawing/2014/main" id="{D38C44B6-D267-33F9-FCA1-740947463EB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556827" y="2384612"/>
            <a:ext cx="1281953" cy="1185700"/>
          </a:xfrm>
          <a:prstGeom prst="rect">
            <a:avLst/>
          </a:prstGeom>
        </p:spPr>
      </p:pic>
      <p:pic>
        <p:nvPicPr>
          <p:cNvPr id="9" name="Graphic 8" descr="Lightbulb">
            <a:extLst>
              <a:ext uri="{FF2B5EF4-FFF2-40B4-BE49-F238E27FC236}">
                <a16:creationId xmlns:a16="http://schemas.microsoft.com/office/drawing/2014/main" id="{E3A5183B-1E1B-3F97-1121-E7BC625724F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36995" y="2384612"/>
            <a:ext cx="914400" cy="914400"/>
          </a:xfrm>
          <a:prstGeom prst="rect">
            <a:avLst/>
          </a:prstGeom>
        </p:spPr>
      </p:pic>
    </p:spTree>
    <p:extLst>
      <p:ext uri="{BB962C8B-B14F-4D97-AF65-F5344CB8AC3E}">
        <p14:creationId xmlns:p14="http://schemas.microsoft.com/office/powerpoint/2010/main" val="312526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6360-CB44-886A-AD4C-4DFE7C6AF016}"/>
              </a:ext>
            </a:extLst>
          </p:cNvPr>
          <p:cNvSpPr>
            <a:spLocks noGrp="1"/>
          </p:cNvSpPr>
          <p:nvPr>
            <p:ph type="title"/>
          </p:nvPr>
        </p:nvSpPr>
        <p:spPr/>
        <p:txBody>
          <a:bodyPr/>
          <a:lstStyle/>
          <a:p>
            <a:r>
              <a:rPr lang="fr-CA" dirty="0">
                <a:latin typeface="IBM Plex Sans" panose="020B0503050203000203" pitchFamily="34" charset="0"/>
              </a:rPr>
              <a:t>Agenda</a:t>
            </a:r>
            <a:endParaRPr lang="en-CA" dirty="0">
              <a:latin typeface="IBM Plex Sans" panose="020B0503050203000203" pitchFamily="34" charset="0"/>
            </a:endParaRPr>
          </a:p>
        </p:txBody>
      </p:sp>
      <p:sp>
        <p:nvSpPr>
          <p:cNvPr id="3" name="Content Placeholder 2">
            <a:extLst>
              <a:ext uri="{FF2B5EF4-FFF2-40B4-BE49-F238E27FC236}">
                <a16:creationId xmlns:a16="http://schemas.microsoft.com/office/drawing/2014/main" id="{12782DD2-8452-3DFA-8A8E-83CC68373CD2}"/>
              </a:ext>
            </a:extLst>
          </p:cNvPr>
          <p:cNvSpPr>
            <a:spLocks noGrp="1"/>
          </p:cNvSpPr>
          <p:nvPr>
            <p:ph idx="1"/>
          </p:nvPr>
        </p:nvSpPr>
        <p:spPr/>
        <p:txBody>
          <a:bodyPr>
            <a:normAutofit/>
          </a:bodyPr>
          <a:lstStyle/>
          <a:p>
            <a:pPr marL="0" indent="0">
              <a:buNone/>
            </a:pPr>
            <a:r>
              <a:rPr lang="fr-CA" dirty="0">
                <a:latin typeface="IBM Plex Sans" panose="020B0503050203000203" pitchFamily="34" charset="0"/>
              </a:rPr>
              <a:t>01 : Introduction </a:t>
            </a:r>
          </a:p>
          <a:p>
            <a:pPr marL="0" indent="0">
              <a:buNone/>
            </a:pPr>
            <a:r>
              <a:rPr lang="fr-CA" dirty="0">
                <a:latin typeface="IBM Plex Sans" panose="020B0503050203000203" pitchFamily="34" charset="0"/>
              </a:rPr>
              <a:t>02 : Présentation du projet / Project </a:t>
            </a:r>
            <a:r>
              <a:rPr lang="fr-CA" dirty="0" err="1">
                <a:latin typeface="IBM Plex Sans" panose="020B0503050203000203" pitchFamily="34" charset="0"/>
              </a:rPr>
              <a:t>presentation</a:t>
            </a:r>
            <a:endParaRPr lang="fr-CA" dirty="0">
              <a:latin typeface="IBM Plex Sans" panose="020B0503050203000203" pitchFamily="34" charset="0"/>
            </a:endParaRPr>
          </a:p>
          <a:p>
            <a:pPr marL="0" indent="0">
              <a:buNone/>
            </a:pPr>
            <a:r>
              <a:rPr lang="fr-CA" dirty="0">
                <a:latin typeface="IBM Plex Sans" panose="020B0503050203000203" pitchFamily="34" charset="0"/>
              </a:rPr>
              <a:t>03 : Réalisation de l’application / </a:t>
            </a:r>
            <a:r>
              <a:rPr lang="fr-CA" dirty="0" err="1">
                <a:latin typeface="IBM Plex Sans" panose="020B0503050203000203" pitchFamily="34" charset="0"/>
              </a:rPr>
              <a:t>Making</a:t>
            </a:r>
            <a:r>
              <a:rPr lang="fr-CA" dirty="0">
                <a:latin typeface="IBM Plex Sans" panose="020B0503050203000203" pitchFamily="34" charset="0"/>
              </a:rPr>
              <a:t> the app </a:t>
            </a:r>
          </a:p>
          <a:p>
            <a:pPr marL="0" indent="0">
              <a:buNone/>
            </a:pPr>
            <a:r>
              <a:rPr lang="fr-CA" dirty="0">
                <a:latin typeface="IBM Plex Sans" panose="020B0503050203000203" pitchFamily="34" charset="0"/>
              </a:rPr>
              <a:t>04 : Bénéfices au sein de la société / </a:t>
            </a:r>
            <a:r>
              <a:rPr lang="fr-CA" dirty="0" err="1">
                <a:latin typeface="IBM Plex Sans" panose="020B0503050203000203" pitchFamily="34" charset="0"/>
              </a:rPr>
              <a:t>Societal</a:t>
            </a:r>
            <a:r>
              <a:rPr lang="fr-CA" dirty="0">
                <a:latin typeface="IBM Plex Sans" panose="020B0503050203000203" pitchFamily="34" charset="0"/>
              </a:rPr>
              <a:t> </a:t>
            </a:r>
            <a:r>
              <a:rPr lang="fr-CA" dirty="0" err="1">
                <a:latin typeface="IBM Plex Sans" panose="020B0503050203000203" pitchFamily="34" charset="0"/>
              </a:rPr>
              <a:t>benefits</a:t>
            </a:r>
            <a:endParaRPr lang="fr-CA" dirty="0">
              <a:latin typeface="IBM Plex Sans" panose="020B0503050203000203" pitchFamily="34" charset="0"/>
            </a:endParaRPr>
          </a:p>
          <a:p>
            <a:pPr marL="0" indent="0">
              <a:buNone/>
            </a:pPr>
            <a:r>
              <a:rPr lang="fr-CA" dirty="0">
                <a:latin typeface="IBM Plex Sans" panose="020B0503050203000203" pitchFamily="34" charset="0"/>
              </a:rPr>
              <a:t>05 : Démo du projet / Project </a:t>
            </a:r>
            <a:r>
              <a:rPr lang="fr-CA" dirty="0" err="1">
                <a:latin typeface="IBM Plex Sans" panose="020B0503050203000203" pitchFamily="34" charset="0"/>
              </a:rPr>
              <a:t>Demo</a:t>
            </a:r>
            <a:endParaRPr lang="fr-CA" dirty="0">
              <a:latin typeface="IBM Plex Sans" panose="020B0503050203000203" pitchFamily="34" charset="0"/>
            </a:endParaRPr>
          </a:p>
          <a:p>
            <a:pPr marL="0" indent="0">
              <a:buNone/>
            </a:pPr>
            <a:r>
              <a:rPr lang="fr-CA" dirty="0">
                <a:latin typeface="IBM Plex Sans" panose="020B0503050203000203" pitchFamily="34" charset="0"/>
              </a:rPr>
              <a:t>06 : Développement futur  / Futur </a:t>
            </a:r>
            <a:r>
              <a:rPr lang="fr-CA" dirty="0" err="1">
                <a:latin typeface="IBM Plex Sans" panose="020B0503050203000203" pitchFamily="34" charset="0"/>
              </a:rPr>
              <a:t>developement</a:t>
            </a:r>
            <a:endParaRPr lang="fr-CA" dirty="0">
              <a:latin typeface="IBM Plex Sans" panose="020B0503050203000203" pitchFamily="34" charset="0"/>
            </a:endParaRPr>
          </a:p>
          <a:p>
            <a:pPr marL="0" indent="0">
              <a:buNone/>
            </a:pPr>
            <a:r>
              <a:rPr lang="fr-CA" dirty="0">
                <a:latin typeface="IBM Plex Sans" panose="020B0503050203000203" pitchFamily="34" charset="0"/>
              </a:rPr>
              <a:t>07 : </a:t>
            </a:r>
            <a:r>
              <a:rPr lang="fr-CA" b="1" dirty="0">
                <a:latin typeface="IBM Plex Sans" panose="020B0503050203000203" pitchFamily="34" charset="0"/>
              </a:rPr>
              <a:t>FAQ / Q&amp;A</a:t>
            </a:r>
          </a:p>
        </p:txBody>
      </p:sp>
    </p:spTree>
    <p:extLst>
      <p:ext uri="{BB962C8B-B14F-4D97-AF65-F5344CB8AC3E}">
        <p14:creationId xmlns:p14="http://schemas.microsoft.com/office/powerpoint/2010/main" val="138612008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DBF6C-5748-7781-9CAE-D600CC588555}"/>
              </a:ext>
            </a:extLst>
          </p:cNvPr>
          <p:cNvSpPr>
            <a:spLocks noGrp="1"/>
          </p:cNvSpPr>
          <p:nvPr>
            <p:ph type="title"/>
          </p:nvPr>
        </p:nvSpPr>
        <p:spPr/>
        <p:txBody>
          <a:bodyPr/>
          <a:lstStyle/>
          <a:p>
            <a:r>
              <a:rPr lang="fr-CA" dirty="0"/>
              <a:t>Médiagraphie</a:t>
            </a:r>
            <a:endParaRPr lang="en-CA" dirty="0"/>
          </a:p>
        </p:txBody>
      </p:sp>
      <p:sp>
        <p:nvSpPr>
          <p:cNvPr id="3" name="Content Placeholder 2">
            <a:extLst>
              <a:ext uri="{FF2B5EF4-FFF2-40B4-BE49-F238E27FC236}">
                <a16:creationId xmlns:a16="http://schemas.microsoft.com/office/drawing/2014/main" id="{5BFBE5C9-0FF2-9D78-0F15-AEAFA17B6D5D}"/>
              </a:ext>
            </a:extLst>
          </p:cNvPr>
          <p:cNvSpPr>
            <a:spLocks noGrp="1"/>
          </p:cNvSpPr>
          <p:nvPr>
            <p:ph idx="1"/>
          </p:nvPr>
        </p:nvSpPr>
        <p:spPr/>
        <p:txBody>
          <a:bodyPr/>
          <a:lstStyle/>
          <a:p>
            <a:r>
              <a:rPr lang="en-CA" dirty="0">
                <a:solidFill>
                  <a:srgbClr val="3366FF"/>
                </a:solidFill>
                <a:hlinkClick r:id="rId2">
                  <a:extLst>
                    <a:ext uri="{A12FA001-AC4F-418D-AE19-62706E023703}">
                      <ahyp:hlinkClr xmlns:ahyp="http://schemas.microsoft.com/office/drawing/2018/hyperlinkcolor" val="tx"/>
                    </a:ext>
                  </a:extLst>
                </a:hlinkClick>
              </a:rPr>
              <a:t>https://v4.mui.com/</a:t>
            </a:r>
            <a:endParaRPr lang="en-CA" dirty="0">
              <a:solidFill>
                <a:srgbClr val="3366FF"/>
              </a:solidFill>
            </a:endParaRPr>
          </a:p>
        </p:txBody>
      </p:sp>
    </p:spTree>
    <p:extLst>
      <p:ext uri="{BB962C8B-B14F-4D97-AF65-F5344CB8AC3E}">
        <p14:creationId xmlns:p14="http://schemas.microsoft.com/office/powerpoint/2010/main" val="908873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77231-0D4A-5D83-C8C2-DD440824360F}"/>
              </a:ext>
            </a:extLst>
          </p:cNvPr>
          <p:cNvSpPr>
            <a:spLocks noGrp="1"/>
          </p:cNvSpPr>
          <p:nvPr>
            <p:ph type="title"/>
          </p:nvPr>
        </p:nvSpPr>
        <p:spPr>
          <a:xfrm>
            <a:off x="412376" y="116541"/>
            <a:ext cx="11152095" cy="1108615"/>
          </a:xfrm>
        </p:spPr>
        <p:txBody>
          <a:bodyPr>
            <a:normAutofit fontScale="90000"/>
          </a:bodyPr>
          <a:lstStyle/>
          <a:p>
            <a:r>
              <a:rPr lang="fr-CA" sz="4000" dirty="0">
                <a:latin typeface="IBM Plex Sans" panose="020B0503050203000203" pitchFamily="34" charset="0"/>
              </a:rPr>
              <a:t>Présentation de l’équipe </a:t>
            </a:r>
            <a:br>
              <a:rPr lang="fr-CA" sz="4000" dirty="0">
                <a:latin typeface="IBM Plex Sans" panose="020B0503050203000203" pitchFamily="34" charset="0"/>
              </a:rPr>
            </a:br>
            <a:r>
              <a:rPr lang="fr-CA" sz="4000" dirty="0">
                <a:latin typeface="IBM Plex Sans" panose="020B0503050203000203" pitchFamily="34" charset="0"/>
              </a:rPr>
              <a:t>Team </a:t>
            </a:r>
            <a:r>
              <a:rPr lang="fr-CA" sz="4000" dirty="0" err="1">
                <a:latin typeface="IBM Plex Sans" panose="020B0503050203000203" pitchFamily="34" charset="0"/>
              </a:rPr>
              <a:t>presentation</a:t>
            </a:r>
            <a:endParaRPr lang="en-CA" sz="4000" dirty="0">
              <a:latin typeface="IBM Plex Sans" panose="020B0503050203000203" pitchFamily="34" charset="0"/>
            </a:endParaRPr>
          </a:p>
        </p:txBody>
      </p:sp>
      <p:sp>
        <p:nvSpPr>
          <p:cNvPr id="5" name="TextBox 4">
            <a:extLst>
              <a:ext uri="{FF2B5EF4-FFF2-40B4-BE49-F238E27FC236}">
                <a16:creationId xmlns:a16="http://schemas.microsoft.com/office/drawing/2014/main" id="{2AE8A8A8-D9F2-6078-8692-693A4110DEA5}"/>
              </a:ext>
            </a:extLst>
          </p:cNvPr>
          <p:cNvSpPr txBox="1"/>
          <p:nvPr/>
        </p:nvSpPr>
        <p:spPr>
          <a:xfrm>
            <a:off x="-225271" y="4850938"/>
            <a:ext cx="4365812" cy="2108269"/>
          </a:xfrm>
          <a:prstGeom prst="rect">
            <a:avLst/>
          </a:prstGeom>
          <a:noFill/>
        </p:spPr>
        <p:txBody>
          <a:bodyPr wrap="square" rtlCol="0">
            <a:spAutoFit/>
          </a:bodyPr>
          <a:lstStyle/>
          <a:p>
            <a:pPr algn="ctr">
              <a:lnSpc>
                <a:spcPct val="200000"/>
              </a:lnSpc>
              <a:spcBef>
                <a:spcPts val="300"/>
              </a:spcBef>
              <a:spcAft>
                <a:spcPct val="0"/>
              </a:spcAft>
              <a:defRPr/>
            </a:pPr>
            <a:r>
              <a:rPr lang="en-US" sz="1800" dirty="0">
                <a:latin typeface="IBM Plex Sans"/>
                <a:cs typeface="Arial"/>
              </a:rPr>
              <a:t>OLIVIER SAINT-VINCENT</a:t>
            </a:r>
          </a:p>
          <a:p>
            <a:pPr algn="ctr">
              <a:lnSpc>
                <a:spcPct val="200000"/>
              </a:lnSpc>
              <a:spcBef>
                <a:spcPts val="300"/>
              </a:spcBef>
              <a:spcAft>
                <a:spcPct val="0"/>
              </a:spcAft>
              <a:defRPr/>
            </a:pPr>
            <a:r>
              <a:rPr lang="en-CA" b="0" i="0" dirty="0">
                <a:effectLst/>
                <a:latin typeface="IBM Plex Sans" panose="020B0503050203000203" pitchFamily="34" charset="0"/>
              </a:rPr>
              <a:t>The Algorithmic Architect</a:t>
            </a:r>
            <a:endParaRPr lang="en-US" sz="1800" dirty="0">
              <a:latin typeface="IBM Plex Sans" panose="020B0503050203000203" pitchFamily="34" charset="0"/>
              <a:cs typeface="Arial"/>
            </a:endParaRPr>
          </a:p>
          <a:p>
            <a:pPr algn="ctr">
              <a:lnSpc>
                <a:spcPct val="200000"/>
              </a:lnSpc>
              <a:spcBef>
                <a:spcPts val="300"/>
              </a:spcBef>
              <a:spcAft>
                <a:spcPct val="0"/>
              </a:spcAft>
              <a:defRPr/>
            </a:pPr>
            <a:r>
              <a:rPr lang="en-US" sz="1800" dirty="0">
                <a:latin typeface="IBM Plex Sans"/>
                <a:cs typeface="Arial"/>
              </a:rPr>
              <a:t>Cégep</a:t>
            </a:r>
          </a:p>
          <a:p>
            <a:endParaRPr lang="en-CA" dirty="0"/>
          </a:p>
        </p:txBody>
      </p:sp>
      <p:sp>
        <p:nvSpPr>
          <p:cNvPr id="8" name="TextBox 7">
            <a:extLst>
              <a:ext uri="{FF2B5EF4-FFF2-40B4-BE49-F238E27FC236}">
                <a16:creationId xmlns:a16="http://schemas.microsoft.com/office/drawing/2014/main" id="{925E0148-0E9F-4DBB-8C00-7275F762E782}"/>
              </a:ext>
            </a:extLst>
          </p:cNvPr>
          <p:cNvSpPr txBox="1"/>
          <p:nvPr/>
        </p:nvSpPr>
        <p:spPr>
          <a:xfrm>
            <a:off x="3292049" y="4860026"/>
            <a:ext cx="3325906" cy="2108269"/>
          </a:xfrm>
          <a:prstGeom prst="rect">
            <a:avLst/>
          </a:prstGeom>
          <a:noFill/>
        </p:spPr>
        <p:txBody>
          <a:bodyPr wrap="square" rtlCol="0">
            <a:spAutoFit/>
          </a:bodyPr>
          <a:lstStyle/>
          <a:p>
            <a:pPr algn="ctr">
              <a:lnSpc>
                <a:spcPct val="200000"/>
              </a:lnSpc>
              <a:spcBef>
                <a:spcPts val="300"/>
              </a:spcBef>
              <a:spcAft>
                <a:spcPct val="0"/>
              </a:spcAft>
              <a:defRPr/>
            </a:pPr>
            <a:r>
              <a:rPr lang="en-US" sz="1800" dirty="0">
                <a:latin typeface="IBM Plex Sans"/>
                <a:cs typeface="Arial"/>
              </a:rPr>
              <a:t>GABRIEL SABÉRIAN</a:t>
            </a:r>
          </a:p>
          <a:p>
            <a:pPr algn="ctr">
              <a:lnSpc>
                <a:spcPct val="200000"/>
              </a:lnSpc>
              <a:spcBef>
                <a:spcPts val="300"/>
              </a:spcBef>
              <a:spcAft>
                <a:spcPct val="0"/>
              </a:spcAft>
              <a:defRPr/>
            </a:pPr>
            <a:r>
              <a:rPr lang="en-CA" b="0" i="0" dirty="0">
                <a:effectLst/>
                <a:latin typeface="IBM Plex Sans" panose="020B0503050203000203" pitchFamily="34" charset="0"/>
              </a:rPr>
              <a:t>The Presentation Prodigy</a:t>
            </a:r>
            <a:endParaRPr lang="en-US" dirty="0">
              <a:latin typeface="IBM Plex Sans" panose="020B0503050203000203" pitchFamily="34" charset="0"/>
              <a:cs typeface="Arial"/>
            </a:endParaRPr>
          </a:p>
          <a:p>
            <a:pPr algn="ctr">
              <a:lnSpc>
                <a:spcPct val="200000"/>
              </a:lnSpc>
              <a:spcBef>
                <a:spcPts val="300"/>
              </a:spcBef>
              <a:spcAft>
                <a:spcPct val="0"/>
              </a:spcAft>
              <a:defRPr/>
            </a:pPr>
            <a:r>
              <a:rPr lang="en-US" sz="1800" dirty="0">
                <a:latin typeface="IBM Plex Sans"/>
                <a:cs typeface="Arial"/>
              </a:rPr>
              <a:t>Cégep </a:t>
            </a:r>
          </a:p>
          <a:p>
            <a:endParaRPr lang="en-CA" dirty="0"/>
          </a:p>
        </p:txBody>
      </p:sp>
      <p:sp>
        <p:nvSpPr>
          <p:cNvPr id="10" name="TextBox 9">
            <a:extLst>
              <a:ext uri="{FF2B5EF4-FFF2-40B4-BE49-F238E27FC236}">
                <a16:creationId xmlns:a16="http://schemas.microsoft.com/office/drawing/2014/main" id="{27F12769-A410-70C2-7CC3-149EEE4C2CE0}"/>
              </a:ext>
            </a:extLst>
          </p:cNvPr>
          <p:cNvSpPr txBox="1"/>
          <p:nvPr/>
        </p:nvSpPr>
        <p:spPr>
          <a:xfrm>
            <a:off x="6523454" y="4787118"/>
            <a:ext cx="2877671" cy="2046714"/>
          </a:xfrm>
          <a:prstGeom prst="rect">
            <a:avLst/>
          </a:prstGeom>
          <a:noFill/>
        </p:spPr>
        <p:txBody>
          <a:bodyPr wrap="square" rtlCol="0">
            <a:spAutoFit/>
          </a:bodyPr>
          <a:lstStyle/>
          <a:p>
            <a:pPr algn="ctr">
              <a:lnSpc>
                <a:spcPct val="200000"/>
              </a:lnSpc>
              <a:spcBef>
                <a:spcPts val="300"/>
              </a:spcBef>
              <a:spcAft>
                <a:spcPct val="0"/>
              </a:spcAft>
              <a:defRPr/>
            </a:pPr>
            <a:r>
              <a:rPr lang="en-US" sz="1800" dirty="0">
                <a:latin typeface="IBM Plex Sans"/>
                <a:cs typeface="Arial"/>
              </a:rPr>
              <a:t>JEAN-SIMON MARROCCO</a:t>
            </a:r>
          </a:p>
          <a:p>
            <a:pPr algn="ctr">
              <a:lnSpc>
                <a:spcPct val="200000"/>
              </a:lnSpc>
              <a:spcBef>
                <a:spcPts val="300"/>
              </a:spcBef>
              <a:spcAft>
                <a:spcPct val="0"/>
              </a:spcAft>
              <a:defRPr/>
            </a:pPr>
            <a:r>
              <a:rPr lang="en-US" sz="1600" b="0" i="0" dirty="0">
                <a:effectLst/>
                <a:latin typeface="IBM Plex Sans" panose="020B0503050203000203" pitchFamily="34" charset="0"/>
              </a:rPr>
              <a:t>The Mastermind of the Matrix</a:t>
            </a:r>
            <a:endParaRPr lang="en-US" sz="1600" dirty="0"/>
          </a:p>
          <a:p>
            <a:pPr algn="ctr">
              <a:lnSpc>
                <a:spcPct val="200000"/>
              </a:lnSpc>
              <a:spcBef>
                <a:spcPts val="300"/>
              </a:spcBef>
              <a:spcAft>
                <a:spcPct val="0"/>
              </a:spcAft>
              <a:defRPr/>
            </a:pPr>
            <a:r>
              <a:rPr lang="en-US" sz="1800" dirty="0" err="1">
                <a:latin typeface="IBM Plex Sans"/>
                <a:cs typeface="Arial"/>
              </a:rPr>
              <a:t>Msc</a:t>
            </a:r>
            <a:r>
              <a:rPr lang="en-US" sz="1800" dirty="0">
                <a:latin typeface="IBM Plex Sans"/>
                <a:cs typeface="Arial"/>
              </a:rPr>
              <a:t>. </a:t>
            </a:r>
            <a:r>
              <a:rPr lang="en-US" sz="1800" dirty="0" err="1">
                <a:latin typeface="IBM Plex Sans"/>
                <a:cs typeface="Arial"/>
              </a:rPr>
              <a:t>Génie</a:t>
            </a:r>
            <a:r>
              <a:rPr lang="en-US" sz="1800" dirty="0">
                <a:latin typeface="IBM Plex Sans"/>
                <a:cs typeface="Arial"/>
              </a:rPr>
              <a:t> Informatique</a:t>
            </a:r>
          </a:p>
          <a:p>
            <a:endParaRPr lang="en-CA" dirty="0"/>
          </a:p>
        </p:txBody>
      </p:sp>
      <p:sp>
        <p:nvSpPr>
          <p:cNvPr id="12" name="TextBox 11">
            <a:extLst>
              <a:ext uri="{FF2B5EF4-FFF2-40B4-BE49-F238E27FC236}">
                <a16:creationId xmlns:a16="http://schemas.microsoft.com/office/drawing/2014/main" id="{2CDE6B8A-E0A2-003C-FF08-F02CD1E04ED2}"/>
              </a:ext>
            </a:extLst>
          </p:cNvPr>
          <p:cNvSpPr txBox="1"/>
          <p:nvPr/>
        </p:nvSpPr>
        <p:spPr>
          <a:xfrm>
            <a:off x="9747353" y="4796100"/>
            <a:ext cx="1927413" cy="2108269"/>
          </a:xfrm>
          <a:prstGeom prst="rect">
            <a:avLst/>
          </a:prstGeom>
          <a:noFill/>
        </p:spPr>
        <p:txBody>
          <a:bodyPr wrap="square" rtlCol="0">
            <a:spAutoFit/>
          </a:bodyPr>
          <a:lstStyle/>
          <a:p>
            <a:pPr algn="ctr">
              <a:lnSpc>
                <a:spcPct val="200000"/>
              </a:lnSpc>
              <a:spcBef>
                <a:spcPts val="300"/>
              </a:spcBef>
              <a:spcAft>
                <a:spcPct val="0"/>
              </a:spcAft>
            </a:pPr>
            <a:r>
              <a:rPr lang="en-US" sz="1800" dirty="0">
                <a:latin typeface="IBM Plex Sans" panose="020B0503050203000203" pitchFamily="34" charset="0"/>
                <a:cs typeface="Arial"/>
              </a:rPr>
              <a:t>PHILIP SOITU</a:t>
            </a:r>
          </a:p>
          <a:p>
            <a:pPr algn="ctr">
              <a:lnSpc>
                <a:spcPct val="200000"/>
              </a:lnSpc>
              <a:spcBef>
                <a:spcPts val="300"/>
              </a:spcBef>
              <a:spcAft>
                <a:spcPct val="0"/>
              </a:spcAft>
            </a:pPr>
            <a:r>
              <a:rPr lang="en-CA" b="0" i="0" dirty="0">
                <a:effectLst/>
                <a:latin typeface="IBM Plex Sans" panose="020B0503050203000203" pitchFamily="34" charset="0"/>
              </a:rPr>
              <a:t>The UI Visionary</a:t>
            </a:r>
            <a:r>
              <a:rPr lang="en-US" sz="1800" dirty="0">
                <a:latin typeface="IBM Plex Sans" panose="020B0503050203000203" pitchFamily="34" charset="0"/>
                <a:cs typeface="Arial"/>
              </a:rPr>
              <a:t> </a:t>
            </a:r>
          </a:p>
          <a:p>
            <a:pPr algn="ctr">
              <a:lnSpc>
                <a:spcPct val="200000"/>
              </a:lnSpc>
              <a:spcBef>
                <a:spcPts val="300"/>
              </a:spcBef>
              <a:spcAft>
                <a:spcPct val="0"/>
              </a:spcAft>
            </a:pPr>
            <a:r>
              <a:rPr lang="en-US" sz="1800" dirty="0">
                <a:latin typeface="IBM Plex Sans" panose="020B0503050203000203" pitchFamily="34" charset="0"/>
                <a:cs typeface="Arial"/>
              </a:rPr>
              <a:t>Cégep</a:t>
            </a:r>
          </a:p>
          <a:p>
            <a:endParaRPr lang="en-CA" dirty="0">
              <a:latin typeface="IBM Plex Sans" panose="020B0503050203000203" pitchFamily="34" charset="0"/>
            </a:endParaRPr>
          </a:p>
        </p:txBody>
      </p:sp>
      <p:pic>
        <p:nvPicPr>
          <p:cNvPr id="9" name="Picture 8">
            <a:extLst>
              <a:ext uri="{FF2B5EF4-FFF2-40B4-BE49-F238E27FC236}">
                <a16:creationId xmlns:a16="http://schemas.microsoft.com/office/drawing/2014/main" id="{E9558D76-A54A-C11B-9968-1B7DC86EF8A9}"/>
              </a:ext>
            </a:extLst>
          </p:cNvPr>
          <p:cNvPicPr>
            <a:picLocks noChangeAspect="1"/>
          </p:cNvPicPr>
          <p:nvPr/>
        </p:nvPicPr>
        <p:blipFill rotWithShape="1">
          <a:blip r:embed="rId2">
            <a:extLst>
              <a:ext uri="{28A0092B-C50C-407E-A947-70E740481C1C}">
                <a14:useLocalDpi xmlns:a14="http://schemas.microsoft.com/office/drawing/2010/main" val="0"/>
              </a:ext>
            </a:extLst>
          </a:blip>
          <a:srcRect l="4367" t="-241" r="10214" b="6336"/>
          <a:stretch/>
        </p:blipFill>
        <p:spPr>
          <a:xfrm>
            <a:off x="6680708" y="1597894"/>
            <a:ext cx="2418468" cy="28166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7" name="Picture 16">
            <a:extLst>
              <a:ext uri="{FF2B5EF4-FFF2-40B4-BE49-F238E27FC236}">
                <a16:creationId xmlns:a16="http://schemas.microsoft.com/office/drawing/2014/main" id="{3F995610-75BF-4D98-691C-C08F6D2D069D}"/>
              </a:ext>
            </a:extLst>
          </p:cNvPr>
          <p:cNvPicPr>
            <a:picLocks noChangeAspect="1"/>
          </p:cNvPicPr>
          <p:nvPr/>
        </p:nvPicPr>
        <p:blipFill rotWithShape="1">
          <a:blip r:embed="rId3">
            <a:extLst>
              <a:ext uri="{28A0092B-C50C-407E-A947-70E740481C1C}">
                <a14:useLocalDpi xmlns:a14="http://schemas.microsoft.com/office/drawing/2010/main" val="0"/>
              </a:ext>
            </a:extLst>
          </a:blip>
          <a:srcRect l="35427" t="220" r="2278" b="49880"/>
          <a:stretch/>
        </p:blipFill>
        <p:spPr>
          <a:xfrm>
            <a:off x="807113" y="1661820"/>
            <a:ext cx="2366393" cy="28166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1" name="Picture 20">
            <a:extLst>
              <a:ext uri="{FF2B5EF4-FFF2-40B4-BE49-F238E27FC236}">
                <a16:creationId xmlns:a16="http://schemas.microsoft.com/office/drawing/2014/main" id="{675583A9-1284-9C61-6B83-9C9C79513BA0}"/>
              </a:ext>
            </a:extLst>
          </p:cNvPr>
          <p:cNvPicPr>
            <a:picLocks noChangeAspect="1"/>
          </p:cNvPicPr>
          <p:nvPr/>
        </p:nvPicPr>
        <p:blipFill rotWithShape="1">
          <a:blip r:embed="rId4">
            <a:extLst>
              <a:ext uri="{28A0092B-C50C-407E-A947-70E740481C1C}">
                <a14:useLocalDpi xmlns:a14="http://schemas.microsoft.com/office/drawing/2010/main" val="0"/>
              </a:ext>
            </a:extLst>
          </a:blip>
          <a:srcRect l="11422" t="27837" r="20111" b="8386"/>
          <a:stretch/>
        </p:blipFill>
        <p:spPr>
          <a:xfrm>
            <a:off x="3770804" y="1597894"/>
            <a:ext cx="2547690" cy="294449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3" name="Picture 22">
            <a:extLst>
              <a:ext uri="{FF2B5EF4-FFF2-40B4-BE49-F238E27FC236}">
                <a16:creationId xmlns:a16="http://schemas.microsoft.com/office/drawing/2014/main" id="{264FF07F-C886-B6D2-C6D0-6C056525B5D4}"/>
              </a:ext>
            </a:extLst>
          </p:cNvPr>
          <p:cNvPicPr>
            <a:picLocks noChangeAspect="1"/>
          </p:cNvPicPr>
          <p:nvPr/>
        </p:nvPicPr>
        <p:blipFill rotWithShape="1">
          <a:blip r:embed="rId5">
            <a:extLst>
              <a:ext uri="{28A0092B-C50C-407E-A947-70E740481C1C}">
                <a14:useLocalDpi xmlns:a14="http://schemas.microsoft.com/office/drawing/2010/main" val="0"/>
              </a:ext>
            </a:extLst>
          </a:blip>
          <a:srcRect l="30284" t="58977" r="39324" b="13835"/>
          <a:stretch/>
        </p:blipFill>
        <p:spPr>
          <a:xfrm>
            <a:off x="9299119" y="1597894"/>
            <a:ext cx="2632906" cy="280782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0122069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8C1D0-DEF6-F9F5-DF85-D2E312516D35}"/>
              </a:ext>
            </a:extLst>
          </p:cNvPr>
          <p:cNvSpPr>
            <a:spLocks noGrp="1"/>
          </p:cNvSpPr>
          <p:nvPr>
            <p:ph type="title"/>
          </p:nvPr>
        </p:nvSpPr>
        <p:spPr/>
        <p:txBody>
          <a:bodyPr/>
          <a:lstStyle/>
          <a:p>
            <a:r>
              <a:rPr lang="fr-CA" dirty="0">
                <a:latin typeface="IBM Plex Sans" panose="020B0503050203000203" pitchFamily="34" charset="0"/>
              </a:rPr>
              <a:t>Agenda</a:t>
            </a:r>
            <a:endParaRPr lang="en-CA" dirty="0">
              <a:latin typeface="IBM Plex Sans" panose="020B0503050203000203" pitchFamily="34" charset="0"/>
            </a:endParaRPr>
          </a:p>
        </p:txBody>
      </p:sp>
      <p:sp>
        <p:nvSpPr>
          <p:cNvPr id="3" name="Content Placeholder 2">
            <a:extLst>
              <a:ext uri="{FF2B5EF4-FFF2-40B4-BE49-F238E27FC236}">
                <a16:creationId xmlns:a16="http://schemas.microsoft.com/office/drawing/2014/main" id="{1BA11576-23A0-3B21-47C2-53D3B7E25AF4}"/>
              </a:ext>
            </a:extLst>
          </p:cNvPr>
          <p:cNvSpPr>
            <a:spLocks noGrp="1"/>
          </p:cNvSpPr>
          <p:nvPr>
            <p:ph idx="1"/>
          </p:nvPr>
        </p:nvSpPr>
        <p:spPr/>
        <p:txBody>
          <a:bodyPr/>
          <a:lstStyle/>
          <a:p>
            <a:pPr marL="0" indent="0">
              <a:buNone/>
            </a:pPr>
            <a:r>
              <a:rPr lang="fr-CA" dirty="0">
                <a:latin typeface="IBM Plex Sans" panose="020B0503050203000203" pitchFamily="34" charset="0"/>
              </a:rPr>
              <a:t>01 : </a:t>
            </a:r>
            <a:r>
              <a:rPr lang="fr-CA" b="1" dirty="0">
                <a:latin typeface="IBM Plex Sans" panose="020B0503050203000203" pitchFamily="34" charset="0"/>
              </a:rPr>
              <a:t>Introduction</a:t>
            </a:r>
          </a:p>
          <a:p>
            <a:pPr marL="0" indent="0">
              <a:buNone/>
            </a:pPr>
            <a:r>
              <a:rPr lang="fr-CA" dirty="0">
                <a:latin typeface="IBM Plex Sans" panose="020B0503050203000203" pitchFamily="34" charset="0"/>
              </a:rPr>
              <a:t>02 : Présentation du projet / Project </a:t>
            </a:r>
            <a:r>
              <a:rPr lang="fr-CA" dirty="0" err="1">
                <a:latin typeface="IBM Plex Sans" panose="020B0503050203000203" pitchFamily="34" charset="0"/>
              </a:rPr>
              <a:t>presentation</a:t>
            </a:r>
            <a:endParaRPr lang="fr-CA" dirty="0">
              <a:latin typeface="IBM Plex Sans" panose="020B0503050203000203" pitchFamily="34" charset="0"/>
            </a:endParaRPr>
          </a:p>
          <a:p>
            <a:pPr marL="0" indent="0">
              <a:buNone/>
            </a:pPr>
            <a:r>
              <a:rPr lang="fr-CA" dirty="0">
                <a:latin typeface="IBM Plex Sans" panose="020B0503050203000203" pitchFamily="34" charset="0"/>
              </a:rPr>
              <a:t>03 : Réalisation de l’application / </a:t>
            </a:r>
            <a:r>
              <a:rPr lang="fr-CA" dirty="0" err="1">
                <a:latin typeface="IBM Plex Sans" panose="020B0503050203000203" pitchFamily="34" charset="0"/>
              </a:rPr>
              <a:t>Making</a:t>
            </a:r>
            <a:r>
              <a:rPr lang="fr-CA" dirty="0">
                <a:latin typeface="IBM Plex Sans" panose="020B0503050203000203" pitchFamily="34" charset="0"/>
              </a:rPr>
              <a:t> the app </a:t>
            </a:r>
          </a:p>
          <a:p>
            <a:pPr marL="0" indent="0">
              <a:buNone/>
            </a:pPr>
            <a:r>
              <a:rPr lang="fr-CA" dirty="0">
                <a:latin typeface="IBM Plex Sans" panose="020B0503050203000203" pitchFamily="34" charset="0"/>
              </a:rPr>
              <a:t>04 : Bénéfices au sein de la société / </a:t>
            </a:r>
            <a:r>
              <a:rPr lang="fr-CA" dirty="0" err="1">
                <a:latin typeface="IBM Plex Sans" panose="020B0503050203000203" pitchFamily="34" charset="0"/>
              </a:rPr>
              <a:t>Societal</a:t>
            </a:r>
            <a:r>
              <a:rPr lang="fr-CA" dirty="0">
                <a:latin typeface="IBM Plex Sans" panose="020B0503050203000203" pitchFamily="34" charset="0"/>
              </a:rPr>
              <a:t> </a:t>
            </a:r>
            <a:r>
              <a:rPr lang="fr-CA" dirty="0" err="1">
                <a:latin typeface="IBM Plex Sans" panose="020B0503050203000203" pitchFamily="34" charset="0"/>
              </a:rPr>
              <a:t>benefits</a:t>
            </a:r>
            <a:endParaRPr lang="fr-CA" dirty="0">
              <a:latin typeface="IBM Plex Sans" panose="020B0503050203000203" pitchFamily="34" charset="0"/>
            </a:endParaRPr>
          </a:p>
          <a:p>
            <a:pPr marL="0" indent="0">
              <a:buNone/>
            </a:pPr>
            <a:r>
              <a:rPr lang="fr-CA" dirty="0">
                <a:latin typeface="IBM Plex Sans" panose="020B0503050203000203" pitchFamily="34" charset="0"/>
              </a:rPr>
              <a:t>05 : Démo du projet / Project </a:t>
            </a:r>
            <a:r>
              <a:rPr lang="fr-CA" dirty="0" err="1">
                <a:latin typeface="IBM Plex Sans" panose="020B0503050203000203" pitchFamily="34" charset="0"/>
              </a:rPr>
              <a:t>demo</a:t>
            </a:r>
            <a:endParaRPr lang="fr-CA" dirty="0">
              <a:latin typeface="IBM Plex Sans" panose="020B0503050203000203" pitchFamily="34" charset="0"/>
            </a:endParaRPr>
          </a:p>
          <a:p>
            <a:pPr marL="0" indent="0">
              <a:buNone/>
            </a:pPr>
            <a:r>
              <a:rPr lang="fr-CA" dirty="0">
                <a:latin typeface="IBM Plex Sans" panose="020B0503050203000203" pitchFamily="34" charset="0"/>
              </a:rPr>
              <a:t>06 : Développement futur  / Futur </a:t>
            </a:r>
            <a:r>
              <a:rPr lang="fr-CA" dirty="0" err="1">
                <a:latin typeface="IBM Plex Sans" panose="020B0503050203000203" pitchFamily="34" charset="0"/>
              </a:rPr>
              <a:t>developement</a:t>
            </a:r>
            <a:endParaRPr lang="fr-CA" dirty="0">
              <a:latin typeface="IBM Plex Sans" panose="020B0503050203000203" pitchFamily="34" charset="0"/>
            </a:endParaRPr>
          </a:p>
          <a:p>
            <a:pPr marL="0" indent="0">
              <a:buNone/>
            </a:pPr>
            <a:r>
              <a:rPr lang="fr-CA" dirty="0">
                <a:latin typeface="IBM Plex Sans" panose="020B0503050203000203" pitchFamily="34" charset="0"/>
              </a:rPr>
              <a:t>07 : FAQ / Q&amp;A</a:t>
            </a:r>
          </a:p>
        </p:txBody>
      </p:sp>
    </p:spTree>
    <p:extLst>
      <p:ext uri="{BB962C8B-B14F-4D97-AF65-F5344CB8AC3E}">
        <p14:creationId xmlns:p14="http://schemas.microsoft.com/office/powerpoint/2010/main" val="187226093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E07EC-E2CC-052B-9CF2-FAA27D5A785B}"/>
              </a:ext>
            </a:extLst>
          </p:cNvPr>
          <p:cNvSpPr>
            <a:spLocks noGrp="1"/>
          </p:cNvSpPr>
          <p:nvPr>
            <p:ph type="title"/>
          </p:nvPr>
        </p:nvSpPr>
        <p:spPr>
          <a:xfrm>
            <a:off x="255494" y="200894"/>
            <a:ext cx="11681012" cy="2128841"/>
          </a:xfrm>
        </p:spPr>
        <p:txBody>
          <a:bodyPr>
            <a:normAutofit/>
          </a:bodyPr>
          <a:lstStyle/>
          <a:p>
            <a:pPr algn="l"/>
            <a:r>
              <a:rPr lang="fr-CA" sz="1800" i="1" dirty="0">
                <a:solidFill>
                  <a:schemeClr val="accent1"/>
                </a:solidFill>
                <a:latin typeface="IBM Plex Sans" panose="020B0503050203000203" pitchFamily="34" charset="0"/>
              </a:rPr>
              <a:t>L’apprentissage est un besoin crucial au sein d’une société, car il permet le développement et la mise en application de nos talents et de nos connaissances. Bien évidemment, posséder des notions est gratifiant et cela a un grand impact positif sur notre sentiment d’accomplissement personnel. – Gabriel </a:t>
            </a:r>
            <a:r>
              <a:rPr lang="fr-CA" sz="1800" i="1" dirty="0" err="1">
                <a:solidFill>
                  <a:schemeClr val="accent1"/>
                </a:solidFill>
                <a:latin typeface="IBM Plex Sans" panose="020B0503050203000203" pitchFamily="34" charset="0"/>
              </a:rPr>
              <a:t>Sabérian</a:t>
            </a:r>
            <a:r>
              <a:rPr lang="fr-CA" sz="1800" i="1" dirty="0">
                <a:solidFill>
                  <a:schemeClr val="accent1"/>
                </a:solidFill>
                <a:latin typeface="IBM Plex Sans" panose="020B0503050203000203" pitchFamily="34" charset="0"/>
              </a:rPr>
              <a:t> 2023</a:t>
            </a:r>
            <a:endParaRPr lang="en-CA" sz="1800" i="1" dirty="0">
              <a:solidFill>
                <a:schemeClr val="accent1"/>
              </a:solidFill>
              <a:latin typeface="IBM Plex Sans" panose="020B0503050203000203" pitchFamily="34" charset="0"/>
            </a:endParaRPr>
          </a:p>
        </p:txBody>
      </p:sp>
      <p:sp>
        <p:nvSpPr>
          <p:cNvPr id="3" name="Content Placeholder 2">
            <a:extLst>
              <a:ext uri="{FF2B5EF4-FFF2-40B4-BE49-F238E27FC236}">
                <a16:creationId xmlns:a16="http://schemas.microsoft.com/office/drawing/2014/main" id="{34E5F86D-D5BF-9B75-3878-6FA439F0D3B2}"/>
              </a:ext>
            </a:extLst>
          </p:cNvPr>
          <p:cNvSpPr>
            <a:spLocks noGrp="1"/>
          </p:cNvSpPr>
          <p:nvPr>
            <p:ph idx="1"/>
          </p:nvPr>
        </p:nvSpPr>
        <p:spPr>
          <a:xfrm>
            <a:off x="838200" y="2478624"/>
            <a:ext cx="10515600" cy="356132"/>
          </a:xfrm>
        </p:spPr>
        <p:txBody>
          <a:bodyPr>
            <a:normAutofit/>
          </a:bodyPr>
          <a:lstStyle/>
          <a:p>
            <a:pPr marL="0" indent="0">
              <a:buNone/>
            </a:pPr>
            <a:r>
              <a:rPr lang="fr-CA" sz="1600" b="1" dirty="0">
                <a:latin typeface="IBM Plex Sans" panose="020B0503050203000203" pitchFamily="34" charset="0"/>
              </a:rPr>
              <a:t>Objectif</a:t>
            </a:r>
            <a:r>
              <a:rPr lang="fr-CA" sz="1600" dirty="0">
                <a:latin typeface="IBM Plex Sans" panose="020B0503050203000203" pitchFamily="34" charset="0"/>
              </a:rPr>
              <a:t> : Créer une application qui favorise l’apprentissage des maths autant chez les jeunes que chez les </a:t>
            </a:r>
            <a:r>
              <a:rPr lang="fr-CA" sz="1600" dirty="0">
                <a:solidFill>
                  <a:schemeClr val="tx1"/>
                </a:solidFill>
                <a:latin typeface="IBM Plex Sans" panose="020B0503050203000203" pitchFamily="34" charset="0"/>
              </a:rPr>
              <a:t>a</a:t>
            </a:r>
            <a:r>
              <a:rPr lang="en-CA" sz="1600" b="0" i="0" dirty="0" err="1">
                <a:solidFill>
                  <a:schemeClr val="tx1"/>
                </a:solidFill>
                <a:effectLst/>
                <a:latin typeface="IBM Plex Sans" panose="020B0503050203000203" pitchFamily="34" charset="0"/>
              </a:rPr>
              <a:t>în</a:t>
            </a:r>
            <a:r>
              <a:rPr lang="fr-CA" sz="1600" dirty="0" err="1">
                <a:solidFill>
                  <a:schemeClr val="tx1"/>
                </a:solidFill>
                <a:latin typeface="IBM Plex Sans" panose="020B0503050203000203" pitchFamily="34" charset="0"/>
              </a:rPr>
              <a:t>és</a:t>
            </a:r>
            <a:endParaRPr lang="en-CA" sz="1600" dirty="0">
              <a:solidFill>
                <a:schemeClr val="tx1"/>
              </a:solidFill>
              <a:latin typeface="IBM Plex Sans" panose="020B0503050203000203" pitchFamily="34" charset="0"/>
            </a:endParaRPr>
          </a:p>
        </p:txBody>
      </p:sp>
      <p:sp>
        <p:nvSpPr>
          <p:cNvPr id="4" name="Rectangle">
            <a:extLst>
              <a:ext uri="{FF2B5EF4-FFF2-40B4-BE49-F238E27FC236}">
                <a16:creationId xmlns:a16="http://schemas.microsoft.com/office/drawing/2014/main" id="{8A18BD1A-16A9-80BD-66E2-EA4A3A8D15EE}"/>
              </a:ext>
            </a:extLst>
          </p:cNvPr>
          <p:cNvSpPr/>
          <p:nvPr/>
        </p:nvSpPr>
        <p:spPr>
          <a:xfrm>
            <a:off x="426865" y="3060824"/>
            <a:ext cx="3097256" cy="3238342"/>
          </a:xfrm>
          <a:prstGeom prst="rect">
            <a:avLst/>
          </a:prstGeom>
          <a:ln/>
        </p:spPr>
        <p:style>
          <a:lnRef idx="1">
            <a:schemeClr val="accent5"/>
          </a:lnRef>
          <a:fillRef idx="2">
            <a:schemeClr val="accent5"/>
          </a:fillRef>
          <a:effectRef idx="1">
            <a:schemeClr val="accent5"/>
          </a:effectRef>
          <a:fontRef idx="minor">
            <a:schemeClr val="dk1"/>
          </a:fontRef>
        </p:style>
        <p:txBody>
          <a:bodyPr lIns="25400" tIns="25400" rIns="25400" bIns="25400" anchor="ctr"/>
          <a:lstStyle/>
          <a:p>
            <a:pPr algn="ctr" defTabSz="412750" hangingPunct="0">
              <a:defRPr sz="3200">
                <a:solidFill>
                  <a:srgbClr val="FFFFFF"/>
                </a:solidFill>
                <a:latin typeface="Helvetica Neue Medium"/>
                <a:ea typeface="Helvetica Neue Medium"/>
                <a:cs typeface="Helvetica Neue Medium"/>
                <a:sym typeface="Helvetica Neue Medium"/>
              </a:defRPr>
            </a:pPr>
            <a:endParaRPr lang="fr-CA" sz="1600" kern="0" dirty="0">
              <a:solidFill>
                <a:srgbClr val="FFFFFF"/>
              </a:solidFill>
              <a:latin typeface="IBM Plex Sans" panose="020B0503050203000203" pitchFamily="34" charset="0"/>
              <a:ea typeface="Helvetica Neue Medium"/>
              <a:cs typeface="Helvetica Neue Medium"/>
              <a:sym typeface="Helvetica Neue Medium"/>
            </a:endParaRPr>
          </a:p>
        </p:txBody>
      </p:sp>
      <p:sp>
        <p:nvSpPr>
          <p:cNvPr id="6" name="TextBox 5">
            <a:extLst>
              <a:ext uri="{FF2B5EF4-FFF2-40B4-BE49-F238E27FC236}">
                <a16:creationId xmlns:a16="http://schemas.microsoft.com/office/drawing/2014/main" id="{5F98B03C-D683-196E-3FD2-C1540B190983}"/>
              </a:ext>
            </a:extLst>
          </p:cNvPr>
          <p:cNvSpPr txBox="1"/>
          <p:nvPr/>
        </p:nvSpPr>
        <p:spPr>
          <a:xfrm>
            <a:off x="733574" y="3221226"/>
            <a:ext cx="2574247" cy="338554"/>
          </a:xfrm>
          <a:prstGeom prst="rect">
            <a:avLst/>
          </a:prstGeom>
          <a:noFill/>
        </p:spPr>
        <p:txBody>
          <a:bodyPr wrap="square" rtlCol="0">
            <a:spAutoFit/>
          </a:bodyPr>
          <a:lstStyle/>
          <a:p>
            <a:r>
              <a:rPr lang="fr-CA" sz="1600" b="1" u="sng" dirty="0">
                <a:latin typeface="IBM Plex Sans" panose="020B0503050203000203" pitchFamily="34" charset="0"/>
              </a:rPr>
              <a:t>Enrichir ses savoirs</a:t>
            </a:r>
            <a:endParaRPr lang="en-CA" sz="1600" b="1" u="sng" dirty="0">
              <a:latin typeface="IBM Plex Sans" panose="020B0503050203000203" pitchFamily="34" charset="0"/>
            </a:endParaRPr>
          </a:p>
        </p:txBody>
      </p:sp>
      <p:sp>
        <p:nvSpPr>
          <p:cNvPr id="8" name="TextBox 7">
            <a:extLst>
              <a:ext uri="{FF2B5EF4-FFF2-40B4-BE49-F238E27FC236}">
                <a16:creationId xmlns:a16="http://schemas.microsoft.com/office/drawing/2014/main" id="{FD6D09BC-4DA7-B85E-5217-57BC29D6BFA6}"/>
              </a:ext>
            </a:extLst>
          </p:cNvPr>
          <p:cNvSpPr txBox="1"/>
          <p:nvPr/>
        </p:nvSpPr>
        <p:spPr>
          <a:xfrm>
            <a:off x="707921" y="3648941"/>
            <a:ext cx="2420470" cy="2308324"/>
          </a:xfrm>
          <a:prstGeom prst="rect">
            <a:avLst/>
          </a:prstGeom>
          <a:noFill/>
        </p:spPr>
        <p:txBody>
          <a:bodyPr wrap="square" rtlCol="0">
            <a:spAutoFit/>
          </a:bodyPr>
          <a:lstStyle/>
          <a:p>
            <a:pPr marL="285750" indent="-285750">
              <a:buFont typeface="Arial" panose="020B0604020202020204" pitchFamily="34" charset="0"/>
              <a:buChar char="•"/>
            </a:pPr>
            <a:r>
              <a:rPr lang="fr-CA" sz="1600" dirty="0">
                <a:latin typeface="IBM Plex Sans" panose="020B0503050203000203" pitchFamily="34" charset="0"/>
              </a:rPr>
              <a:t>Résoudre une série de problèmes à difficulté variable</a:t>
            </a:r>
          </a:p>
          <a:p>
            <a:pPr marL="285750" indent="-285750">
              <a:buFont typeface="Arial" panose="020B0604020202020204" pitchFamily="34" charset="0"/>
              <a:buChar char="•"/>
            </a:pPr>
            <a:endParaRPr lang="fr-CA" sz="1600" dirty="0">
              <a:latin typeface="IBM Plex Sans" panose="020B0503050203000203" pitchFamily="34" charset="0"/>
            </a:endParaRPr>
          </a:p>
          <a:p>
            <a:pPr marL="285750" indent="-285750">
              <a:buFont typeface="Arial" panose="020B0604020202020204" pitchFamily="34" charset="0"/>
              <a:buChar char="•"/>
            </a:pPr>
            <a:r>
              <a:rPr lang="fr-CA" sz="1600" dirty="0">
                <a:latin typeface="IBM Plex Sans" panose="020B0503050203000203" pitchFamily="34" charset="0"/>
              </a:rPr>
              <a:t>Améliorer ses performances en se comparant aux autres performances des adversaires</a:t>
            </a:r>
            <a:endParaRPr lang="en-CA" sz="1600" dirty="0">
              <a:latin typeface="IBM Plex Sans" panose="020B0503050203000203" pitchFamily="34" charset="0"/>
            </a:endParaRPr>
          </a:p>
        </p:txBody>
      </p:sp>
      <p:sp>
        <p:nvSpPr>
          <p:cNvPr id="9" name="Half Frame 8">
            <a:extLst>
              <a:ext uri="{FF2B5EF4-FFF2-40B4-BE49-F238E27FC236}">
                <a16:creationId xmlns:a16="http://schemas.microsoft.com/office/drawing/2014/main" id="{815B7999-627B-0DC5-CB52-5AC5FB4057C6}"/>
              </a:ext>
            </a:extLst>
          </p:cNvPr>
          <p:cNvSpPr/>
          <p:nvPr/>
        </p:nvSpPr>
        <p:spPr>
          <a:xfrm rot="8179963">
            <a:off x="3666559" y="4425931"/>
            <a:ext cx="491652" cy="508127"/>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0" name="Rectangle">
            <a:extLst>
              <a:ext uri="{FF2B5EF4-FFF2-40B4-BE49-F238E27FC236}">
                <a16:creationId xmlns:a16="http://schemas.microsoft.com/office/drawing/2014/main" id="{1EEC2A4C-F9FA-CE00-2DB6-BBE1396EEE37}"/>
              </a:ext>
            </a:extLst>
          </p:cNvPr>
          <p:cNvSpPr/>
          <p:nvPr/>
        </p:nvSpPr>
        <p:spPr>
          <a:xfrm>
            <a:off x="4547372" y="3060824"/>
            <a:ext cx="3097256" cy="3238342"/>
          </a:xfrm>
          <a:prstGeom prst="rect">
            <a:avLst/>
          </a:prstGeom>
          <a:ln/>
        </p:spPr>
        <p:style>
          <a:lnRef idx="1">
            <a:schemeClr val="accent5"/>
          </a:lnRef>
          <a:fillRef idx="2">
            <a:schemeClr val="accent5"/>
          </a:fillRef>
          <a:effectRef idx="1">
            <a:schemeClr val="accent5"/>
          </a:effectRef>
          <a:fontRef idx="minor">
            <a:schemeClr val="dk1"/>
          </a:fontRef>
        </p:style>
        <p:txBody>
          <a:bodyPr lIns="25400" tIns="25400" rIns="25400" bIns="25400" anchor="ctr"/>
          <a:lstStyle/>
          <a:p>
            <a:pPr algn="ctr" defTabSz="412750" hangingPunct="0">
              <a:defRPr sz="3200">
                <a:solidFill>
                  <a:srgbClr val="FFFFFF"/>
                </a:solidFill>
                <a:latin typeface="Helvetica Neue Medium"/>
                <a:ea typeface="Helvetica Neue Medium"/>
                <a:cs typeface="Helvetica Neue Medium"/>
                <a:sym typeface="Helvetica Neue Medium"/>
              </a:defRPr>
            </a:pPr>
            <a:endParaRPr lang="fr-CA" sz="1600" kern="0" dirty="0">
              <a:solidFill>
                <a:srgbClr val="FFFFFF"/>
              </a:solidFill>
              <a:latin typeface="IBM Plex Sans" panose="020B0503050203000203" pitchFamily="34" charset="0"/>
              <a:ea typeface="Helvetica Neue Medium"/>
              <a:cs typeface="Helvetica Neue Medium"/>
              <a:sym typeface="Helvetica Neue Medium"/>
            </a:endParaRPr>
          </a:p>
        </p:txBody>
      </p:sp>
      <p:sp>
        <p:nvSpPr>
          <p:cNvPr id="12" name="TextBox 11">
            <a:extLst>
              <a:ext uri="{FF2B5EF4-FFF2-40B4-BE49-F238E27FC236}">
                <a16:creationId xmlns:a16="http://schemas.microsoft.com/office/drawing/2014/main" id="{57E762E8-8776-2E4C-7CF7-967385923D58}"/>
              </a:ext>
            </a:extLst>
          </p:cNvPr>
          <p:cNvSpPr txBox="1"/>
          <p:nvPr/>
        </p:nvSpPr>
        <p:spPr>
          <a:xfrm>
            <a:off x="4642517" y="3245322"/>
            <a:ext cx="3470803" cy="338554"/>
          </a:xfrm>
          <a:prstGeom prst="rect">
            <a:avLst/>
          </a:prstGeom>
          <a:noFill/>
        </p:spPr>
        <p:txBody>
          <a:bodyPr wrap="square" rtlCol="0">
            <a:spAutoFit/>
          </a:bodyPr>
          <a:lstStyle/>
          <a:p>
            <a:r>
              <a:rPr lang="fr-CA" sz="1600" b="1" u="sng" dirty="0">
                <a:latin typeface="IBM Plex Sans" panose="020B0503050203000203" pitchFamily="34" charset="0"/>
              </a:rPr>
              <a:t>Accomplissement personnel</a:t>
            </a:r>
            <a:endParaRPr lang="en-CA" sz="1600" b="1" u="sng" dirty="0">
              <a:latin typeface="IBM Plex Sans" panose="020B0503050203000203" pitchFamily="34" charset="0"/>
            </a:endParaRPr>
          </a:p>
        </p:txBody>
      </p:sp>
      <p:sp>
        <p:nvSpPr>
          <p:cNvPr id="13" name="TextBox 12">
            <a:extLst>
              <a:ext uri="{FF2B5EF4-FFF2-40B4-BE49-F238E27FC236}">
                <a16:creationId xmlns:a16="http://schemas.microsoft.com/office/drawing/2014/main" id="{3C7AC594-856E-1D2D-AB91-AE6398854C64}"/>
              </a:ext>
            </a:extLst>
          </p:cNvPr>
          <p:cNvSpPr txBox="1"/>
          <p:nvPr/>
        </p:nvSpPr>
        <p:spPr>
          <a:xfrm>
            <a:off x="5010404" y="3732765"/>
            <a:ext cx="2421196" cy="830997"/>
          </a:xfrm>
          <a:prstGeom prst="rect">
            <a:avLst/>
          </a:prstGeom>
          <a:noFill/>
        </p:spPr>
        <p:txBody>
          <a:bodyPr wrap="square" rtlCol="0">
            <a:spAutoFit/>
          </a:bodyPr>
          <a:lstStyle/>
          <a:p>
            <a:pPr marL="285750" indent="-285750">
              <a:buFont typeface="Arial" panose="020B0604020202020204" pitchFamily="34" charset="0"/>
              <a:buChar char="•"/>
            </a:pPr>
            <a:r>
              <a:rPr lang="fr-CA" sz="1600" dirty="0">
                <a:latin typeface="IBM Plex Sans" panose="020B0503050203000203" pitchFamily="34" charset="0"/>
              </a:rPr>
              <a:t>Obtenir un sentiment de réussite lors de nos parties</a:t>
            </a:r>
            <a:endParaRPr lang="en-CA" sz="1600" dirty="0">
              <a:latin typeface="IBM Plex Sans" panose="020B0503050203000203" pitchFamily="34" charset="0"/>
            </a:endParaRPr>
          </a:p>
        </p:txBody>
      </p:sp>
      <p:sp>
        <p:nvSpPr>
          <p:cNvPr id="14" name="Half Frame 13">
            <a:extLst>
              <a:ext uri="{FF2B5EF4-FFF2-40B4-BE49-F238E27FC236}">
                <a16:creationId xmlns:a16="http://schemas.microsoft.com/office/drawing/2014/main" id="{8AAAE110-A9D7-9035-FA02-69864D4DF690}"/>
              </a:ext>
            </a:extLst>
          </p:cNvPr>
          <p:cNvSpPr/>
          <p:nvPr/>
        </p:nvSpPr>
        <p:spPr>
          <a:xfrm rot="8179963">
            <a:off x="7760980" y="4425930"/>
            <a:ext cx="491652" cy="508127"/>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5" name="Rectangle">
            <a:extLst>
              <a:ext uri="{FF2B5EF4-FFF2-40B4-BE49-F238E27FC236}">
                <a16:creationId xmlns:a16="http://schemas.microsoft.com/office/drawing/2014/main" id="{E2AE505C-70F1-20D3-2C9A-9E50592C9DD9}"/>
              </a:ext>
            </a:extLst>
          </p:cNvPr>
          <p:cNvSpPr/>
          <p:nvPr/>
        </p:nvSpPr>
        <p:spPr>
          <a:xfrm>
            <a:off x="8582012" y="3060824"/>
            <a:ext cx="3097256" cy="3238342"/>
          </a:xfrm>
          <a:prstGeom prst="rect">
            <a:avLst/>
          </a:prstGeom>
          <a:ln/>
        </p:spPr>
        <p:style>
          <a:lnRef idx="1">
            <a:schemeClr val="accent5"/>
          </a:lnRef>
          <a:fillRef idx="2">
            <a:schemeClr val="accent5"/>
          </a:fillRef>
          <a:effectRef idx="1">
            <a:schemeClr val="accent5"/>
          </a:effectRef>
          <a:fontRef idx="minor">
            <a:schemeClr val="dk1"/>
          </a:fontRef>
        </p:style>
        <p:txBody>
          <a:bodyPr lIns="25400" tIns="25400" rIns="25400" bIns="25400" anchor="ctr"/>
          <a:lstStyle/>
          <a:p>
            <a:pPr algn="ctr" defTabSz="412750" hangingPunct="0">
              <a:defRPr sz="3200">
                <a:solidFill>
                  <a:srgbClr val="FFFFFF"/>
                </a:solidFill>
                <a:latin typeface="Helvetica Neue Medium"/>
                <a:ea typeface="Helvetica Neue Medium"/>
                <a:cs typeface="Helvetica Neue Medium"/>
                <a:sym typeface="Helvetica Neue Medium"/>
              </a:defRPr>
            </a:pPr>
            <a:endParaRPr lang="fr-CA" sz="1600" kern="0" dirty="0">
              <a:solidFill>
                <a:srgbClr val="FFFFFF"/>
              </a:solidFill>
              <a:latin typeface="IBM Plex Sans" panose="020B0503050203000203" pitchFamily="34" charset="0"/>
              <a:ea typeface="Helvetica Neue Medium"/>
              <a:cs typeface="Helvetica Neue Medium"/>
              <a:sym typeface="Helvetica Neue Medium"/>
            </a:endParaRPr>
          </a:p>
        </p:txBody>
      </p:sp>
      <p:sp>
        <p:nvSpPr>
          <p:cNvPr id="16" name="TextBox 15">
            <a:extLst>
              <a:ext uri="{FF2B5EF4-FFF2-40B4-BE49-F238E27FC236}">
                <a16:creationId xmlns:a16="http://schemas.microsoft.com/office/drawing/2014/main" id="{7B0E4B58-72CA-D4EC-4F02-E251D20B84C6}"/>
              </a:ext>
            </a:extLst>
          </p:cNvPr>
          <p:cNvSpPr txBox="1"/>
          <p:nvPr/>
        </p:nvSpPr>
        <p:spPr>
          <a:xfrm>
            <a:off x="9191587" y="3223107"/>
            <a:ext cx="1878106" cy="338554"/>
          </a:xfrm>
          <a:prstGeom prst="rect">
            <a:avLst/>
          </a:prstGeom>
          <a:noFill/>
        </p:spPr>
        <p:txBody>
          <a:bodyPr wrap="square" rtlCol="0">
            <a:spAutoFit/>
          </a:bodyPr>
          <a:lstStyle/>
          <a:p>
            <a:r>
              <a:rPr lang="fr-CA" sz="1600" b="1" u="sng" dirty="0">
                <a:latin typeface="IBM Plex Sans" panose="020B0503050203000203" pitchFamily="34" charset="0"/>
              </a:rPr>
              <a:t>Avoir du plaisir</a:t>
            </a:r>
            <a:endParaRPr lang="en-CA" sz="1600" b="1" u="sng" dirty="0">
              <a:latin typeface="IBM Plex Sans" panose="020B0503050203000203" pitchFamily="34" charset="0"/>
            </a:endParaRPr>
          </a:p>
        </p:txBody>
      </p:sp>
      <p:sp>
        <p:nvSpPr>
          <p:cNvPr id="17" name="TextBox 16">
            <a:extLst>
              <a:ext uri="{FF2B5EF4-FFF2-40B4-BE49-F238E27FC236}">
                <a16:creationId xmlns:a16="http://schemas.microsoft.com/office/drawing/2014/main" id="{3139CA20-52D6-D127-6430-55F6DAC6328A}"/>
              </a:ext>
            </a:extLst>
          </p:cNvPr>
          <p:cNvSpPr txBox="1"/>
          <p:nvPr/>
        </p:nvSpPr>
        <p:spPr>
          <a:xfrm>
            <a:off x="9077287" y="3732765"/>
            <a:ext cx="2106706" cy="1323439"/>
          </a:xfrm>
          <a:prstGeom prst="rect">
            <a:avLst/>
          </a:prstGeom>
          <a:noFill/>
        </p:spPr>
        <p:txBody>
          <a:bodyPr wrap="square" rtlCol="0">
            <a:spAutoFit/>
          </a:bodyPr>
          <a:lstStyle/>
          <a:p>
            <a:pPr marL="285750" indent="-285750">
              <a:buFont typeface="Arial" panose="020B0604020202020204" pitchFamily="34" charset="0"/>
              <a:buChar char="•"/>
            </a:pPr>
            <a:r>
              <a:rPr lang="fr-CA" sz="1600" dirty="0">
                <a:latin typeface="IBM Plex Sans" panose="020B0503050203000203" pitchFamily="34" charset="0"/>
              </a:rPr>
              <a:t>Possibilité de compétitionner avec ses amis et apprendre tout en s’amusant</a:t>
            </a:r>
            <a:endParaRPr lang="en-CA" sz="1600" dirty="0">
              <a:latin typeface="IBM Plex Sans" panose="020B0503050203000203" pitchFamily="34" charset="0"/>
            </a:endParaRPr>
          </a:p>
        </p:txBody>
      </p:sp>
    </p:spTree>
    <p:extLst>
      <p:ext uri="{BB962C8B-B14F-4D97-AF65-F5344CB8AC3E}">
        <p14:creationId xmlns:p14="http://schemas.microsoft.com/office/powerpoint/2010/main" val="96616387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6360-CB44-886A-AD4C-4DFE7C6AF016}"/>
              </a:ext>
            </a:extLst>
          </p:cNvPr>
          <p:cNvSpPr>
            <a:spLocks noGrp="1"/>
          </p:cNvSpPr>
          <p:nvPr>
            <p:ph type="title"/>
          </p:nvPr>
        </p:nvSpPr>
        <p:spPr/>
        <p:txBody>
          <a:bodyPr/>
          <a:lstStyle/>
          <a:p>
            <a:r>
              <a:rPr lang="fr-CA" dirty="0">
                <a:latin typeface="IBM Plex Sans" panose="020B0503050203000203" pitchFamily="34" charset="0"/>
              </a:rPr>
              <a:t>Agenda</a:t>
            </a:r>
            <a:endParaRPr lang="en-CA" dirty="0">
              <a:latin typeface="IBM Plex Sans" panose="020B0503050203000203" pitchFamily="34" charset="0"/>
            </a:endParaRPr>
          </a:p>
        </p:txBody>
      </p:sp>
      <p:sp>
        <p:nvSpPr>
          <p:cNvPr id="3" name="Content Placeholder 2">
            <a:extLst>
              <a:ext uri="{FF2B5EF4-FFF2-40B4-BE49-F238E27FC236}">
                <a16:creationId xmlns:a16="http://schemas.microsoft.com/office/drawing/2014/main" id="{12782DD2-8452-3DFA-8A8E-83CC68373CD2}"/>
              </a:ext>
            </a:extLst>
          </p:cNvPr>
          <p:cNvSpPr>
            <a:spLocks noGrp="1"/>
          </p:cNvSpPr>
          <p:nvPr>
            <p:ph idx="1"/>
          </p:nvPr>
        </p:nvSpPr>
        <p:spPr/>
        <p:txBody>
          <a:bodyPr>
            <a:normAutofit/>
          </a:bodyPr>
          <a:lstStyle/>
          <a:p>
            <a:pPr marL="0" indent="0">
              <a:buNone/>
            </a:pPr>
            <a:r>
              <a:rPr lang="fr-CA" dirty="0">
                <a:latin typeface="IBM Plex Sans" panose="020B0503050203000203" pitchFamily="34" charset="0"/>
              </a:rPr>
              <a:t>01 : Introduction </a:t>
            </a:r>
          </a:p>
          <a:p>
            <a:pPr marL="0" indent="0">
              <a:buNone/>
            </a:pPr>
            <a:r>
              <a:rPr lang="fr-CA" dirty="0">
                <a:latin typeface="IBM Plex Sans" panose="020B0503050203000203" pitchFamily="34" charset="0"/>
              </a:rPr>
              <a:t>02 : </a:t>
            </a:r>
            <a:r>
              <a:rPr lang="fr-CA" b="1" dirty="0">
                <a:latin typeface="IBM Plex Sans" panose="020B0503050203000203" pitchFamily="34" charset="0"/>
              </a:rPr>
              <a:t>Présentation du projet / Project </a:t>
            </a:r>
            <a:r>
              <a:rPr lang="fr-CA" b="1" dirty="0" err="1">
                <a:latin typeface="IBM Plex Sans" panose="020B0503050203000203" pitchFamily="34" charset="0"/>
              </a:rPr>
              <a:t>presentation</a:t>
            </a:r>
            <a:endParaRPr lang="fr-CA" b="1" dirty="0">
              <a:latin typeface="IBM Plex Sans" panose="020B0503050203000203" pitchFamily="34" charset="0"/>
            </a:endParaRPr>
          </a:p>
          <a:p>
            <a:pPr marL="0" indent="0">
              <a:buNone/>
            </a:pPr>
            <a:r>
              <a:rPr lang="fr-CA" dirty="0">
                <a:latin typeface="IBM Plex Sans" panose="020B0503050203000203" pitchFamily="34" charset="0"/>
              </a:rPr>
              <a:t>03 : Réalisation de l’application / </a:t>
            </a:r>
            <a:r>
              <a:rPr lang="fr-CA" dirty="0" err="1">
                <a:latin typeface="IBM Plex Sans" panose="020B0503050203000203" pitchFamily="34" charset="0"/>
              </a:rPr>
              <a:t>Making</a:t>
            </a:r>
            <a:r>
              <a:rPr lang="fr-CA" dirty="0">
                <a:latin typeface="IBM Plex Sans" panose="020B0503050203000203" pitchFamily="34" charset="0"/>
              </a:rPr>
              <a:t> the app </a:t>
            </a:r>
          </a:p>
          <a:p>
            <a:pPr marL="0" indent="0">
              <a:buNone/>
            </a:pPr>
            <a:r>
              <a:rPr lang="fr-CA" dirty="0">
                <a:latin typeface="IBM Plex Sans" panose="020B0503050203000203" pitchFamily="34" charset="0"/>
              </a:rPr>
              <a:t>04 : Bénéfices au sein de la société / </a:t>
            </a:r>
            <a:r>
              <a:rPr lang="fr-CA" dirty="0" err="1">
                <a:latin typeface="IBM Plex Sans" panose="020B0503050203000203" pitchFamily="34" charset="0"/>
              </a:rPr>
              <a:t>Societal</a:t>
            </a:r>
            <a:r>
              <a:rPr lang="fr-CA" dirty="0">
                <a:latin typeface="IBM Plex Sans" panose="020B0503050203000203" pitchFamily="34" charset="0"/>
              </a:rPr>
              <a:t> </a:t>
            </a:r>
            <a:r>
              <a:rPr lang="fr-CA" dirty="0" err="1">
                <a:latin typeface="IBM Plex Sans" panose="020B0503050203000203" pitchFamily="34" charset="0"/>
              </a:rPr>
              <a:t>benefits</a:t>
            </a:r>
            <a:endParaRPr lang="fr-CA" dirty="0">
              <a:latin typeface="IBM Plex Sans" panose="020B0503050203000203" pitchFamily="34" charset="0"/>
            </a:endParaRPr>
          </a:p>
          <a:p>
            <a:pPr marL="0" indent="0">
              <a:buNone/>
            </a:pPr>
            <a:r>
              <a:rPr lang="fr-CA" dirty="0">
                <a:latin typeface="IBM Plex Sans" panose="020B0503050203000203" pitchFamily="34" charset="0"/>
              </a:rPr>
              <a:t>05 : Démo du projet / Project </a:t>
            </a:r>
            <a:r>
              <a:rPr lang="fr-CA" dirty="0" err="1">
                <a:latin typeface="IBM Plex Sans" panose="020B0503050203000203" pitchFamily="34" charset="0"/>
              </a:rPr>
              <a:t>Demo</a:t>
            </a:r>
            <a:endParaRPr lang="fr-CA" dirty="0">
              <a:latin typeface="IBM Plex Sans" panose="020B0503050203000203" pitchFamily="34" charset="0"/>
            </a:endParaRPr>
          </a:p>
          <a:p>
            <a:pPr marL="0" indent="0">
              <a:buNone/>
            </a:pPr>
            <a:r>
              <a:rPr lang="fr-CA" dirty="0">
                <a:latin typeface="IBM Plex Sans" panose="020B0503050203000203" pitchFamily="34" charset="0"/>
              </a:rPr>
              <a:t>06 : Développement futur  / Futur </a:t>
            </a:r>
            <a:r>
              <a:rPr lang="fr-CA" dirty="0" err="1">
                <a:latin typeface="IBM Plex Sans" panose="020B0503050203000203" pitchFamily="34" charset="0"/>
              </a:rPr>
              <a:t>developement</a:t>
            </a:r>
            <a:endParaRPr lang="fr-CA" dirty="0">
              <a:latin typeface="IBM Plex Sans" panose="020B0503050203000203" pitchFamily="34" charset="0"/>
            </a:endParaRPr>
          </a:p>
          <a:p>
            <a:pPr marL="0" indent="0">
              <a:buNone/>
            </a:pPr>
            <a:r>
              <a:rPr lang="fr-CA" dirty="0">
                <a:latin typeface="IBM Plex Sans" panose="020B0503050203000203" pitchFamily="34" charset="0"/>
              </a:rPr>
              <a:t>07 : FAQ / Q&amp;A</a:t>
            </a:r>
          </a:p>
        </p:txBody>
      </p:sp>
    </p:spTree>
    <p:extLst>
      <p:ext uri="{BB962C8B-B14F-4D97-AF65-F5344CB8AC3E}">
        <p14:creationId xmlns:p14="http://schemas.microsoft.com/office/powerpoint/2010/main" val="351927732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DA58E-3458-2E38-0E0D-EC33EE158E15}"/>
              </a:ext>
            </a:extLst>
          </p:cNvPr>
          <p:cNvSpPr>
            <a:spLocks noGrp="1"/>
          </p:cNvSpPr>
          <p:nvPr>
            <p:ph type="title"/>
          </p:nvPr>
        </p:nvSpPr>
        <p:spPr>
          <a:xfrm>
            <a:off x="2231136" y="341631"/>
            <a:ext cx="7729728" cy="1188720"/>
          </a:xfrm>
        </p:spPr>
        <p:txBody>
          <a:bodyPr/>
          <a:lstStyle/>
          <a:p>
            <a:r>
              <a:rPr lang="fr-CA" cap="none" dirty="0">
                <a:latin typeface="IBM Plex Sans" panose="020B0503050203000203" pitchFamily="34" charset="0"/>
              </a:rPr>
              <a:t>eLeetMath.tech</a:t>
            </a:r>
            <a:endParaRPr lang="en-CA" cap="none" dirty="0">
              <a:latin typeface="IBM Plex Sans" panose="020B0503050203000203" pitchFamily="34" charset="0"/>
            </a:endParaRPr>
          </a:p>
        </p:txBody>
      </p:sp>
      <p:sp>
        <p:nvSpPr>
          <p:cNvPr id="3" name="Content Placeholder 2">
            <a:extLst>
              <a:ext uri="{FF2B5EF4-FFF2-40B4-BE49-F238E27FC236}">
                <a16:creationId xmlns:a16="http://schemas.microsoft.com/office/drawing/2014/main" id="{8EC746EA-C58C-3646-EFAA-630923040FFD}"/>
              </a:ext>
            </a:extLst>
          </p:cNvPr>
          <p:cNvSpPr>
            <a:spLocks noGrp="1"/>
          </p:cNvSpPr>
          <p:nvPr>
            <p:ph idx="1"/>
          </p:nvPr>
        </p:nvSpPr>
        <p:spPr>
          <a:xfrm>
            <a:off x="2213207" y="2497798"/>
            <a:ext cx="7729728" cy="3101983"/>
          </a:xfrm>
        </p:spPr>
        <p:txBody>
          <a:bodyPr/>
          <a:lstStyle/>
          <a:p>
            <a:pPr marL="0" indent="0">
              <a:buNone/>
            </a:pPr>
            <a:r>
              <a:rPr lang="fr-CA" dirty="0"/>
              <a:t> </a:t>
            </a:r>
            <a:endParaRPr lang="en-CA" dirty="0"/>
          </a:p>
        </p:txBody>
      </p:sp>
      <p:sp>
        <p:nvSpPr>
          <p:cNvPr id="5" name="Rectangle: Rounded Corners 4">
            <a:extLst>
              <a:ext uri="{FF2B5EF4-FFF2-40B4-BE49-F238E27FC236}">
                <a16:creationId xmlns:a16="http://schemas.microsoft.com/office/drawing/2014/main" id="{2BDF0B5D-DAFE-8F37-ABFE-93D63B7916A0}"/>
              </a:ext>
            </a:extLst>
          </p:cNvPr>
          <p:cNvSpPr/>
          <p:nvPr/>
        </p:nvSpPr>
        <p:spPr>
          <a:xfrm>
            <a:off x="564777" y="1984390"/>
            <a:ext cx="2886635" cy="797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Rounded Corners 5">
            <a:extLst>
              <a:ext uri="{FF2B5EF4-FFF2-40B4-BE49-F238E27FC236}">
                <a16:creationId xmlns:a16="http://schemas.microsoft.com/office/drawing/2014/main" id="{3B08DC68-8691-11EF-A387-0D1A97C7D406}"/>
              </a:ext>
            </a:extLst>
          </p:cNvPr>
          <p:cNvSpPr/>
          <p:nvPr/>
        </p:nvSpPr>
        <p:spPr>
          <a:xfrm>
            <a:off x="4285130" y="1984390"/>
            <a:ext cx="2886635" cy="797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Rounded Corners 6">
            <a:extLst>
              <a:ext uri="{FF2B5EF4-FFF2-40B4-BE49-F238E27FC236}">
                <a16:creationId xmlns:a16="http://schemas.microsoft.com/office/drawing/2014/main" id="{42758428-F70B-B438-F712-647D821904F7}"/>
              </a:ext>
            </a:extLst>
          </p:cNvPr>
          <p:cNvSpPr/>
          <p:nvPr/>
        </p:nvSpPr>
        <p:spPr>
          <a:xfrm>
            <a:off x="8415616" y="1984390"/>
            <a:ext cx="2886635" cy="7978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BDFCEDE1-4210-C548-932B-3D151034B912}"/>
              </a:ext>
            </a:extLst>
          </p:cNvPr>
          <p:cNvSpPr txBox="1"/>
          <p:nvPr/>
        </p:nvSpPr>
        <p:spPr>
          <a:xfrm>
            <a:off x="4931994" y="2190584"/>
            <a:ext cx="2158253" cy="400110"/>
          </a:xfrm>
          <a:prstGeom prst="rect">
            <a:avLst/>
          </a:prstGeom>
          <a:noFill/>
        </p:spPr>
        <p:txBody>
          <a:bodyPr wrap="square" rtlCol="0">
            <a:spAutoFit/>
          </a:bodyPr>
          <a:lstStyle/>
          <a:p>
            <a:r>
              <a:rPr lang="fr-CA" sz="2000" b="1" u="sng" dirty="0">
                <a:latin typeface="IBM Plex Sans" panose="020B0503050203000203" pitchFamily="34" charset="0"/>
              </a:rPr>
              <a:t>Implémentation</a:t>
            </a:r>
            <a:endParaRPr lang="en-CA" sz="2000" b="1" u="sng" dirty="0">
              <a:latin typeface="IBM Plex Sans" panose="020B0503050203000203" pitchFamily="34" charset="0"/>
            </a:endParaRPr>
          </a:p>
        </p:txBody>
      </p:sp>
      <p:sp>
        <p:nvSpPr>
          <p:cNvPr id="9" name="TextBox 8">
            <a:extLst>
              <a:ext uri="{FF2B5EF4-FFF2-40B4-BE49-F238E27FC236}">
                <a16:creationId xmlns:a16="http://schemas.microsoft.com/office/drawing/2014/main" id="{4551CE33-3671-F954-5B64-C67F7CDA8FE3}"/>
              </a:ext>
            </a:extLst>
          </p:cNvPr>
          <p:cNvSpPr txBox="1"/>
          <p:nvPr/>
        </p:nvSpPr>
        <p:spPr>
          <a:xfrm>
            <a:off x="1447800" y="2196311"/>
            <a:ext cx="1120588" cy="400110"/>
          </a:xfrm>
          <a:prstGeom prst="rect">
            <a:avLst/>
          </a:prstGeom>
          <a:noFill/>
        </p:spPr>
        <p:txBody>
          <a:bodyPr wrap="square" rtlCol="0">
            <a:spAutoFit/>
          </a:bodyPr>
          <a:lstStyle/>
          <a:p>
            <a:r>
              <a:rPr lang="fr-CA" sz="2000" b="1" u="sng" dirty="0">
                <a:latin typeface="IBM Plex Sans" panose="020B0503050203000203" pitchFamily="34" charset="0"/>
              </a:rPr>
              <a:t>Format</a:t>
            </a:r>
            <a:endParaRPr lang="en-CA" sz="2000" b="1" u="sng" dirty="0">
              <a:latin typeface="IBM Plex Sans" panose="020B0503050203000203" pitchFamily="34" charset="0"/>
            </a:endParaRPr>
          </a:p>
        </p:txBody>
      </p:sp>
      <p:sp>
        <p:nvSpPr>
          <p:cNvPr id="10" name="TextBox 9">
            <a:extLst>
              <a:ext uri="{FF2B5EF4-FFF2-40B4-BE49-F238E27FC236}">
                <a16:creationId xmlns:a16="http://schemas.microsoft.com/office/drawing/2014/main" id="{347AED75-7CE1-0D1E-46D0-275241977BF4}"/>
              </a:ext>
            </a:extLst>
          </p:cNvPr>
          <p:cNvSpPr txBox="1"/>
          <p:nvPr/>
        </p:nvSpPr>
        <p:spPr>
          <a:xfrm>
            <a:off x="9283443" y="2201628"/>
            <a:ext cx="1851212" cy="400110"/>
          </a:xfrm>
          <a:prstGeom prst="rect">
            <a:avLst/>
          </a:prstGeom>
          <a:noFill/>
        </p:spPr>
        <p:txBody>
          <a:bodyPr wrap="square" rtlCol="0">
            <a:spAutoFit/>
          </a:bodyPr>
          <a:lstStyle/>
          <a:p>
            <a:r>
              <a:rPr lang="fr-CA" sz="2000" b="1" u="sng" dirty="0">
                <a:latin typeface="IBM Plex Sans" panose="020B0503050203000203" pitchFamily="34" charset="0"/>
              </a:rPr>
              <a:t>Composantes</a:t>
            </a:r>
            <a:endParaRPr lang="en-CA" sz="2000" b="1" u="sng" dirty="0">
              <a:latin typeface="IBM Plex Sans" panose="020B0503050203000203" pitchFamily="34" charset="0"/>
            </a:endParaRPr>
          </a:p>
        </p:txBody>
      </p:sp>
      <p:sp>
        <p:nvSpPr>
          <p:cNvPr id="11" name="TextBox 10">
            <a:extLst>
              <a:ext uri="{FF2B5EF4-FFF2-40B4-BE49-F238E27FC236}">
                <a16:creationId xmlns:a16="http://schemas.microsoft.com/office/drawing/2014/main" id="{86FD2B14-3312-46F8-6923-F0EB53059BC3}"/>
              </a:ext>
            </a:extLst>
          </p:cNvPr>
          <p:cNvSpPr txBox="1"/>
          <p:nvPr/>
        </p:nvSpPr>
        <p:spPr>
          <a:xfrm>
            <a:off x="620252" y="2887682"/>
            <a:ext cx="2886635" cy="2585323"/>
          </a:xfrm>
          <a:prstGeom prst="rect">
            <a:avLst/>
          </a:prstGeom>
          <a:noFill/>
        </p:spPr>
        <p:txBody>
          <a:bodyPr wrap="square" rtlCol="0">
            <a:spAutoFit/>
          </a:bodyPr>
          <a:lstStyle/>
          <a:p>
            <a:pPr marL="285750" indent="-285750">
              <a:buFont typeface="Arial" panose="020B0604020202020204" pitchFamily="34" charset="0"/>
              <a:buChar char="•"/>
            </a:pPr>
            <a:r>
              <a:rPr lang="fr-CA" dirty="0">
                <a:latin typeface="IBM Plex Sans" panose="020B0503050203000203" pitchFamily="34" charset="0"/>
              </a:rPr>
              <a:t>Compétition joueur contre joueur en ligne sur un site</a:t>
            </a:r>
          </a:p>
          <a:p>
            <a:pPr marL="285750" indent="-285750">
              <a:buFont typeface="Arial" panose="020B0604020202020204" pitchFamily="34" charset="0"/>
              <a:buChar char="•"/>
            </a:pPr>
            <a:endParaRPr lang="fr-CA" dirty="0">
              <a:latin typeface="IBM Plex Sans" panose="020B0503050203000203" pitchFamily="34" charset="0"/>
            </a:endParaRPr>
          </a:p>
          <a:p>
            <a:pPr marL="285750" indent="-285750">
              <a:buFont typeface="Arial" panose="020B0604020202020204" pitchFamily="34" charset="0"/>
              <a:buChar char="•"/>
            </a:pPr>
            <a:r>
              <a:rPr lang="en-CA" dirty="0">
                <a:latin typeface="IBM Plex Sans" panose="020B0503050203000203" pitchFamily="34" charset="0"/>
              </a:rPr>
              <a:t>Questions aléatoires</a:t>
            </a:r>
          </a:p>
          <a:p>
            <a:pPr marL="285750" indent="-285750">
              <a:buFont typeface="Arial" panose="020B0604020202020204" pitchFamily="34" charset="0"/>
              <a:buChar char="•"/>
            </a:pPr>
            <a:endParaRPr lang="fr-CA" dirty="0">
              <a:latin typeface="IBM Plex Sans" panose="020B0503050203000203" pitchFamily="34" charset="0"/>
            </a:endParaRPr>
          </a:p>
          <a:p>
            <a:pPr marL="285750" indent="-285750">
              <a:buFont typeface="Arial" panose="020B0604020202020204" pitchFamily="34" charset="0"/>
              <a:buChar char="•"/>
            </a:pPr>
            <a:r>
              <a:rPr lang="fr-CA" dirty="0">
                <a:latin typeface="IBM Plex Sans" panose="020B0503050203000203" pitchFamily="34" charset="0"/>
              </a:rPr>
              <a:t>Celui ayant le plus grand score gagne!</a:t>
            </a:r>
          </a:p>
          <a:p>
            <a:endParaRPr lang="en-CA" dirty="0">
              <a:latin typeface="IBM Plex Sans" panose="020B0503050203000203" pitchFamily="34" charset="0"/>
            </a:endParaRPr>
          </a:p>
        </p:txBody>
      </p:sp>
      <p:sp>
        <p:nvSpPr>
          <p:cNvPr id="12" name="TextBox 11">
            <a:extLst>
              <a:ext uri="{FF2B5EF4-FFF2-40B4-BE49-F238E27FC236}">
                <a16:creationId xmlns:a16="http://schemas.microsoft.com/office/drawing/2014/main" id="{1E4A27D4-71ED-E02C-A87E-1FA57269B2DC}"/>
              </a:ext>
            </a:extLst>
          </p:cNvPr>
          <p:cNvSpPr txBox="1"/>
          <p:nvPr/>
        </p:nvSpPr>
        <p:spPr>
          <a:xfrm>
            <a:off x="4599171" y="2988437"/>
            <a:ext cx="2158253" cy="3139321"/>
          </a:xfrm>
          <a:prstGeom prst="rect">
            <a:avLst/>
          </a:prstGeom>
          <a:noFill/>
        </p:spPr>
        <p:txBody>
          <a:bodyPr wrap="square" rtlCol="0">
            <a:spAutoFit/>
          </a:bodyPr>
          <a:lstStyle/>
          <a:p>
            <a:pPr marL="285750" indent="-285750">
              <a:buFont typeface="Arial" panose="020B0604020202020204" pitchFamily="34" charset="0"/>
              <a:buChar char="•"/>
            </a:pPr>
            <a:r>
              <a:rPr lang="fr-CA" dirty="0">
                <a:latin typeface="IBM Plex Sans" panose="020B0503050203000203" pitchFamily="34" charset="0"/>
              </a:rPr>
              <a:t>Wolfram Alpha</a:t>
            </a:r>
          </a:p>
          <a:p>
            <a:pPr marL="285750" indent="-285750">
              <a:buFont typeface="Arial" panose="020B0604020202020204" pitchFamily="34" charset="0"/>
              <a:buChar char="•"/>
            </a:pPr>
            <a:endParaRPr lang="fr-CA" dirty="0">
              <a:latin typeface="IBM Plex Sans" panose="020B0503050203000203" pitchFamily="34" charset="0"/>
            </a:endParaRPr>
          </a:p>
          <a:p>
            <a:pPr marL="285750" indent="-285750">
              <a:buFont typeface="Arial" panose="020B0604020202020204" pitchFamily="34" charset="0"/>
              <a:buChar char="•"/>
            </a:pPr>
            <a:r>
              <a:rPr lang="fr-CA" dirty="0" err="1">
                <a:latin typeface="IBM Plex Sans" panose="020B0503050203000203" pitchFamily="34" charset="0"/>
              </a:rPr>
              <a:t>NextJS</a:t>
            </a:r>
            <a:endParaRPr lang="fr-CA" dirty="0">
              <a:latin typeface="IBM Plex Sans" panose="020B0503050203000203" pitchFamily="34" charset="0"/>
            </a:endParaRPr>
          </a:p>
          <a:p>
            <a:pPr marL="285750" indent="-285750">
              <a:buFont typeface="Arial" panose="020B0604020202020204" pitchFamily="34" charset="0"/>
              <a:buChar char="•"/>
            </a:pPr>
            <a:endParaRPr lang="fr-CA" dirty="0">
              <a:latin typeface="IBM Plex Sans" panose="020B0503050203000203" pitchFamily="34" charset="0"/>
            </a:endParaRPr>
          </a:p>
          <a:p>
            <a:pPr marL="285750" indent="-285750">
              <a:buFont typeface="Arial" panose="020B0604020202020204" pitchFamily="34" charset="0"/>
              <a:buChar char="•"/>
            </a:pPr>
            <a:r>
              <a:rPr lang="fr-CA" dirty="0" err="1">
                <a:latin typeface="IBM Plex Sans" panose="020B0503050203000203" pitchFamily="34" charset="0"/>
              </a:rPr>
              <a:t>React</a:t>
            </a:r>
            <a:endParaRPr lang="fr-CA" dirty="0">
              <a:latin typeface="IBM Plex Sans" panose="020B0503050203000203" pitchFamily="34" charset="0"/>
            </a:endParaRPr>
          </a:p>
          <a:p>
            <a:pPr marL="285750" indent="-285750">
              <a:buFont typeface="Arial" panose="020B0604020202020204" pitchFamily="34" charset="0"/>
              <a:buChar char="•"/>
            </a:pPr>
            <a:endParaRPr lang="fr-CA" dirty="0">
              <a:latin typeface="IBM Plex Sans" panose="020B0503050203000203" pitchFamily="34" charset="0"/>
            </a:endParaRPr>
          </a:p>
          <a:p>
            <a:pPr marL="285750" indent="-285750">
              <a:buFont typeface="Arial" panose="020B0604020202020204" pitchFamily="34" charset="0"/>
              <a:buChar char="•"/>
            </a:pPr>
            <a:r>
              <a:rPr lang="fr-CA" dirty="0" err="1">
                <a:latin typeface="IBM Plex Sans" panose="020B0503050203000203" pitchFamily="34" charset="0"/>
              </a:rPr>
              <a:t>LaTex</a:t>
            </a:r>
            <a:endParaRPr lang="fr-CA" dirty="0">
              <a:latin typeface="IBM Plex Sans" panose="020B0503050203000203" pitchFamily="34" charset="0"/>
            </a:endParaRPr>
          </a:p>
          <a:p>
            <a:pPr marL="285750" indent="-285750">
              <a:buFont typeface="Arial" panose="020B0604020202020204" pitchFamily="34" charset="0"/>
              <a:buChar char="•"/>
            </a:pPr>
            <a:endParaRPr lang="fr-CA" dirty="0">
              <a:latin typeface="IBM Plex Sans" panose="020B0503050203000203" pitchFamily="34" charset="0"/>
            </a:endParaRPr>
          </a:p>
          <a:p>
            <a:pPr marL="285750" indent="-285750">
              <a:buFont typeface="Arial" panose="020B0604020202020204" pitchFamily="34" charset="0"/>
              <a:buChar char="•"/>
            </a:pPr>
            <a:r>
              <a:rPr lang="fr-CA" dirty="0" err="1">
                <a:latin typeface="IBM Plex Sans" panose="020B0503050203000203" pitchFamily="34" charset="0"/>
              </a:rPr>
              <a:t>MaterialUI</a:t>
            </a:r>
            <a:endParaRPr lang="fr-CA" dirty="0">
              <a:latin typeface="IBM Plex Sans" panose="020B0503050203000203" pitchFamily="34" charset="0"/>
            </a:endParaRPr>
          </a:p>
          <a:p>
            <a:pPr marL="285750" indent="-285750">
              <a:buFont typeface="Arial" panose="020B0604020202020204" pitchFamily="34" charset="0"/>
              <a:buChar char="•"/>
            </a:pPr>
            <a:endParaRPr lang="fr-CA" dirty="0">
              <a:latin typeface="IBM Plex Sans" panose="020B0503050203000203" pitchFamily="34" charset="0"/>
            </a:endParaRPr>
          </a:p>
          <a:p>
            <a:pPr marL="285750" indent="-285750">
              <a:buFont typeface="Arial" panose="020B0604020202020204" pitchFamily="34" charset="0"/>
              <a:buChar char="•"/>
            </a:pPr>
            <a:r>
              <a:rPr lang="fr-CA" dirty="0">
                <a:latin typeface="IBM Plex Sans" panose="020B0503050203000203" pitchFamily="34" charset="0"/>
              </a:rPr>
              <a:t>Socket.io</a:t>
            </a:r>
            <a:endParaRPr lang="en-CA" dirty="0">
              <a:latin typeface="IBM Plex Sans" panose="020B0503050203000203" pitchFamily="34" charset="0"/>
            </a:endParaRPr>
          </a:p>
        </p:txBody>
      </p:sp>
      <p:sp>
        <p:nvSpPr>
          <p:cNvPr id="13" name="TextBox 12">
            <a:extLst>
              <a:ext uri="{FF2B5EF4-FFF2-40B4-BE49-F238E27FC236}">
                <a16:creationId xmlns:a16="http://schemas.microsoft.com/office/drawing/2014/main" id="{B3A36C67-1E9D-E4F2-84FB-FA147ADB6E10}"/>
              </a:ext>
            </a:extLst>
          </p:cNvPr>
          <p:cNvSpPr txBox="1"/>
          <p:nvPr/>
        </p:nvSpPr>
        <p:spPr>
          <a:xfrm>
            <a:off x="7535955" y="4165591"/>
            <a:ext cx="1472452" cy="369332"/>
          </a:xfrm>
          <a:prstGeom prst="rect">
            <a:avLst/>
          </a:prstGeom>
          <a:noFill/>
        </p:spPr>
        <p:txBody>
          <a:bodyPr wrap="square" rtlCol="0">
            <a:spAutoFit/>
          </a:bodyPr>
          <a:lstStyle/>
          <a:p>
            <a:r>
              <a:rPr lang="fr-CA" dirty="0">
                <a:latin typeface="IBM Plex Sans" panose="020B0503050203000203" pitchFamily="34" charset="0"/>
              </a:rPr>
              <a:t>Algorithme</a:t>
            </a:r>
            <a:endParaRPr lang="en-CA" dirty="0">
              <a:latin typeface="IBM Plex Sans" panose="020B0503050203000203" pitchFamily="34" charset="0"/>
            </a:endParaRPr>
          </a:p>
        </p:txBody>
      </p:sp>
      <p:cxnSp>
        <p:nvCxnSpPr>
          <p:cNvPr id="16" name="Straight Arrow Connector 15">
            <a:extLst>
              <a:ext uri="{FF2B5EF4-FFF2-40B4-BE49-F238E27FC236}">
                <a16:creationId xmlns:a16="http://schemas.microsoft.com/office/drawing/2014/main" id="{925B8076-2588-9A77-0754-62A01C31F9C6}"/>
              </a:ext>
            </a:extLst>
          </p:cNvPr>
          <p:cNvCxnSpPr/>
          <p:nvPr/>
        </p:nvCxnSpPr>
        <p:spPr>
          <a:xfrm flipH="1">
            <a:off x="8308039" y="2988437"/>
            <a:ext cx="708212" cy="1013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3F358D8-F7F7-30D7-8AAF-E52A27EEE5CA}"/>
              </a:ext>
            </a:extLst>
          </p:cNvPr>
          <p:cNvCxnSpPr>
            <a:cxnSpLocks/>
          </p:cNvCxnSpPr>
          <p:nvPr/>
        </p:nvCxnSpPr>
        <p:spPr>
          <a:xfrm>
            <a:off x="9858933" y="2988437"/>
            <a:ext cx="0" cy="1093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77652AE-B4D8-BFA4-DA58-0DA3204B47C7}"/>
              </a:ext>
            </a:extLst>
          </p:cNvPr>
          <p:cNvCxnSpPr/>
          <p:nvPr/>
        </p:nvCxnSpPr>
        <p:spPr>
          <a:xfrm>
            <a:off x="10486462" y="2988437"/>
            <a:ext cx="815789" cy="1093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B445D65-21DD-7558-9554-855F867939D0}"/>
              </a:ext>
            </a:extLst>
          </p:cNvPr>
          <p:cNvSpPr txBox="1"/>
          <p:nvPr/>
        </p:nvSpPr>
        <p:spPr>
          <a:xfrm>
            <a:off x="9625294" y="4166665"/>
            <a:ext cx="467278" cy="369332"/>
          </a:xfrm>
          <a:prstGeom prst="rect">
            <a:avLst/>
          </a:prstGeom>
          <a:noFill/>
        </p:spPr>
        <p:txBody>
          <a:bodyPr wrap="square" rtlCol="0">
            <a:spAutoFit/>
          </a:bodyPr>
          <a:lstStyle/>
          <a:p>
            <a:r>
              <a:rPr lang="fr-CA" dirty="0">
                <a:latin typeface="IBM Plex Sans" panose="020B0503050203000203" pitchFamily="34" charset="0"/>
              </a:rPr>
              <a:t>UI</a:t>
            </a:r>
            <a:endParaRPr lang="en-CA" dirty="0">
              <a:latin typeface="IBM Plex Sans" panose="020B0503050203000203" pitchFamily="34" charset="0"/>
            </a:endParaRPr>
          </a:p>
        </p:txBody>
      </p:sp>
      <p:sp>
        <p:nvSpPr>
          <p:cNvPr id="22" name="TextBox 21">
            <a:extLst>
              <a:ext uri="{FF2B5EF4-FFF2-40B4-BE49-F238E27FC236}">
                <a16:creationId xmlns:a16="http://schemas.microsoft.com/office/drawing/2014/main" id="{4A584236-5BD1-970B-9006-9AC93E986522}"/>
              </a:ext>
            </a:extLst>
          </p:cNvPr>
          <p:cNvSpPr txBox="1"/>
          <p:nvPr/>
        </p:nvSpPr>
        <p:spPr>
          <a:xfrm>
            <a:off x="10845051" y="4165591"/>
            <a:ext cx="1024220" cy="369332"/>
          </a:xfrm>
          <a:prstGeom prst="rect">
            <a:avLst/>
          </a:prstGeom>
          <a:noFill/>
        </p:spPr>
        <p:txBody>
          <a:bodyPr wrap="square" rtlCol="0">
            <a:spAutoFit/>
          </a:bodyPr>
          <a:lstStyle/>
          <a:p>
            <a:r>
              <a:rPr lang="fr-CA" dirty="0">
                <a:latin typeface="IBM Plex Sans" panose="020B0503050203000203" pitchFamily="34" charset="0"/>
              </a:rPr>
              <a:t>Serveur</a:t>
            </a:r>
            <a:endParaRPr lang="en-CA" dirty="0">
              <a:latin typeface="IBM Plex Sans" panose="020B0503050203000203" pitchFamily="34" charset="0"/>
            </a:endParaRPr>
          </a:p>
        </p:txBody>
      </p:sp>
      <p:pic>
        <p:nvPicPr>
          <p:cNvPr id="14" name="Graphic 13" descr="Gears">
            <a:extLst>
              <a:ext uri="{FF2B5EF4-FFF2-40B4-BE49-F238E27FC236}">
                <a16:creationId xmlns:a16="http://schemas.microsoft.com/office/drawing/2014/main" id="{EAD839FE-FD27-F932-49A2-4438E3667E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70136" y="1952741"/>
            <a:ext cx="850254" cy="850254"/>
          </a:xfrm>
          <a:prstGeom prst="rect">
            <a:avLst/>
          </a:prstGeom>
        </p:spPr>
      </p:pic>
      <p:pic>
        <p:nvPicPr>
          <p:cNvPr id="17" name="Graphic 16" descr="Document">
            <a:extLst>
              <a:ext uri="{FF2B5EF4-FFF2-40B4-BE49-F238E27FC236}">
                <a16:creationId xmlns:a16="http://schemas.microsoft.com/office/drawing/2014/main" id="{99129F07-7D01-A520-7D99-65CCBE756A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9039" y="1973488"/>
            <a:ext cx="808761" cy="808761"/>
          </a:xfrm>
          <a:prstGeom prst="rect">
            <a:avLst/>
          </a:prstGeom>
        </p:spPr>
      </p:pic>
      <p:pic>
        <p:nvPicPr>
          <p:cNvPr id="23" name="Graphic 22" descr="Browser window">
            <a:extLst>
              <a:ext uri="{FF2B5EF4-FFF2-40B4-BE49-F238E27FC236}">
                <a16:creationId xmlns:a16="http://schemas.microsoft.com/office/drawing/2014/main" id="{32FE781F-6E7D-69A9-81EA-2BD8DBB2AE7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424581" y="1933439"/>
            <a:ext cx="914400" cy="914400"/>
          </a:xfrm>
          <a:prstGeom prst="rect">
            <a:avLst/>
          </a:prstGeom>
        </p:spPr>
      </p:pic>
    </p:spTree>
    <p:extLst>
      <p:ext uri="{BB962C8B-B14F-4D97-AF65-F5344CB8AC3E}">
        <p14:creationId xmlns:p14="http://schemas.microsoft.com/office/powerpoint/2010/main" val="382025672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6360-CB44-886A-AD4C-4DFE7C6AF016}"/>
              </a:ext>
            </a:extLst>
          </p:cNvPr>
          <p:cNvSpPr>
            <a:spLocks noGrp="1"/>
          </p:cNvSpPr>
          <p:nvPr>
            <p:ph type="title"/>
          </p:nvPr>
        </p:nvSpPr>
        <p:spPr/>
        <p:txBody>
          <a:bodyPr/>
          <a:lstStyle/>
          <a:p>
            <a:r>
              <a:rPr lang="fr-CA" dirty="0">
                <a:latin typeface="IBM Plex Sans" panose="020B0503050203000203" pitchFamily="34" charset="0"/>
              </a:rPr>
              <a:t>Agenda</a:t>
            </a:r>
            <a:endParaRPr lang="en-CA" dirty="0">
              <a:latin typeface="IBM Plex Sans" panose="020B0503050203000203" pitchFamily="34" charset="0"/>
            </a:endParaRPr>
          </a:p>
        </p:txBody>
      </p:sp>
      <p:sp>
        <p:nvSpPr>
          <p:cNvPr id="3" name="Content Placeholder 2">
            <a:extLst>
              <a:ext uri="{FF2B5EF4-FFF2-40B4-BE49-F238E27FC236}">
                <a16:creationId xmlns:a16="http://schemas.microsoft.com/office/drawing/2014/main" id="{12782DD2-8452-3DFA-8A8E-83CC68373CD2}"/>
              </a:ext>
            </a:extLst>
          </p:cNvPr>
          <p:cNvSpPr>
            <a:spLocks noGrp="1"/>
          </p:cNvSpPr>
          <p:nvPr>
            <p:ph idx="1"/>
          </p:nvPr>
        </p:nvSpPr>
        <p:spPr/>
        <p:txBody>
          <a:bodyPr>
            <a:normAutofit/>
          </a:bodyPr>
          <a:lstStyle/>
          <a:p>
            <a:pPr marL="0" indent="0">
              <a:buNone/>
            </a:pPr>
            <a:r>
              <a:rPr lang="fr-CA" dirty="0">
                <a:latin typeface="IBM Plex Sans" panose="020B0503050203000203" pitchFamily="34" charset="0"/>
              </a:rPr>
              <a:t>01 : Introduction </a:t>
            </a:r>
          </a:p>
          <a:p>
            <a:pPr marL="0" indent="0">
              <a:buNone/>
            </a:pPr>
            <a:r>
              <a:rPr lang="fr-CA" dirty="0">
                <a:latin typeface="IBM Plex Sans" panose="020B0503050203000203" pitchFamily="34" charset="0"/>
              </a:rPr>
              <a:t>02 : Présentation du projet / Project </a:t>
            </a:r>
            <a:r>
              <a:rPr lang="fr-CA" dirty="0" err="1">
                <a:latin typeface="IBM Plex Sans" panose="020B0503050203000203" pitchFamily="34" charset="0"/>
              </a:rPr>
              <a:t>presentation</a:t>
            </a:r>
            <a:endParaRPr lang="fr-CA" dirty="0">
              <a:latin typeface="IBM Plex Sans" panose="020B0503050203000203" pitchFamily="34" charset="0"/>
            </a:endParaRPr>
          </a:p>
          <a:p>
            <a:pPr marL="0" indent="0">
              <a:buNone/>
            </a:pPr>
            <a:r>
              <a:rPr lang="fr-CA" dirty="0">
                <a:latin typeface="IBM Plex Sans" panose="020B0503050203000203" pitchFamily="34" charset="0"/>
              </a:rPr>
              <a:t>03 : </a:t>
            </a:r>
            <a:r>
              <a:rPr lang="fr-CA" b="1" dirty="0">
                <a:latin typeface="IBM Plex Sans" panose="020B0503050203000203" pitchFamily="34" charset="0"/>
              </a:rPr>
              <a:t>Réalisation de l’application / </a:t>
            </a:r>
            <a:r>
              <a:rPr lang="fr-CA" b="1" dirty="0" err="1">
                <a:latin typeface="IBM Plex Sans" panose="020B0503050203000203" pitchFamily="34" charset="0"/>
              </a:rPr>
              <a:t>Making</a:t>
            </a:r>
            <a:r>
              <a:rPr lang="fr-CA" b="1" dirty="0">
                <a:latin typeface="IBM Plex Sans" panose="020B0503050203000203" pitchFamily="34" charset="0"/>
              </a:rPr>
              <a:t> the app </a:t>
            </a:r>
          </a:p>
          <a:p>
            <a:pPr marL="0" indent="0">
              <a:buNone/>
            </a:pPr>
            <a:r>
              <a:rPr lang="fr-CA" dirty="0">
                <a:latin typeface="IBM Plex Sans" panose="020B0503050203000203" pitchFamily="34" charset="0"/>
              </a:rPr>
              <a:t>04 : Bénéfices au sein de la société / </a:t>
            </a:r>
            <a:r>
              <a:rPr lang="fr-CA" dirty="0" err="1">
                <a:latin typeface="IBM Plex Sans" panose="020B0503050203000203" pitchFamily="34" charset="0"/>
              </a:rPr>
              <a:t>Societal</a:t>
            </a:r>
            <a:r>
              <a:rPr lang="fr-CA" dirty="0">
                <a:latin typeface="IBM Plex Sans" panose="020B0503050203000203" pitchFamily="34" charset="0"/>
              </a:rPr>
              <a:t> </a:t>
            </a:r>
            <a:r>
              <a:rPr lang="fr-CA" dirty="0" err="1">
                <a:latin typeface="IBM Plex Sans" panose="020B0503050203000203" pitchFamily="34" charset="0"/>
              </a:rPr>
              <a:t>benefits</a:t>
            </a:r>
            <a:endParaRPr lang="fr-CA" dirty="0">
              <a:latin typeface="IBM Plex Sans" panose="020B0503050203000203" pitchFamily="34" charset="0"/>
            </a:endParaRPr>
          </a:p>
          <a:p>
            <a:pPr marL="0" indent="0">
              <a:buNone/>
            </a:pPr>
            <a:r>
              <a:rPr lang="fr-CA" dirty="0">
                <a:latin typeface="IBM Plex Sans" panose="020B0503050203000203" pitchFamily="34" charset="0"/>
              </a:rPr>
              <a:t>05 : Démo du projet / Project </a:t>
            </a:r>
            <a:r>
              <a:rPr lang="fr-CA" dirty="0" err="1">
                <a:latin typeface="IBM Plex Sans" panose="020B0503050203000203" pitchFamily="34" charset="0"/>
              </a:rPr>
              <a:t>Demo</a:t>
            </a:r>
            <a:endParaRPr lang="fr-CA" dirty="0">
              <a:latin typeface="IBM Plex Sans" panose="020B0503050203000203" pitchFamily="34" charset="0"/>
            </a:endParaRPr>
          </a:p>
          <a:p>
            <a:pPr marL="0" indent="0">
              <a:buNone/>
            </a:pPr>
            <a:r>
              <a:rPr lang="fr-CA" dirty="0">
                <a:latin typeface="IBM Plex Sans" panose="020B0503050203000203" pitchFamily="34" charset="0"/>
              </a:rPr>
              <a:t>06 : Développement futur  / Futur </a:t>
            </a:r>
            <a:r>
              <a:rPr lang="fr-CA" dirty="0" err="1">
                <a:latin typeface="IBM Plex Sans" panose="020B0503050203000203" pitchFamily="34" charset="0"/>
              </a:rPr>
              <a:t>developement</a:t>
            </a:r>
            <a:endParaRPr lang="fr-CA" dirty="0">
              <a:latin typeface="IBM Plex Sans" panose="020B0503050203000203" pitchFamily="34" charset="0"/>
            </a:endParaRPr>
          </a:p>
          <a:p>
            <a:pPr marL="0" indent="0">
              <a:buNone/>
            </a:pPr>
            <a:r>
              <a:rPr lang="fr-CA" dirty="0">
                <a:latin typeface="IBM Plex Sans" panose="020B0503050203000203" pitchFamily="34" charset="0"/>
              </a:rPr>
              <a:t>07 : FAQ / Q&amp;A</a:t>
            </a:r>
          </a:p>
        </p:txBody>
      </p:sp>
    </p:spTree>
    <p:extLst>
      <p:ext uri="{BB962C8B-B14F-4D97-AF65-F5344CB8AC3E}">
        <p14:creationId xmlns:p14="http://schemas.microsoft.com/office/powerpoint/2010/main" val="208358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DCDC28C7-6E31-3477-516A-6AFF6F96B3AE}"/>
              </a:ext>
            </a:extLst>
          </p:cNvPr>
          <p:cNvGraphicFramePr/>
          <p:nvPr>
            <p:extLst>
              <p:ext uri="{D42A27DB-BD31-4B8C-83A1-F6EECF244321}">
                <p14:modId xmlns:p14="http://schemas.microsoft.com/office/powerpoint/2010/main" val="2101877190"/>
              </p:ext>
            </p:extLst>
          </p:nvPr>
        </p:nvGraphicFramePr>
        <p:xfrm>
          <a:off x="707008" y="1778520"/>
          <a:ext cx="7515412" cy="45695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itle 1">
            <a:extLst>
              <a:ext uri="{FF2B5EF4-FFF2-40B4-BE49-F238E27FC236}">
                <a16:creationId xmlns:a16="http://schemas.microsoft.com/office/drawing/2014/main" id="{4984A316-DA88-8A55-B000-B127FB64A803}"/>
              </a:ext>
            </a:extLst>
          </p:cNvPr>
          <p:cNvSpPr>
            <a:spLocks noGrp="1"/>
          </p:cNvSpPr>
          <p:nvPr>
            <p:ph type="title"/>
          </p:nvPr>
        </p:nvSpPr>
        <p:spPr>
          <a:xfrm>
            <a:off x="263105" y="309329"/>
            <a:ext cx="5195303" cy="1188720"/>
          </a:xfrm>
        </p:spPr>
        <p:txBody>
          <a:bodyPr/>
          <a:lstStyle/>
          <a:p>
            <a:r>
              <a:rPr lang="fr-CA" cap="none" dirty="0">
                <a:latin typeface="IBM Plex Sans" panose="020B0503050203000203" pitchFamily="34" charset="0"/>
              </a:rPr>
              <a:t>UI</a:t>
            </a:r>
            <a:endParaRPr lang="en-CA" cap="none" dirty="0">
              <a:latin typeface="IBM Plex Sans" panose="020B0503050203000203" pitchFamily="34" charset="0"/>
            </a:endParaRPr>
          </a:p>
        </p:txBody>
      </p:sp>
      <p:pic>
        <p:nvPicPr>
          <p:cNvPr id="1026" name="Picture 2">
            <a:extLst>
              <a:ext uri="{FF2B5EF4-FFF2-40B4-BE49-F238E27FC236}">
                <a16:creationId xmlns:a16="http://schemas.microsoft.com/office/drawing/2014/main" id="{B66822A5-CC6E-2749-F171-66C84B43263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7143" t="-1" r="5078" b="29603"/>
          <a:stretch/>
        </p:blipFill>
        <p:spPr bwMode="auto">
          <a:xfrm>
            <a:off x="6007639" y="296491"/>
            <a:ext cx="5041034" cy="24031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576861B-2EBC-F96D-4C4A-278EF5D609A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07639" y="4768235"/>
            <a:ext cx="4624492" cy="196875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20564458-5943-DBE6-3456-D7C25467BECA}"/>
              </a:ext>
            </a:extLst>
          </p:cNvPr>
          <p:cNvPicPr>
            <a:picLocks noChangeAspect="1"/>
          </p:cNvPicPr>
          <p:nvPr/>
        </p:nvPicPr>
        <p:blipFill rotWithShape="1">
          <a:blip r:embed="rId9"/>
          <a:srcRect l="24956" t="17940" r="24707" b="39415"/>
          <a:stretch/>
        </p:blipFill>
        <p:spPr>
          <a:xfrm>
            <a:off x="6007639" y="2914107"/>
            <a:ext cx="3500253" cy="1639628"/>
          </a:xfrm>
          <a:prstGeom prst="rect">
            <a:avLst/>
          </a:prstGeom>
        </p:spPr>
      </p:pic>
    </p:spTree>
    <p:extLst>
      <p:ext uri="{BB962C8B-B14F-4D97-AF65-F5344CB8AC3E}">
        <p14:creationId xmlns:p14="http://schemas.microsoft.com/office/powerpoint/2010/main" val="102953534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E6295A1D-ADF8-62BF-7EA7-90F4961E5758}"/>
              </a:ext>
            </a:extLst>
          </p:cNvPr>
          <p:cNvSpPr/>
          <p:nvPr/>
        </p:nvSpPr>
        <p:spPr>
          <a:xfrm>
            <a:off x="4970928" y="2093396"/>
            <a:ext cx="2250141" cy="1730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b="1" dirty="0"/>
          </a:p>
        </p:txBody>
      </p:sp>
      <p:sp>
        <p:nvSpPr>
          <p:cNvPr id="7" name="TextBox 6">
            <a:extLst>
              <a:ext uri="{FF2B5EF4-FFF2-40B4-BE49-F238E27FC236}">
                <a16:creationId xmlns:a16="http://schemas.microsoft.com/office/drawing/2014/main" id="{043B17F9-09DE-FA77-64EB-5A94F26FE8CA}"/>
              </a:ext>
            </a:extLst>
          </p:cNvPr>
          <p:cNvSpPr txBox="1"/>
          <p:nvPr/>
        </p:nvSpPr>
        <p:spPr>
          <a:xfrm>
            <a:off x="5160743" y="2675750"/>
            <a:ext cx="1870509" cy="369332"/>
          </a:xfrm>
          <a:prstGeom prst="rect">
            <a:avLst/>
          </a:prstGeom>
          <a:noFill/>
        </p:spPr>
        <p:txBody>
          <a:bodyPr wrap="square" rtlCol="0">
            <a:spAutoFit/>
          </a:bodyPr>
          <a:lstStyle/>
          <a:p>
            <a:r>
              <a:rPr lang="fr-CA" dirty="0"/>
              <a:t>Algorithme </a:t>
            </a:r>
            <a:r>
              <a:rPr lang="en-CA" b="0" i="0" dirty="0">
                <a:effectLst/>
                <a:latin typeface="arial" panose="020B0604020202020204" pitchFamily="34" charset="0"/>
              </a:rPr>
              <a:t>“</a:t>
            </a:r>
            <a:r>
              <a:rPr lang="fr-CA" dirty="0"/>
              <a:t>RPG</a:t>
            </a:r>
            <a:r>
              <a:rPr lang="en-CA" b="0" i="0" dirty="0">
                <a:effectLst/>
                <a:latin typeface="arial" panose="020B0604020202020204" pitchFamily="34" charset="0"/>
              </a:rPr>
              <a:t>“</a:t>
            </a:r>
            <a:endParaRPr lang="en-CA" dirty="0"/>
          </a:p>
        </p:txBody>
      </p:sp>
      <p:cxnSp>
        <p:nvCxnSpPr>
          <p:cNvPr id="9" name="Straight Arrow Connector 8">
            <a:extLst>
              <a:ext uri="{FF2B5EF4-FFF2-40B4-BE49-F238E27FC236}">
                <a16:creationId xmlns:a16="http://schemas.microsoft.com/office/drawing/2014/main" id="{40802D25-F464-EE37-892A-380ED5E10CF9}"/>
              </a:ext>
            </a:extLst>
          </p:cNvPr>
          <p:cNvCxnSpPr>
            <a:cxnSpLocks/>
          </p:cNvCxnSpPr>
          <p:nvPr/>
        </p:nvCxnSpPr>
        <p:spPr>
          <a:xfrm flipH="1">
            <a:off x="3251928" y="2892272"/>
            <a:ext cx="14308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26A59701-2D37-102F-1244-D7619B273228}"/>
              </a:ext>
            </a:extLst>
          </p:cNvPr>
          <p:cNvSpPr/>
          <p:nvPr/>
        </p:nvSpPr>
        <p:spPr>
          <a:xfrm>
            <a:off x="878540" y="1926975"/>
            <a:ext cx="2205318" cy="1775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595CFD4E-9379-7AF2-8BB1-3A78EA994A36}"/>
              </a:ext>
            </a:extLst>
          </p:cNvPr>
          <p:cNvSpPr txBox="1"/>
          <p:nvPr/>
        </p:nvSpPr>
        <p:spPr>
          <a:xfrm>
            <a:off x="1216061" y="2330404"/>
            <a:ext cx="1640542" cy="923330"/>
          </a:xfrm>
          <a:prstGeom prst="rect">
            <a:avLst/>
          </a:prstGeom>
          <a:noFill/>
        </p:spPr>
        <p:txBody>
          <a:bodyPr wrap="square" rtlCol="0">
            <a:spAutoFit/>
          </a:bodyPr>
          <a:lstStyle/>
          <a:p>
            <a:r>
              <a:rPr lang="fr-CA" dirty="0"/>
              <a:t>Générer les problèmes aléatoirement</a:t>
            </a:r>
            <a:endParaRPr lang="en-CA" dirty="0"/>
          </a:p>
        </p:txBody>
      </p:sp>
      <p:sp>
        <p:nvSpPr>
          <p:cNvPr id="17" name="Oval 16">
            <a:extLst>
              <a:ext uri="{FF2B5EF4-FFF2-40B4-BE49-F238E27FC236}">
                <a16:creationId xmlns:a16="http://schemas.microsoft.com/office/drawing/2014/main" id="{F830A981-5352-99F9-648B-EE0EB7DFA936}"/>
              </a:ext>
            </a:extLst>
          </p:cNvPr>
          <p:cNvSpPr/>
          <p:nvPr/>
        </p:nvSpPr>
        <p:spPr>
          <a:xfrm>
            <a:off x="8617822" y="1926975"/>
            <a:ext cx="2250141" cy="1730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0" name="Straight Arrow Connector 19">
            <a:extLst>
              <a:ext uri="{FF2B5EF4-FFF2-40B4-BE49-F238E27FC236}">
                <a16:creationId xmlns:a16="http://schemas.microsoft.com/office/drawing/2014/main" id="{EA76052C-F184-9379-02FD-A4899566C200}"/>
              </a:ext>
            </a:extLst>
          </p:cNvPr>
          <p:cNvCxnSpPr>
            <a:cxnSpLocks/>
          </p:cNvCxnSpPr>
          <p:nvPr/>
        </p:nvCxnSpPr>
        <p:spPr>
          <a:xfrm>
            <a:off x="4008588" y="5253318"/>
            <a:ext cx="8547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B8F52409-875B-76EA-2DF2-3452F5860594}"/>
              </a:ext>
            </a:extLst>
          </p:cNvPr>
          <p:cNvSpPr/>
          <p:nvPr/>
        </p:nvSpPr>
        <p:spPr>
          <a:xfrm>
            <a:off x="5023090" y="4489226"/>
            <a:ext cx="2250141" cy="1730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3F651B06-3964-3A6E-8471-F75066194AA2}"/>
              </a:ext>
            </a:extLst>
          </p:cNvPr>
          <p:cNvSpPr txBox="1"/>
          <p:nvPr/>
        </p:nvSpPr>
        <p:spPr>
          <a:xfrm>
            <a:off x="5432888" y="5116559"/>
            <a:ext cx="1757082" cy="369332"/>
          </a:xfrm>
          <a:prstGeom prst="rect">
            <a:avLst/>
          </a:prstGeom>
          <a:noFill/>
        </p:spPr>
        <p:txBody>
          <a:bodyPr wrap="square" rtlCol="0">
            <a:spAutoFit/>
          </a:bodyPr>
          <a:lstStyle/>
          <a:p>
            <a:r>
              <a:rPr lang="fr-CA" dirty="0"/>
              <a:t>Wolfram API</a:t>
            </a:r>
            <a:endParaRPr lang="en-CA" dirty="0"/>
          </a:p>
        </p:txBody>
      </p:sp>
      <p:cxnSp>
        <p:nvCxnSpPr>
          <p:cNvPr id="25" name="Straight Arrow Connector 24">
            <a:extLst>
              <a:ext uri="{FF2B5EF4-FFF2-40B4-BE49-F238E27FC236}">
                <a16:creationId xmlns:a16="http://schemas.microsoft.com/office/drawing/2014/main" id="{537CD601-5A6A-465B-EE3E-0C206F268BAB}"/>
              </a:ext>
            </a:extLst>
          </p:cNvPr>
          <p:cNvCxnSpPr>
            <a:cxnSpLocks/>
          </p:cNvCxnSpPr>
          <p:nvPr/>
        </p:nvCxnSpPr>
        <p:spPr>
          <a:xfrm>
            <a:off x="2037926" y="3820962"/>
            <a:ext cx="328756" cy="620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19D2FF31-CE57-79DE-E39E-71857D67D58E}"/>
              </a:ext>
            </a:extLst>
          </p:cNvPr>
          <p:cNvSpPr/>
          <p:nvPr/>
        </p:nvSpPr>
        <p:spPr>
          <a:xfrm>
            <a:off x="1533775" y="4539637"/>
            <a:ext cx="2250135" cy="1800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A1F67065-5155-6273-5EC3-68A48029572C}"/>
              </a:ext>
            </a:extLst>
          </p:cNvPr>
          <p:cNvSpPr txBox="1"/>
          <p:nvPr/>
        </p:nvSpPr>
        <p:spPr>
          <a:xfrm>
            <a:off x="2147027" y="5015396"/>
            <a:ext cx="1189261" cy="369332"/>
          </a:xfrm>
          <a:prstGeom prst="rect">
            <a:avLst/>
          </a:prstGeom>
          <a:noFill/>
        </p:spPr>
        <p:txBody>
          <a:bodyPr wrap="square" rtlCol="0">
            <a:spAutoFit/>
          </a:bodyPr>
          <a:lstStyle/>
          <a:p>
            <a:r>
              <a:rPr lang="fr-CA" dirty="0"/>
              <a:t>Algèbre</a:t>
            </a:r>
            <a:endParaRPr lang="en-CA" dirty="0"/>
          </a:p>
        </p:txBody>
      </p:sp>
      <p:cxnSp>
        <p:nvCxnSpPr>
          <p:cNvPr id="44" name="Straight Arrow Connector 43">
            <a:extLst>
              <a:ext uri="{FF2B5EF4-FFF2-40B4-BE49-F238E27FC236}">
                <a16:creationId xmlns:a16="http://schemas.microsoft.com/office/drawing/2014/main" id="{ECE42D34-526F-EEBB-B06D-992D95AE767F}"/>
              </a:ext>
            </a:extLst>
          </p:cNvPr>
          <p:cNvCxnSpPr>
            <a:cxnSpLocks/>
          </p:cNvCxnSpPr>
          <p:nvPr/>
        </p:nvCxnSpPr>
        <p:spPr>
          <a:xfrm flipV="1">
            <a:off x="9805890" y="3820962"/>
            <a:ext cx="0" cy="620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5C172CCD-1AF5-08C7-7BE7-E12A8846EBBC}"/>
              </a:ext>
            </a:extLst>
          </p:cNvPr>
          <p:cNvSpPr/>
          <p:nvPr/>
        </p:nvSpPr>
        <p:spPr>
          <a:xfrm>
            <a:off x="8810003" y="4686735"/>
            <a:ext cx="1865780" cy="1501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9" name="TextBox 58">
            <a:extLst>
              <a:ext uri="{FF2B5EF4-FFF2-40B4-BE49-F238E27FC236}">
                <a16:creationId xmlns:a16="http://schemas.microsoft.com/office/drawing/2014/main" id="{E4D4423D-A015-1106-D658-E7CC8BCAC896}"/>
              </a:ext>
            </a:extLst>
          </p:cNvPr>
          <p:cNvSpPr txBox="1"/>
          <p:nvPr/>
        </p:nvSpPr>
        <p:spPr>
          <a:xfrm>
            <a:off x="2147027" y="5435025"/>
            <a:ext cx="1294681" cy="646331"/>
          </a:xfrm>
          <a:prstGeom prst="rect">
            <a:avLst/>
          </a:prstGeom>
          <a:noFill/>
        </p:spPr>
        <p:txBody>
          <a:bodyPr wrap="square" rtlCol="0">
            <a:spAutoFit/>
          </a:bodyPr>
          <a:lstStyle/>
          <a:p>
            <a:r>
              <a:rPr lang="fr-CA" dirty="0"/>
              <a:t>Dérivées</a:t>
            </a:r>
            <a:endParaRPr lang="en-CA" dirty="0"/>
          </a:p>
          <a:p>
            <a:endParaRPr lang="en-CA" dirty="0"/>
          </a:p>
        </p:txBody>
      </p:sp>
      <p:sp>
        <p:nvSpPr>
          <p:cNvPr id="62" name="TextBox 61">
            <a:extLst>
              <a:ext uri="{FF2B5EF4-FFF2-40B4-BE49-F238E27FC236}">
                <a16:creationId xmlns:a16="http://schemas.microsoft.com/office/drawing/2014/main" id="{CDA9A14E-BFBA-57E0-4C67-2453596BE88A}"/>
              </a:ext>
            </a:extLst>
          </p:cNvPr>
          <p:cNvSpPr txBox="1"/>
          <p:nvPr/>
        </p:nvSpPr>
        <p:spPr>
          <a:xfrm>
            <a:off x="9096261" y="2496825"/>
            <a:ext cx="1555095" cy="923330"/>
          </a:xfrm>
          <a:prstGeom prst="rect">
            <a:avLst/>
          </a:prstGeom>
          <a:noFill/>
        </p:spPr>
        <p:txBody>
          <a:bodyPr wrap="square" rtlCol="0">
            <a:spAutoFit/>
          </a:bodyPr>
          <a:lstStyle/>
          <a:p>
            <a:r>
              <a:rPr lang="fr-CA" dirty="0"/>
              <a:t>Changement de score</a:t>
            </a:r>
            <a:endParaRPr lang="en-CA" dirty="0"/>
          </a:p>
          <a:p>
            <a:endParaRPr lang="en-CA" dirty="0"/>
          </a:p>
        </p:txBody>
      </p:sp>
      <p:sp>
        <p:nvSpPr>
          <p:cNvPr id="64" name="TextBox 63">
            <a:extLst>
              <a:ext uri="{FF2B5EF4-FFF2-40B4-BE49-F238E27FC236}">
                <a16:creationId xmlns:a16="http://schemas.microsoft.com/office/drawing/2014/main" id="{A0F27D8A-82CB-C18D-73DF-9F86863FAA13}"/>
              </a:ext>
            </a:extLst>
          </p:cNvPr>
          <p:cNvSpPr txBox="1"/>
          <p:nvPr/>
        </p:nvSpPr>
        <p:spPr>
          <a:xfrm>
            <a:off x="9096261" y="5162725"/>
            <a:ext cx="1416424" cy="646331"/>
          </a:xfrm>
          <a:prstGeom prst="rect">
            <a:avLst/>
          </a:prstGeom>
          <a:noFill/>
        </p:spPr>
        <p:txBody>
          <a:bodyPr wrap="square" rtlCol="0">
            <a:spAutoFit/>
          </a:bodyPr>
          <a:lstStyle/>
          <a:p>
            <a:r>
              <a:rPr lang="fr-CA" dirty="0"/>
              <a:t>Vérification</a:t>
            </a:r>
            <a:endParaRPr lang="en-CA" dirty="0"/>
          </a:p>
          <a:p>
            <a:endParaRPr lang="en-CA" dirty="0"/>
          </a:p>
        </p:txBody>
      </p:sp>
      <p:cxnSp>
        <p:nvCxnSpPr>
          <p:cNvPr id="67" name="Straight Arrow Connector 66">
            <a:extLst>
              <a:ext uri="{FF2B5EF4-FFF2-40B4-BE49-F238E27FC236}">
                <a16:creationId xmlns:a16="http://schemas.microsoft.com/office/drawing/2014/main" id="{9C4476A1-B1FB-7776-19F5-528C808A329D}"/>
              </a:ext>
            </a:extLst>
          </p:cNvPr>
          <p:cNvCxnSpPr>
            <a:cxnSpLocks/>
          </p:cNvCxnSpPr>
          <p:nvPr/>
        </p:nvCxnSpPr>
        <p:spPr>
          <a:xfrm>
            <a:off x="13354760" y="1867220"/>
            <a:ext cx="259153" cy="481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80A40742-330D-2A19-EE03-A465462231D0}"/>
              </a:ext>
            </a:extLst>
          </p:cNvPr>
          <p:cNvCxnSpPr>
            <a:cxnSpLocks/>
          </p:cNvCxnSpPr>
          <p:nvPr/>
        </p:nvCxnSpPr>
        <p:spPr>
          <a:xfrm>
            <a:off x="7432969" y="5301225"/>
            <a:ext cx="11523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Title 1">
            <a:extLst>
              <a:ext uri="{FF2B5EF4-FFF2-40B4-BE49-F238E27FC236}">
                <a16:creationId xmlns:a16="http://schemas.microsoft.com/office/drawing/2014/main" id="{AE86D77C-C260-250E-4B45-F26657BF9148}"/>
              </a:ext>
            </a:extLst>
          </p:cNvPr>
          <p:cNvSpPr>
            <a:spLocks noGrp="1"/>
          </p:cNvSpPr>
          <p:nvPr>
            <p:ph type="title"/>
          </p:nvPr>
        </p:nvSpPr>
        <p:spPr>
          <a:xfrm>
            <a:off x="1905293" y="309329"/>
            <a:ext cx="7729728" cy="1188720"/>
          </a:xfrm>
        </p:spPr>
        <p:txBody>
          <a:bodyPr/>
          <a:lstStyle/>
          <a:p>
            <a:r>
              <a:rPr lang="fr-CA" cap="none" dirty="0">
                <a:latin typeface="IBM Plex Sans" panose="020B0503050203000203" pitchFamily="34" charset="0"/>
              </a:rPr>
              <a:t>RPG : </a:t>
            </a:r>
            <a:r>
              <a:rPr lang="fr-CA" cap="none" dirty="0" err="1">
                <a:latin typeface="IBM Plex Sans" panose="020B0503050203000203" pitchFamily="34" charset="0"/>
              </a:rPr>
              <a:t>Random</a:t>
            </a:r>
            <a:r>
              <a:rPr lang="fr-CA" cap="none" dirty="0">
                <a:latin typeface="IBM Plex Sans" panose="020B0503050203000203" pitchFamily="34" charset="0"/>
              </a:rPr>
              <a:t> </a:t>
            </a:r>
            <a:r>
              <a:rPr lang="fr-CA" cap="none" dirty="0" err="1">
                <a:latin typeface="IBM Plex Sans" panose="020B0503050203000203" pitchFamily="34" charset="0"/>
              </a:rPr>
              <a:t>Problem</a:t>
            </a:r>
            <a:r>
              <a:rPr lang="fr-CA" cap="none" dirty="0">
                <a:latin typeface="IBM Plex Sans" panose="020B0503050203000203" pitchFamily="34" charset="0"/>
              </a:rPr>
              <a:t> </a:t>
            </a:r>
            <a:r>
              <a:rPr lang="fr-CA" cap="none" dirty="0" err="1">
                <a:latin typeface="IBM Plex Sans" panose="020B0503050203000203" pitchFamily="34" charset="0"/>
              </a:rPr>
              <a:t>Generator</a:t>
            </a:r>
            <a:endParaRPr lang="en-CA" cap="none" dirty="0">
              <a:latin typeface="IBM Plex Sans" panose="020B0503050203000203" pitchFamily="34" charset="0"/>
            </a:endParaRPr>
          </a:p>
        </p:txBody>
      </p:sp>
      <p:sp>
        <p:nvSpPr>
          <p:cNvPr id="2" name="TextBox 1">
            <a:extLst>
              <a:ext uri="{FF2B5EF4-FFF2-40B4-BE49-F238E27FC236}">
                <a16:creationId xmlns:a16="http://schemas.microsoft.com/office/drawing/2014/main" id="{5160FC71-2681-AF72-70CE-5B3A068F59B8}"/>
              </a:ext>
            </a:extLst>
          </p:cNvPr>
          <p:cNvSpPr txBox="1"/>
          <p:nvPr/>
        </p:nvSpPr>
        <p:spPr>
          <a:xfrm>
            <a:off x="5915614" y="2199907"/>
            <a:ext cx="914400" cy="369332"/>
          </a:xfrm>
          <a:prstGeom prst="rect">
            <a:avLst/>
          </a:prstGeom>
          <a:noFill/>
        </p:spPr>
        <p:txBody>
          <a:bodyPr wrap="square" rtlCol="0">
            <a:spAutoFit/>
          </a:bodyPr>
          <a:lstStyle/>
          <a:p>
            <a:r>
              <a:rPr lang="fr-CA" dirty="0"/>
              <a:t>1.</a:t>
            </a:r>
            <a:endParaRPr lang="en-CA" dirty="0"/>
          </a:p>
        </p:txBody>
      </p:sp>
      <p:sp>
        <p:nvSpPr>
          <p:cNvPr id="3" name="TextBox 2">
            <a:extLst>
              <a:ext uri="{FF2B5EF4-FFF2-40B4-BE49-F238E27FC236}">
                <a16:creationId xmlns:a16="http://schemas.microsoft.com/office/drawing/2014/main" id="{53944442-BC25-1679-8AB3-232F9C4C6606}"/>
              </a:ext>
            </a:extLst>
          </p:cNvPr>
          <p:cNvSpPr txBox="1"/>
          <p:nvPr/>
        </p:nvSpPr>
        <p:spPr>
          <a:xfrm>
            <a:off x="1781286" y="2010494"/>
            <a:ext cx="914400" cy="369332"/>
          </a:xfrm>
          <a:prstGeom prst="rect">
            <a:avLst/>
          </a:prstGeom>
          <a:noFill/>
        </p:spPr>
        <p:txBody>
          <a:bodyPr wrap="square" rtlCol="0">
            <a:spAutoFit/>
          </a:bodyPr>
          <a:lstStyle/>
          <a:p>
            <a:r>
              <a:rPr lang="fr-CA" dirty="0"/>
              <a:t>2.</a:t>
            </a:r>
            <a:endParaRPr lang="en-CA" dirty="0"/>
          </a:p>
        </p:txBody>
      </p:sp>
      <p:sp>
        <p:nvSpPr>
          <p:cNvPr id="4" name="TextBox 3">
            <a:extLst>
              <a:ext uri="{FF2B5EF4-FFF2-40B4-BE49-F238E27FC236}">
                <a16:creationId xmlns:a16="http://schemas.microsoft.com/office/drawing/2014/main" id="{438648BB-E315-86C3-24EC-C42817296CC5}"/>
              </a:ext>
            </a:extLst>
          </p:cNvPr>
          <p:cNvSpPr txBox="1"/>
          <p:nvPr/>
        </p:nvSpPr>
        <p:spPr>
          <a:xfrm>
            <a:off x="2492179" y="4639129"/>
            <a:ext cx="914400" cy="369332"/>
          </a:xfrm>
          <a:prstGeom prst="rect">
            <a:avLst/>
          </a:prstGeom>
          <a:noFill/>
        </p:spPr>
        <p:txBody>
          <a:bodyPr wrap="square" rtlCol="0">
            <a:spAutoFit/>
          </a:bodyPr>
          <a:lstStyle/>
          <a:p>
            <a:r>
              <a:rPr lang="fr-CA" dirty="0"/>
              <a:t>3.</a:t>
            </a:r>
            <a:endParaRPr lang="en-CA" dirty="0"/>
          </a:p>
        </p:txBody>
      </p:sp>
      <p:sp>
        <p:nvSpPr>
          <p:cNvPr id="5" name="TextBox 4">
            <a:extLst>
              <a:ext uri="{FF2B5EF4-FFF2-40B4-BE49-F238E27FC236}">
                <a16:creationId xmlns:a16="http://schemas.microsoft.com/office/drawing/2014/main" id="{DD7BE69F-8DF6-0B78-4E36-A6906E9E5F2A}"/>
              </a:ext>
            </a:extLst>
          </p:cNvPr>
          <p:cNvSpPr txBox="1"/>
          <p:nvPr/>
        </p:nvSpPr>
        <p:spPr>
          <a:xfrm>
            <a:off x="5981500" y="4738399"/>
            <a:ext cx="914400" cy="369332"/>
          </a:xfrm>
          <a:prstGeom prst="rect">
            <a:avLst/>
          </a:prstGeom>
          <a:noFill/>
        </p:spPr>
        <p:txBody>
          <a:bodyPr wrap="square" rtlCol="0">
            <a:spAutoFit/>
          </a:bodyPr>
          <a:lstStyle/>
          <a:p>
            <a:r>
              <a:rPr lang="fr-CA" dirty="0"/>
              <a:t>4.</a:t>
            </a:r>
            <a:endParaRPr lang="en-CA" dirty="0"/>
          </a:p>
        </p:txBody>
      </p:sp>
      <p:sp>
        <p:nvSpPr>
          <p:cNvPr id="8" name="TextBox 7">
            <a:extLst>
              <a:ext uri="{FF2B5EF4-FFF2-40B4-BE49-F238E27FC236}">
                <a16:creationId xmlns:a16="http://schemas.microsoft.com/office/drawing/2014/main" id="{CDA4741E-85C9-07A0-2886-6380DD5721E5}"/>
              </a:ext>
            </a:extLst>
          </p:cNvPr>
          <p:cNvSpPr txBox="1"/>
          <p:nvPr/>
        </p:nvSpPr>
        <p:spPr>
          <a:xfrm>
            <a:off x="9587773" y="4802495"/>
            <a:ext cx="914400" cy="369332"/>
          </a:xfrm>
          <a:prstGeom prst="rect">
            <a:avLst/>
          </a:prstGeom>
          <a:noFill/>
        </p:spPr>
        <p:txBody>
          <a:bodyPr wrap="square" rtlCol="0">
            <a:spAutoFit/>
          </a:bodyPr>
          <a:lstStyle/>
          <a:p>
            <a:r>
              <a:rPr lang="fr-CA" dirty="0"/>
              <a:t>5.</a:t>
            </a:r>
            <a:endParaRPr lang="en-CA" dirty="0"/>
          </a:p>
        </p:txBody>
      </p:sp>
      <p:sp>
        <p:nvSpPr>
          <p:cNvPr id="10" name="TextBox 9">
            <a:extLst>
              <a:ext uri="{FF2B5EF4-FFF2-40B4-BE49-F238E27FC236}">
                <a16:creationId xmlns:a16="http://schemas.microsoft.com/office/drawing/2014/main" id="{8FCA0C70-A7F1-2E4D-2D7B-8E2914CEDA72}"/>
              </a:ext>
            </a:extLst>
          </p:cNvPr>
          <p:cNvSpPr txBox="1"/>
          <p:nvPr/>
        </p:nvSpPr>
        <p:spPr>
          <a:xfrm>
            <a:off x="9604667" y="2189669"/>
            <a:ext cx="914400" cy="369332"/>
          </a:xfrm>
          <a:prstGeom prst="rect">
            <a:avLst/>
          </a:prstGeom>
          <a:noFill/>
        </p:spPr>
        <p:txBody>
          <a:bodyPr wrap="square" rtlCol="0">
            <a:spAutoFit/>
          </a:bodyPr>
          <a:lstStyle/>
          <a:p>
            <a:r>
              <a:rPr lang="fr-CA" dirty="0"/>
              <a:t>6.</a:t>
            </a:r>
            <a:endParaRPr lang="en-CA" dirty="0"/>
          </a:p>
        </p:txBody>
      </p:sp>
    </p:spTree>
    <p:extLst>
      <p:ext uri="{BB962C8B-B14F-4D97-AF65-F5344CB8AC3E}">
        <p14:creationId xmlns:p14="http://schemas.microsoft.com/office/powerpoint/2010/main" val="351124491"/>
      </p:ext>
    </p:extLst>
  </p:cSld>
  <p:clrMapOvr>
    <a:masterClrMapping/>
  </p:clrMapOvr>
  <p:transition spd="slow">
    <p:push dir="u"/>
  </p:transition>
</p:sld>
</file>

<file path=ppt/theme/theme1.xml><?xml version="1.0" encoding="utf-8"?>
<a:theme xmlns:a="http://schemas.openxmlformats.org/drawingml/2006/main" name="Parcel">
  <a:themeElements>
    <a:clrScheme name="Parcel">
      <a:dk1>
        <a:srgbClr val="000000"/>
      </a:dk1>
      <a:lt1>
        <a:srgbClr val="FFFFFF"/>
      </a:lt1>
      <a:dk2>
        <a:srgbClr val="635D4D"/>
      </a:dk2>
      <a:lt2>
        <a:srgbClr val="D8D6BA"/>
      </a:lt2>
      <a:accent1>
        <a:srgbClr val="9CBEBD"/>
      </a:accent1>
      <a:accent2>
        <a:srgbClr val="D2CB6C"/>
      </a:accent2>
      <a:accent3>
        <a:srgbClr val="9D9A93"/>
      </a:accent3>
      <a:accent4>
        <a:srgbClr val="C89F5D"/>
      </a:accent4>
      <a:accent5>
        <a:srgbClr val="A9A57C"/>
      </a:accent5>
      <a:accent6>
        <a:srgbClr val="95A39D"/>
      </a:accent6>
      <a:hlink>
        <a:srgbClr val="D25814"/>
      </a:hlink>
      <a:folHlink>
        <a:srgbClr val="849A0A"/>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0BDC4BB7-8AF9-46FD-8C32-AB93AC9C4100}"/>
    </a:ext>
  </a:extLst>
</a:theme>
</file>

<file path=docProps/app.xml><?xml version="1.0" encoding="utf-8"?>
<Properties xmlns="http://schemas.openxmlformats.org/officeDocument/2006/extended-properties" xmlns:vt="http://schemas.openxmlformats.org/officeDocument/2006/docPropsVTypes">
  <Template>TM10001115[[fn=Parcel]]</Template>
  <TotalTime>426</TotalTime>
  <Words>698</Words>
  <Application>Microsoft Office PowerPoint</Application>
  <PresentationFormat>Widescreen</PresentationFormat>
  <Paragraphs>150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vt:lpstr>
      <vt:lpstr>Gill Sans MT</vt:lpstr>
      <vt:lpstr>IBM Plex Sans</vt:lpstr>
      <vt:lpstr>Parcel</vt:lpstr>
      <vt:lpstr>eLeetMath.tech</vt:lpstr>
      <vt:lpstr>Présentation de l’équipe  Team presentation</vt:lpstr>
      <vt:lpstr>Agenda</vt:lpstr>
      <vt:lpstr>L’apprentissage est un besoin crucial au sein d’une société, car il permet le développement et la mise en application de nos talents et de nos connaissances. Bien évidemment, posséder des notions est gratifiant et cela a un grand impact positif sur notre sentiment d’accomplissement personnel. – Gabriel Sabérian 2023</vt:lpstr>
      <vt:lpstr>Agenda</vt:lpstr>
      <vt:lpstr>eLeetMath.tech</vt:lpstr>
      <vt:lpstr>Agenda</vt:lpstr>
      <vt:lpstr>UI</vt:lpstr>
      <vt:lpstr>RPG : Random Problem Generator</vt:lpstr>
      <vt:lpstr>PowerPoint Presentation</vt:lpstr>
      <vt:lpstr>Agenda</vt:lpstr>
      <vt:lpstr>Effets sociétaux</vt:lpstr>
      <vt:lpstr>PowerPoint Presentation</vt:lpstr>
      <vt:lpstr>Agenda</vt:lpstr>
      <vt:lpstr>Agenda</vt:lpstr>
      <vt:lpstr>eLeetMath.tech</vt:lpstr>
      <vt:lpstr>Agenda</vt:lpstr>
      <vt:lpstr>Médiagraphie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MMO RPG</dc:title>
  <dc:creator>gab gab</dc:creator>
  <cp:lastModifiedBy>gab gab</cp:lastModifiedBy>
  <cp:revision>6</cp:revision>
  <dcterms:created xsi:type="dcterms:W3CDTF">2023-02-05T10:34:29Z</dcterms:created>
  <dcterms:modified xsi:type="dcterms:W3CDTF">2023-02-05T18:30:37Z</dcterms:modified>
</cp:coreProperties>
</file>