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7" r:id="rId2"/>
    <p:sldId id="268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2021 NFL Fantasy Football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Seth Mitchem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Fantasy Football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799"/>
            <a:ext cx="9601200" cy="304520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As of 2018, there were 60 million people playing fantasy football – Forbes estimated that this number has grown consistently by 9% year over year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Fantasy football has a market of $18.6 billion which is $6 billion more than the annual revenue of the entire NFL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20% of all fantasy football participants are female</a:t>
            </a: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</p:spPr>
        <p:txBody>
          <a:bodyPr anchor="b">
            <a:normAutofit/>
          </a:bodyPr>
          <a:lstStyle/>
          <a:p>
            <a:r>
              <a:rPr lang="en-US"/>
              <a:t>How Does it Work?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06808-1F70-9474-5DFC-1EF988FE6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Before the regular season begins each year, each league holds a draft where you create a virtual roster of real NFL players.  You then compete against other people’s rosters based on the stats of the players in real games.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E2259-862A-0557-3001-5F03A3225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632" y="1088402"/>
            <a:ext cx="2951364" cy="5088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9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65276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PPR Scoring System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53267343"/>
              </p:ext>
            </p:extLst>
          </p:nvPr>
        </p:nvGraphicFramePr>
        <p:xfrm>
          <a:off x="4084390" y="1529707"/>
          <a:ext cx="4023220" cy="1463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6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695">
                <a:tc>
                  <a:txBody>
                    <a:bodyPr/>
                    <a:lstStyle/>
                    <a:p>
                      <a:r>
                        <a:rPr lang="en-US" b="0" dirty="0"/>
                        <a:t>Passing 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926">
                <a:tc>
                  <a:txBody>
                    <a:bodyPr/>
                    <a:lstStyle/>
                    <a:p>
                      <a:r>
                        <a:rPr lang="en-US" dirty="0"/>
                        <a:t>25 Passing Yards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599">
                <a:tc>
                  <a:txBody>
                    <a:bodyPr/>
                    <a:lstStyle/>
                    <a:p>
                      <a:r>
                        <a:rPr lang="en-US" dirty="0"/>
                        <a:t>2pt Conversion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435">
                <a:tc>
                  <a:txBody>
                    <a:bodyPr/>
                    <a:lstStyle/>
                    <a:p>
                      <a:r>
                        <a:rPr lang="en-US" dirty="0"/>
                        <a:t>Interception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39455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5CB5B972-AEAA-9710-26EB-64D238A50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896385"/>
              </p:ext>
            </p:extLst>
          </p:nvPr>
        </p:nvGraphicFramePr>
        <p:xfrm>
          <a:off x="4084390" y="3429000"/>
          <a:ext cx="4023220" cy="12506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6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889">
                <a:tc>
                  <a:txBody>
                    <a:bodyPr/>
                    <a:lstStyle/>
                    <a:p>
                      <a:r>
                        <a:rPr lang="en-US" b="0" dirty="0"/>
                        <a:t>Rushing 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889">
                <a:tc>
                  <a:txBody>
                    <a:bodyPr/>
                    <a:lstStyle/>
                    <a:p>
                      <a:r>
                        <a:rPr lang="en-US" dirty="0"/>
                        <a:t>10 Rushing Yards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889">
                <a:tc>
                  <a:txBody>
                    <a:bodyPr/>
                    <a:lstStyle/>
                    <a:p>
                      <a:r>
                        <a:rPr lang="en-US" dirty="0"/>
                        <a:t>2pt Conversion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DE6A3270-E68D-12CC-43CD-E4E4B208C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017716"/>
              </p:ext>
            </p:extLst>
          </p:nvPr>
        </p:nvGraphicFramePr>
        <p:xfrm>
          <a:off x="4084390" y="5185235"/>
          <a:ext cx="4023220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67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695">
                <a:tc>
                  <a:txBody>
                    <a:bodyPr/>
                    <a:lstStyle/>
                    <a:p>
                      <a:r>
                        <a:rPr lang="en-US" b="0" dirty="0"/>
                        <a:t>Receiving 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926">
                <a:tc>
                  <a:txBody>
                    <a:bodyPr/>
                    <a:lstStyle/>
                    <a:p>
                      <a:r>
                        <a:rPr lang="en-US" dirty="0"/>
                        <a:t>Reception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599">
                <a:tc>
                  <a:txBody>
                    <a:bodyPr/>
                    <a:lstStyle/>
                    <a:p>
                      <a:r>
                        <a:rPr lang="en-US" dirty="0"/>
                        <a:t>10 Receiving Yards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04DABC6-0546-4C24-3370-727BDF04A35D}"/>
              </a:ext>
            </a:extLst>
          </p:cNvPr>
          <p:cNvSpPr txBox="1"/>
          <p:nvPr/>
        </p:nvSpPr>
        <p:spPr>
          <a:xfrm>
            <a:off x="4084390" y="1160375"/>
            <a:ext cx="122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04856D-DC69-0572-A346-B615A034B29A}"/>
              </a:ext>
            </a:extLst>
          </p:cNvPr>
          <p:cNvSpPr txBox="1"/>
          <p:nvPr/>
        </p:nvSpPr>
        <p:spPr>
          <a:xfrm>
            <a:off x="6535023" y="1163165"/>
            <a:ext cx="131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 Total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920B68-0E65-4319-204C-574398DCD501}"/>
              </a:ext>
            </a:extLst>
          </p:cNvPr>
          <p:cNvSpPr txBox="1"/>
          <p:nvPr/>
        </p:nvSpPr>
        <p:spPr>
          <a:xfrm>
            <a:off x="4084389" y="4815903"/>
            <a:ext cx="122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4338D1-7F67-0230-65C3-43130AF978E6}"/>
              </a:ext>
            </a:extLst>
          </p:cNvPr>
          <p:cNvSpPr txBox="1"/>
          <p:nvPr/>
        </p:nvSpPr>
        <p:spPr>
          <a:xfrm>
            <a:off x="4084390" y="3060865"/>
            <a:ext cx="122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Rushing</a:t>
            </a:r>
          </a:p>
        </p:txBody>
      </p:sp>
    </p:spTree>
    <p:extLst>
      <p:ext uri="{BB962C8B-B14F-4D97-AF65-F5344CB8AC3E}">
        <p14:creationId xmlns:p14="http://schemas.microsoft.com/office/powerpoint/2010/main" val="7620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Good</a:t>
            </a:r>
            <a:br>
              <a:rPr lang="en-US" dirty="0"/>
            </a:br>
            <a:r>
              <a:rPr lang="en-US" dirty="0"/>
              <a:t>Fantasy Football Team?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  <a:p>
            <a:r>
              <a:rPr lang="en-US" dirty="0"/>
              <a:t>Limited injuries</a:t>
            </a:r>
          </a:p>
          <a:p>
            <a:r>
              <a:rPr lang="en-US" dirty="0"/>
              <a:t>Players in a high volume offense</a:t>
            </a:r>
          </a:p>
        </p:txBody>
      </p:sp>
    </p:spTree>
    <p:extLst>
      <p:ext uri="{BB962C8B-B14F-4D97-AF65-F5344CB8AC3E}">
        <p14:creationId xmlns:p14="http://schemas.microsoft.com/office/powerpoint/2010/main" val="2499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Calculated my Consistency Rating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7AA5F-71AE-AB08-E181-2A3498DB1BE5}"/>
              </a:ext>
            </a:extLst>
          </p:cNvPr>
          <p:cNvSpPr txBox="1"/>
          <p:nvPr/>
        </p:nvSpPr>
        <p:spPr>
          <a:xfrm>
            <a:off x="612648" y="3733101"/>
            <a:ext cx="58049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100 – ((Standard Deviation/Mean) * 100)</a:t>
            </a:r>
          </a:p>
        </p:txBody>
      </p:sp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C4E52658-42BB-4751-AD45-DBF99E6546BE}" vid="{DAEF9E1A-844D-45D9-BB7C-945DFF722FA1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 brushed metal presentation (widescreen)</Template>
  <TotalTime>247</TotalTime>
  <Words>191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Georgia</vt:lpstr>
      <vt:lpstr>Brushed Metal 16x9</vt:lpstr>
      <vt:lpstr>2021 NFL Fantasy Football Analysis</vt:lpstr>
      <vt:lpstr>Fantasy Football Facts</vt:lpstr>
      <vt:lpstr>How Does it Work?</vt:lpstr>
      <vt:lpstr>PPR Scoring System</vt:lpstr>
      <vt:lpstr>What Makes a Good Fantasy Football Team?</vt:lpstr>
      <vt:lpstr>How I Calculated my Consistency Rating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NFL Fantasy Football Analysis</dc:title>
  <dc:creator>Seth Mitchem</dc:creator>
  <cp:lastModifiedBy>Seth Mitchem</cp:lastModifiedBy>
  <cp:revision>1</cp:revision>
  <dcterms:created xsi:type="dcterms:W3CDTF">2022-08-18T09:08:04Z</dcterms:created>
  <dcterms:modified xsi:type="dcterms:W3CDTF">2022-08-18T18:02:34Z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