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55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21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5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65B0-587B-41C8-84DC-ADF5C3E1F72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C6B54A-FD57-4C67-BD7E-282D12E6B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7A35-D18C-427D-8D15-22BA35BB0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Nut House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256A7-475B-47F6-BAD4-AD2D23C4C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Brennen Nalley, Josiah Moore, Renee Lucas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CF658-5861-4FF4-81CE-C3EEDB0A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15" y="982768"/>
            <a:ext cx="2347163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6C02-4198-45CE-864D-E404626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65B9-34B0-49C0-BB32-78B46591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Squirrel Version “Snake”</a:t>
            </a:r>
          </a:p>
          <a:p>
            <a:pPr lvl="1"/>
            <a:r>
              <a:rPr lang="en-US" dirty="0"/>
              <a:t>Collect Acorns</a:t>
            </a:r>
          </a:p>
          <a:p>
            <a:pPr lvl="1"/>
            <a:r>
              <a:rPr lang="en-US" dirty="0"/>
              <a:t>Each Acorn 10 Points</a:t>
            </a:r>
          </a:p>
          <a:p>
            <a:pPr lvl="2"/>
            <a:r>
              <a:rPr lang="en-US" dirty="0"/>
              <a:t>Adds another Squirrel</a:t>
            </a:r>
          </a:p>
          <a:p>
            <a:pPr lvl="1"/>
            <a:r>
              <a:rPr lang="en-US" dirty="0"/>
              <a:t>Game Over:</a:t>
            </a:r>
          </a:p>
          <a:p>
            <a:pPr lvl="2"/>
            <a:r>
              <a:rPr lang="en-US" dirty="0"/>
              <a:t>Out of Bounds</a:t>
            </a:r>
          </a:p>
          <a:p>
            <a:pPr lvl="2"/>
            <a:r>
              <a:rPr lang="en-US" dirty="0"/>
              <a:t>Hit Another Squirrel in the Line</a:t>
            </a:r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Fair Use Squirrel Sprite</a:t>
            </a:r>
          </a:p>
          <a:p>
            <a:pPr lvl="1"/>
            <a:r>
              <a:rPr lang="en-US" dirty="0"/>
              <a:t>Acorn </a:t>
            </a:r>
            <a:r>
              <a:rPr lang="en-US" dirty="0" err="1"/>
              <a:t>Aseprite</a:t>
            </a:r>
            <a:endParaRPr lang="en-US" dirty="0"/>
          </a:p>
          <a:p>
            <a:pPr lvl="1"/>
            <a:r>
              <a:rPr lang="en-US" dirty="0"/>
              <a:t>Fair Use Images for Home and Game Over Screens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E2FC7-89A8-4E8F-8A13-AD99D527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67" y="1459818"/>
            <a:ext cx="1171353" cy="1171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FFEC1-EBDC-430F-86AE-3663BAC8D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37" y="4001907"/>
            <a:ext cx="1171353" cy="1171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614827-3ED5-4D12-89CF-E579B8A8F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5" y="3186041"/>
            <a:ext cx="1171353" cy="1171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80C18B-1998-4A8A-9777-805A0044A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95" y="1816620"/>
            <a:ext cx="1577233" cy="15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4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6C02-4198-45CE-864D-E404626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65B9-34B0-49C0-BB32-78B46591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 of Several Activities:</a:t>
            </a:r>
          </a:p>
          <a:p>
            <a:pPr lvl="1"/>
            <a:r>
              <a:rPr lang="en-US" dirty="0"/>
              <a:t>Main Menu</a:t>
            </a:r>
          </a:p>
          <a:p>
            <a:pPr lvl="2"/>
            <a:r>
              <a:rPr lang="en-US" dirty="0"/>
              <a:t>Play Game Instructions</a:t>
            </a:r>
          </a:p>
          <a:p>
            <a:pPr lvl="2"/>
            <a:r>
              <a:rPr lang="en-US" dirty="0"/>
              <a:t>Play</a:t>
            </a:r>
          </a:p>
          <a:p>
            <a:pPr lvl="1"/>
            <a:r>
              <a:rPr lang="en-US" dirty="0"/>
              <a:t>Game</a:t>
            </a:r>
          </a:p>
          <a:p>
            <a:pPr lvl="2"/>
            <a:r>
              <a:rPr lang="en-US" dirty="0"/>
              <a:t>Consists of a Canvas</a:t>
            </a:r>
          </a:p>
          <a:p>
            <a:pPr lvl="2"/>
            <a:r>
              <a:rPr lang="en-US" dirty="0"/>
              <a:t>Sprite Animation</a:t>
            </a:r>
          </a:p>
          <a:p>
            <a:pPr lvl="1"/>
            <a:r>
              <a:rPr lang="en-US" dirty="0"/>
              <a:t>Game Over Screen</a:t>
            </a:r>
          </a:p>
          <a:p>
            <a:pPr lvl="2"/>
            <a:r>
              <a:rPr lang="en-US" dirty="0"/>
              <a:t>Return to Main Menu </a:t>
            </a:r>
          </a:p>
          <a:p>
            <a:pPr lvl="2"/>
            <a:r>
              <a:rPr lang="en-US" dirty="0"/>
              <a:t>Play Again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69FBE86F-C8AF-4C77-B866-43265433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44" y="2160589"/>
            <a:ext cx="2149522" cy="4381718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583B662-94DD-48D1-A80F-2FBBC9398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26" y="399624"/>
            <a:ext cx="1845814" cy="38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69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84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The Nut House</vt:lpstr>
      <vt:lpstr>App Overview</vt:lpstr>
      <vt:lpstr>App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Nut House</dc:title>
  <dc:creator>Renee</dc:creator>
  <cp:lastModifiedBy>Renee</cp:lastModifiedBy>
  <cp:revision>5</cp:revision>
  <dcterms:created xsi:type="dcterms:W3CDTF">2020-04-17T22:21:40Z</dcterms:created>
  <dcterms:modified xsi:type="dcterms:W3CDTF">2020-04-17T22:47:13Z</dcterms:modified>
</cp:coreProperties>
</file>