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4ABD5-0FF7-4D3B-AB2F-1F07653C8C41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19A72D-2E73-4B6D-B31B-828D75F875B7}">
      <dgm:prSet phldrT="[Text]"/>
      <dgm:spPr/>
      <dgm:t>
        <a:bodyPr/>
        <a:lstStyle/>
        <a:p>
          <a:r>
            <a:rPr lang="en-US" dirty="0" smtClean="0"/>
            <a:t>May</a:t>
          </a:r>
          <a:endParaRPr lang="en-US" dirty="0"/>
        </a:p>
      </dgm:t>
    </dgm:pt>
    <dgm:pt modelId="{D2AEC067-8E9F-4411-A078-3D7814BA7990}" type="parTrans" cxnId="{5DF8A3FB-535E-4A67-9CBA-CF53F00D104C}">
      <dgm:prSet/>
      <dgm:spPr/>
      <dgm:t>
        <a:bodyPr/>
        <a:lstStyle/>
        <a:p>
          <a:endParaRPr lang="en-US"/>
        </a:p>
      </dgm:t>
    </dgm:pt>
    <dgm:pt modelId="{E47A124F-4149-4271-AFE1-49501785879E}" type="sibTrans" cxnId="{5DF8A3FB-535E-4A67-9CBA-CF53F00D104C}">
      <dgm:prSet/>
      <dgm:spPr/>
      <dgm:t>
        <a:bodyPr/>
        <a:lstStyle/>
        <a:p>
          <a:endParaRPr lang="en-US"/>
        </a:p>
      </dgm:t>
    </dgm:pt>
    <dgm:pt modelId="{C1B0141C-A3A6-4D59-A9DC-13C3D304CB9B}">
      <dgm:prSet phldrT="[Text]"/>
      <dgm:spPr/>
      <dgm:t>
        <a:bodyPr/>
        <a:lstStyle/>
        <a:p>
          <a:r>
            <a:rPr lang="en-US" dirty="0" smtClean="0"/>
            <a:t>July</a:t>
          </a:r>
          <a:endParaRPr lang="en-US" dirty="0"/>
        </a:p>
      </dgm:t>
    </dgm:pt>
    <dgm:pt modelId="{595CD29A-EF76-4EB0-81C0-AA00870106E7}" type="parTrans" cxnId="{8958EA25-7881-4954-BEFD-5D24BDC7FAB6}">
      <dgm:prSet/>
      <dgm:spPr/>
      <dgm:t>
        <a:bodyPr/>
        <a:lstStyle/>
        <a:p>
          <a:endParaRPr lang="en-US"/>
        </a:p>
      </dgm:t>
    </dgm:pt>
    <dgm:pt modelId="{40F3E01A-E07C-4C67-8124-2C5FE92823E9}" type="sibTrans" cxnId="{8958EA25-7881-4954-BEFD-5D24BDC7FAB6}">
      <dgm:prSet/>
      <dgm:spPr/>
      <dgm:t>
        <a:bodyPr/>
        <a:lstStyle/>
        <a:p>
          <a:endParaRPr lang="en-US"/>
        </a:p>
      </dgm:t>
    </dgm:pt>
    <dgm:pt modelId="{1085C4CC-34EC-4F68-AD69-33C9BB32EBB1}">
      <dgm:prSet phldrT="[Text]"/>
      <dgm:spPr/>
      <dgm:t>
        <a:bodyPr/>
        <a:lstStyle/>
        <a:p>
          <a:r>
            <a:rPr lang="en-US" dirty="0" smtClean="0"/>
            <a:t>Aug</a:t>
          </a:r>
          <a:endParaRPr lang="en-US" dirty="0"/>
        </a:p>
      </dgm:t>
    </dgm:pt>
    <dgm:pt modelId="{1A19B179-61AE-4E7A-B337-E9C39E3A8198}" type="parTrans" cxnId="{DD2F072B-9C6B-46E2-BBB3-360F8A1FDA01}">
      <dgm:prSet/>
      <dgm:spPr/>
      <dgm:t>
        <a:bodyPr/>
        <a:lstStyle/>
        <a:p>
          <a:endParaRPr lang="en-US"/>
        </a:p>
      </dgm:t>
    </dgm:pt>
    <dgm:pt modelId="{25F1D235-2AD9-4C20-BCF6-E38E31EFBDD5}" type="sibTrans" cxnId="{DD2F072B-9C6B-46E2-BBB3-360F8A1FDA01}">
      <dgm:prSet/>
      <dgm:spPr/>
      <dgm:t>
        <a:bodyPr/>
        <a:lstStyle/>
        <a:p>
          <a:endParaRPr lang="en-US"/>
        </a:p>
      </dgm:t>
    </dgm:pt>
    <dgm:pt modelId="{41CF7DCD-8637-46C2-A95A-0980B15FA9A4}">
      <dgm:prSet phldrT="[Text]"/>
      <dgm:spPr/>
      <dgm:t>
        <a:bodyPr/>
        <a:lstStyle/>
        <a:p>
          <a:r>
            <a:rPr lang="en-US" dirty="0" smtClean="0"/>
            <a:t>June</a:t>
          </a:r>
          <a:endParaRPr lang="en-US" dirty="0"/>
        </a:p>
      </dgm:t>
    </dgm:pt>
    <dgm:pt modelId="{E337A596-3723-4674-827C-1F1DD1436D8A}" type="parTrans" cxnId="{D4A61B1D-F69A-4DB0-8C09-DCBB753EBE2D}">
      <dgm:prSet/>
      <dgm:spPr/>
      <dgm:t>
        <a:bodyPr/>
        <a:lstStyle/>
        <a:p>
          <a:endParaRPr lang="en-US"/>
        </a:p>
      </dgm:t>
    </dgm:pt>
    <dgm:pt modelId="{E8092BFC-1DEA-4927-B877-0261BD1DC787}" type="sibTrans" cxnId="{D4A61B1D-F69A-4DB0-8C09-DCBB753EBE2D}">
      <dgm:prSet/>
      <dgm:spPr/>
      <dgm:t>
        <a:bodyPr/>
        <a:lstStyle/>
        <a:p>
          <a:endParaRPr lang="en-US"/>
        </a:p>
      </dgm:t>
    </dgm:pt>
    <dgm:pt modelId="{EE5BFF11-5A02-4DA4-8FBD-F31025A0DD34}">
      <dgm:prSet phldrT="[Text]"/>
      <dgm:spPr/>
      <dgm:t>
        <a:bodyPr/>
        <a:lstStyle/>
        <a:p>
          <a:r>
            <a:rPr lang="en-US" dirty="0" smtClean="0"/>
            <a:t>Sept</a:t>
          </a:r>
          <a:endParaRPr lang="en-US" dirty="0"/>
        </a:p>
      </dgm:t>
    </dgm:pt>
    <dgm:pt modelId="{DCD7AB7A-E985-4EA2-8798-4732AB2DFB6D}" type="parTrans" cxnId="{15A78283-2644-48FC-8170-D95949772209}">
      <dgm:prSet/>
      <dgm:spPr/>
      <dgm:t>
        <a:bodyPr/>
        <a:lstStyle/>
        <a:p>
          <a:endParaRPr lang="en-US"/>
        </a:p>
      </dgm:t>
    </dgm:pt>
    <dgm:pt modelId="{7001F090-46A8-4B94-B3D2-40FD84CB45D6}" type="sibTrans" cxnId="{15A78283-2644-48FC-8170-D95949772209}">
      <dgm:prSet/>
      <dgm:spPr/>
      <dgm:t>
        <a:bodyPr/>
        <a:lstStyle/>
        <a:p>
          <a:endParaRPr lang="en-US"/>
        </a:p>
      </dgm:t>
    </dgm:pt>
    <dgm:pt modelId="{B7C54ECF-90D4-4F8F-8229-A676692FA462}">
      <dgm:prSet phldrT="[Text]"/>
      <dgm:spPr/>
      <dgm:t>
        <a:bodyPr/>
        <a:lstStyle/>
        <a:p>
          <a:r>
            <a:rPr lang="en-US" dirty="0" smtClean="0"/>
            <a:t>Oct</a:t>
          </a:r>
          <a:endParaRPr lang="en-US" dirty="0"/>
        </a:p>
      </dgm:t>
    </dgm:pt>
    <dgm:pt modelId="{89850840-0509-4F22-A8D9-987B219483DC}" type="parTrans" cxnId="{348EC347-344A-44DD-8B32-42E660780AF7}">
      <dgm:prSet/>
      <dgm:spPr/>
      <dgm:t>
        <a:bodyPr/>
        <a:lstStyle/>
        <a:p>
          <a:endParaRPr lang="en-US"/>
        </a:p>
      </dgm:t>
    </dgm:pt>
    <dgm:pt modelId="{6A8A61C5-00F2-4599-B906-5E85900BD747}" type="sibTrans" cxnId="{348EC347-344A-44DD-8B32-42E660780AF7}">
      <dgm:prSet/>
      <dgm:spPr/>
      <dgm:t>
        <a:bodyPr/>
        <a:lstStyle/>
        <a:p>
          <a:endParaRPr lang="en-US"/>
        </a:p>
      </dgm:t>
    </dgm:pt>
    <dgm:pt modelId="{BA9A7325-FA32-4A5E-9C8B-9BB2519E5817}">
      <dgm:prSet phldrT="[Text]"/>
      <dgm:spPr/>
      <dgm:t>
        <a:bodyPr/>
        <a:lstStyle/>
        <a:p>
          <a:r>
            <a:rPr lang="en-US" dirty="0" smtClean="0"/>
            <a:t>Nov</a:t>
          </a:r>
          <a:endParaRPr lang="en-US" dirty="0"/>
        </a:p>
      </dgm:t>
    </dgm:pt>
    <dgm:pt modelId="{A5ECE7AD-9041-4C62-B083-D72AC71E456D}" type="parTrans" cxnId="{BE1CAFB4-8A0E-4C9D-B492-4017D8B4CABA}">
      <dgm:prSet/>
      <dgm:spPr/>
      <dgm:t>
        <a:bodyPr/>
        <a:lstStyle/>
        <a:p>
          <a:endParaRPr lang="en-US"/>
        </a:p>
      </dgm:t>
    </dgm:pt>
    <dgm:pt modelId="{11683288-83C9-4C35-A9AF-B5553B88268D}" type="sibTrans" cxnId="{BE1CAFB4-8A0E-4C9D-B492-4017D8B4CABA}">
      <dgm:prSet/>
      <dgm:spPr/>
      <dgm:t>
        <a:bodyPr/>
        <a:lstStyle/>
        <a:p>
          <a:endParaRPr lang="en-US"/>
        </a:p>
      </dgm:t>
    </dgm:pt>
    <dgm:pt modelId="{575DFC31-4471-4E85-B74C-88188614D826}">
      <dgm:prSet phldrT="[Text]"/>
      <dgm:spPr/>
      <dgm:t>
        <a:bodyPr/>
        <a:lstStyle/>
        <a:p>
          <a:r>
            <a:rPr lang="en-US" dirty="0" smtClean="0"/>
            <a:t>Dec</a:t>
          </a:r>
          <a:endParaRPr lang="en-US" dirty="0"/>
        </a:p>
      </dgm:t>
    </dgm:pt>
    <dgm:pt modelId="{B887E52B-4433-4874-A9F5-99DA26032B74}" type="parTrans" cxnId="{2AFE8E7E-9DEC-48F1-A1F2-64E642A2A344}">
      <dgm:prSet/>
      <dgm:spPr/>
      <dgm:t>
        <a:bodyPr/>
        <a:lstStyle/>
        <a:p>
          <a:endParaRPr lang="en-US"/>
        </a:p>
      </dgm:t>
    </dgm:pt>
    <dgm:pt modelId="{B14C4C4C-5B35-43C1-AA25-46BE4A951498}" type="sibTrans" cxnId="{2AFE8E7E-9DEC-48F1-A1F2-64E642A2A344}">
      <dgm:prSet/>
      <dgm:spPr/>
      <dgm:t>
        <a:bodyPr/>
        <a:lstStyle/>
        <a:p>
          <a:endParaRPr lang="en-US"/>
        </a:p>
      </dgm:t>
    </dgm:pt>
    <dgm:pt modelId="{F85A4753-673C-48C1-A86B-1D5D8DFD3AED}">
      <dgm:prSet custT="1"/>
      <dgm:spPr/>
      <dgm:t>
        <a:bodyPr/>
        <a:lstStyle/>
        <a:p>
          <a:r>
            <a:rPr lang="en-US" sz="1200" dirty="0" smtClean="0"/>
            <a:t>Start learning technologies:</a:t>
          </a:r>
          <a:endParaRPr lang="en-US" sz="5400" dirty="0"/>
        </a:p>
      </dgm:t>
    </dgm:pt>
    <dgm:pt modelId="{9B70C2C9-6140-4EEA-84AA-6F849A9BCA29}" type="parTrans" cxnId="{E24B13B1-B1B4-43DE-A83C-5D11C3BAC8A0}">
      <dgm:prSet/>
      <dgm:spPr/>
      <dgm:t>
        <a:bodyPr/>
        <a:lstStyle/>
        <a:p>
          <a:endParaRPr lang="en-US"/>
        </a:p>
      </dgm:t>
    </dgm:pt>
    <dgm:pt modelId="{B2EF0068-0BBD-4FC6-A486-D677FE769861}" type="sibTrans" cxnId="{E24B13B1-B1B4-43DE-A83C-5D11C3BAC8A0}">
      <dgm:prSet/>
      <dgm:spPr/>
      <dgm:t>
        <a:bodyPr/>
        <a:lstStyle/>
        <a:p>
          <a:endParaRPr lang="en-US"/>
        </a:p>
      </dgm:t>
    </dgm:pt>
    <dgm:pt modelId="{989AF179-54C5-4596-BD32-E153EBBF8767}">
      <dgm:prSet custT="1"/>
      <dgm:spPr/>
      <dgm:t>
        <a:bodyPr/>
        <a:lstStyle/>
        <a:p>
          <a:r>
            <a:rPr lang="en-US" sz="1100" dirty="0" smtClean="0"/>
            <a:t>Core</a:t>
          </a:r>
          <a:endParaRPr lang="en-US" sz="1100" dirty="0"/>
        </a:p>
      </dgm:t>
    </dgm:pt>
    <dgm:pt modelId="{C5977727-A957-4E99-B4E4-4A5970705017}" type="parTrans" cxnId="{CF3005B5-BBC8-4053-9273-E5569CC83D3B}">
      <dgm:prSet/>
      <dgm:spPr/>
      <dgm:t>
        <a:bodyPr/>
        <a:lstStyle/>
        <a:p>
          <a:endParaRPr lang="en-US"/>
        </a:p>
      </dgm:t>
    </dgm:pt>
    <dgm:pt modelId="{3F05E718-F577-487A-A120-2F283C587351}" type="sibTrans" cxnId="{CF3005B5-BBC8-4053-9273-E5569CC83D3B}">
      <dgm:prSet/>
      <dgm:spPr/>
      <dgm:t>
        <a:bodyPr/>
        <a:lstStyle/>
        <a:p>
          <a:endParaRPr lang="en-US"/>
        </a:p>
      </dgm:t>
    </dgm:pt>
    <dgm:pt modelId="{1A3D3915-C571-4477-84B9-C68FA958B956}">
      <dgm:prSet custT="1"/>
      <dgm:spPr/>
      <dgm:t>
        <a:bodyPr/>
        <a:lstStyle/>
        <a:p>
          <a:r>
            <a:rPr lang="en-US" sz="1100" dirty="0" smtClean="0"/>
            <a:t>Angular7</a:t>
          </a:r>
          <a:endParaRPr lang="en-US" sz="1100" dirty="0"/>
        </a:p>
      </dgm:t>
    </dgm:pt>
    <dgm:pt modelId="{4696D9E3-AC91-4A8C-89DA-82E22B1F7B1B}" type="parTrans" cxnId="{E7CE5FD9-BCBD-49F7-98B1-C3D36A4C0F6A}">
      <dgm:prSet/>
      <dgm:spPr/>
      <dgm:t>
        <a:bodyPr/>
        <a:lstStyle/>
        <a:p>
          <a:endParaRPr lang="en-US"/>
        </a:p>
      </dgm:t>
    </dgm:pt>
    <dgm:pt modelId="{E41326D7-00B7-41D8-B20F-AAAD28112F81}" type="sibTrans" cxnId="{E7CE5FD9-BCBD-49F7-98B1-C3D36A4C0F6A}">
      <dgm:prSet/>
      <dgm:spPr/>
      <dgm:t>
        <a:bodyPr/>
        <a:lstStyle/>
        <a:p>
          <a:endParaRPr lang="en-US"/>
        </a:p>
      </dgm:t>
    </dgm:pt>
    <dgm:pt modelId="{D8C28F66-803C-4083-B5F8-F3E012585CC4}">
      <dgm:prSet custT="1"/>
      <dgm:spPr/>
      <dgm:t>
        <a:bodyPr/>
        <a:lstStyle/>
        <a:p>
          <a:endParaRPr lang="en-US" sz="1100" dirty="0"/>
        </a:p>
      </dgm:t>
    </dgm:pt>
    <dgm:pt modelId="{DC0C91F6-3E21-496A-BF4F-34992DB8E50C}" type="parTrans" cxnId="{ED11B5C8-0565-494A-99D3-E007966121E4}">
      <dgm:prSet/>
      <dgm:spPr/>
      <dgm:t>
        <a:bodyPr/>
        <a:lstStyle/>
        <a:p>
          <a:endParaRPr lang="en-US"/>
        </a:p>
      </dgm:t>
    </dgm:pt>
    <dgm:pt modelId="{A9790FBA-FC1A-448F-A781-339709B80BC4}" type="sibTrans" cxnId="{ED11B5C8-0565-494A-99D3-E007966121E4}">
      <dgm:prSet/>
      <dgm:spPr/>
      <dgm:t>
        <a:bodyPr/>
        <a:lstStyle/>
        <a:p>
          <a:endParaRPr lang="en-US"/>
        </a:p>
      </dgm:t>
    </dgm:pt>
    <dgm:pt modelId="{9B0552A4-C116-4126-9430-76F056966FDF}">
      <dgm:prSet custT="1"/>
      <dgm:spPr/>
      <dgm:t>
        <a:bodyPr/>
        <a:lstStyle/>
        <a:p>
          <a:r>
            <a:rPr lang="en-US" sz="1100" dirty="0" err="1" smtClean="0"/>
            <a:t>webAPI</a:t>
          </a:r>
          <a:endParaRPr lang="en-US" sz="1100" dirty="0"/>
        </a:p>
      </dgm:t>
    </dgm:pt>
    <dgm:pt modelId="{11FD6823-FF0A-46DC-B2D7-FD4888045CFB}" type="parTrans" cxnId="{E70F6C61-906F-4FD6-9F18-759A7A3A6A89}">
      <dgm:prSet/>
      <dgm:spPr/>
      <dgm:t>
        <a:bodyPr/>
        <a:lstStyle/>
        <a:p>
          <a:endParaRPr lang="en-US"/>
        </a:p>
      </dgm:t>
    </dgm:pt>
    <dgm:pt modelId="{AB9D70A2-EEC5-40E4-94A3-1206C45440A2}" type="sibTrans" cxnId="{E70F6C61-906F-4FD6-9F18-759A7A3A6A89}">
      <dgm:prSet/>
      <dgm:spPr/>
      <dgm:t>
        <a:bodyPr/>
        <a:lstStyle/>
        <a:p>
          <a:endParaRPr lang="en-US"/>
        </a:p>
      </dgm:t>
    </dgm:pt>
    <dgm:pt modelId="{68E752F6-82C5-42A6-B367-FDCAB1463495}">
      <dgm:prSet custT="1"/>
      <dgm:spPr/>
      <dgm:t>
        <a:bodyPr/>
        <a:lstStyle/>
        <a:p>
          <a:endParaRPr lang="en-US" sz="1100" dirty="0"/>
        </a:p>
      </dgm:t>
    </dgm:pt>
    <dgm:pt modelId="{AB7040A3-195A-4366-A0DD-E3CF51EB8B8C}" type="parTrans" cxnId="{CDCFA6FD-CD9A-4578-885A-69B88A25E210}">
      <dgm:prSet/>
      <dgm:spPr/>
      <dgm:t>
        <a:bodyPr/>
        <a:lstStyle/>
        <a:p>
          <a:endParaRPr lang="en-US"/>
        </a:p>
      </dgm:t>
    </dgm:pt>
    <dgm:pt modelId="{FE0B6CF3-D33B-4F77-BAC5-2CBE2D7E331A}" type="sibTrans" cxnId="{CDCFA6FD-CD9A-4578-885A-69B88A25E210}">
      <dgm:prSet/>
      <dgm:spPr/>
      <dgm:t>
        <a:bodyPr/>
        <a:lstStyle/>
        <a:p>
          <a:endParaRPr lang="en-US"/>
        </a:p>
      </dgm:t>
    </dgm:pt>
    <dgm:pt modelId="{C8B90305-3EDF-4AB0-9F59-A0845200CF31}">
      <dgm:prSet custT="1"/>
      <dgm:spPr/>
      <dgm:t>
        <a:bodyPr/>
        <a:lstStyle/>
        <a:p>
          <a:r>
            <a:rPr lang="en-US" sz="1100" dirty="0" err="1" smtClean="0"/>
            <a:t>OpenID</a:t>
          </a:r>
          <a:r>
            <a:rPr lang="en-US" sz="1100" dirty="0" smtClean="0"/>
            <a:t> authentication</a:t>
          </a:r>
          <a:endParaRPr lang="en-US" sz="1100" dirty="0"/>
        </a:p>
      </dgm:t>
    </dgm:pt>
    <dgm:pt modelId="{D791D4BD-590F-4B0B-AE3D-7F3D839B8DEF}" type="parTrans" cxnId="{38BAFF2E-5D41-406F-B760-B05FED1155D4}">
      <dgm:prSet/>
      <dgm:spPr/>
      <dgm:t>
        <a:bodyPr/>
        <a:lstStyle/>
        <a:p>
          <a:endParaRPr lang="en-US"/>
        </a:p>
      </dgm:t>
    </dgm:pt>
    <dgm:pt modelId="{4DDBE6B6-0CC9-43B9-A7E9-0B0EEF022A03}" type="sibTrans" cxnId="{38BAFF2E-5D41-406F-B760-B05FED1155D4}">
      <dgm:prSet/>
      <dgm:spPr/>
      <dgm:t>
        <a:bodyPr/>
        <a:lstStyle/>
        <a:p>
          <a:endParaRPr lang="en-US"/>
        </a:p>
      </dgm:t>
    </dgm:pt>
    <dgm:pt modelId="{497C5972-EF75-4625-9CC1-E8C753FDF64C}">
      <dgm:prSet custT="1"/>
      <dgm:spPr/>
      <dgm:t>
        <a:bodyPr/>
        <a:lstStyle/>
        <a:p>
          <a:endParaRPr lang="en-US" sz="1100" dirty="0"/>
        </a:p>
      </dgm:t>
    </dgm:pt>
    <dgm:pt modelId="{9D1FBE08-88A6-4FFE-B1F3-600C6DDAC58E}" type="parTrans" cxnId="{21207ACD-2C61-4BBB-8496-3677F4F3A907}">
      <dgm:prSet/>
      <dgm:spPr/>
      <dgm:t>
        <a:bodyPr/>
        <a:lstStyle/>
        <a:p>
          <a:endParaRPr lang="en-US"/>
        </a:p>
      </dgm:t>
    </dgm:pt>
    <dgm:pt modelId="{86E302F8-A1F1-41A0-8A5C-6DDC81DFB56F}" type="sibTrans" cxnId="{21207ACD-2C61-4BBB-8496-3677F4F3A907}">
      <dgm:prSet/>
      <dgm:spPr/>
      <dgm:t>
        <a:bodyPr/>
        <a:lstStyle/>
        <a:p>
          <a:endParaRPr lang="en-US"/>
        </a:p>
      </dgm:t>
    </dgm:pt>
    <dgm:pt modelId="{9CE45ECD-D8F2-45D0-BE3D-7B7B4F914E9E}">
      <dgm:prSet custT="1"/>
      <dgm:spPr/>
      <dgm:t>
        <a:bodyPr/>
        <a:lstStyle/>
        <a:p>
          <a:r>
            <a:rPr lang="en-US" sz="1100" dirty="0" smtClean="0"/>
            <a:t>Swagger UI</a:t>
          </a:r>
          <a:endParaRPr lang="en-US" sz="1100" dirty="0"/>
        </a:p>
      </dgm:t>
    </dgm:pt>
    <dgm:pt modelId="{6943C345-7B2F-46B9-9EC8-542FB24163A9}" type="parTrans" cxnId="{D2961D33-AC79-4A26-BAFC-37FF62AC6FD0}">
      <dgm:prSet/>
      <dgm:spPr/>
      <dgm:t>
        <a:bodyPr/>
        <a:lstStyle/>
        <a:p>
          <a:endParaRPr lang="en-US"/>
        </a:p>
      </dgm:t>
    </dgm:pt>
    <dgm:pt modelId="{9B20072F-4643-4889-B407-56DA133425A8}" type="sibTrans" cxnId="{D2961D33-AC79-4A26-BAFC-37FF62AC6FD0}">
      <dgm:prSet/>
      <dgm:spPr/>
      <dgm:t>
        <a:bodyPr/>
        <a:lstStyle/>
        <a:p>
          <a:endParaRPr lang="en-US"/>
        </a:p>
      </dgm:t>
    </dgm:pt>
    <dgm:pt modelId="{6A747BF2-E896-4FCF-BDDE-1199CEEF7C29}">
      <dgm:prSet custT="1"/>
      <dgm:spPr/>
      <dgm:t>
        <a:bodyPr/>
        <a:lstStyle/>
        <a:p>
          <a:endParaRPr lang="en-US" sz="1100" dirty="0"/>
        </a:p>
      </dgm:t>
    </dgm:pt>
    <dgm:pt modelId="{694B9FD8-5D5B-4CA9-94F6-94F119AF3764}" type="parTrans" cxnId="{D8A62EB9-4323-4E68-BFDC-AA68676AD60B}">
      <dgm:prSet/>
      <dgm:spPr/>
      <dgm:t>
        <a:bodyPr/>
        <a:lstStyle/>
        <a:p>
          <a:endParaRPr lang="en-US"/>
        </a:p>
      </dgm:t>
    </dgm:pt>
    <dgm:pt modelId="{6F7E2E9C-ECEC-4B2A-B802-B44D7E9F3A2A}" type="sibTrans" cxnId="{D8A62EB9-4323-4E68-BFDC-AA68676AD60B}">
      <dgm:prSet/>
      <dgm:spPr/>
      <dgm:t>
        <a:bodyPr/>
        <a:lstStyle/>
        <a:p>
          <a:endParaRPr lang="en-US"/>
        </a:p>
      </dgm:t>
    </dgm:pt>
    <dgm:pt modelId="{5CFBBCA4-8B8D-4CC1-B706-25B27EABCEC6}">
      <dgm:prSet custT="1"/>
      <dgm:spPr/>
      <dgm:t>
        <a:bodyPr/>
        <a:lstStyle/>
        <a:p>
          <a:r>
            <a:rPr lang="en-US" sz="1400" dirty="0" smtClean="0"/>
            <a:t>Continue learning</a:t>
          </a:r>
          <a:endParaRPr lang="en-US" sz="6000" dirty="0"/>
        </a:p>
      </dgm:t>
    </dgm:pt>
    <dgm:pt modelId="{551B2202-CA75-46CB-947E-EB7447D94DBE}" type="parTrans" cxnId="{D599BC61-05AF-4642-8142-A4E91D65EE75}">
      <dgm:prSet/>
      <dgm:spPr/>
      <dgm:t>
        <a:bodyPr/>
        <a:lstStyle/>
        <a:p>
          <a:endParaRPr lang="en-US"/>
        </a:p>
      </dgm:t>
    </dgm:pt>
    <dgm:pt modelId="{07C8B51B-D404-46BF-B0B5-66A222327824}" type="sibTrans" cxnId="{D599BC61-05AF-4642-8142-A4E91D65EE75}">
      <dgm:prSet/>
      <dgm:spPr/>
      <dgm:t>
        <a:bodyPr/>
        <a:lstStyle/>
        <a:p>
          <a:endParaRPr lang="en-US"/>
        </a:p>
      </dgm:t>
    </dgm:pt>
    <dgm:pt modelId="{F8DFBD33-E9AE-4CF7-BD97-426B5F31ACAC}">
      <dgm:prSet custT="1"/>
      <dgm:spPr/>
      <dgm:t>
        <a:bodyPr/>
        <a:lstStyle/>
        <a:p>
          <a:r>
            <a:rPr lang="en-US" sz="1400" dirty="0" smtClean="0"/>
            <a:t>Mobile technologies</a:t>
          </a:r>
          <a:endParaRPr lang="en-US" sz="3200" dirty="0"/>
        </a:p>
      </dgm:t>
    </dgm:pt>
    <dgm:pt modelId="{EFE124B2-4BB9-45FD-BC69-4B6B80CE61AD}" type="parTrans" cxnId="{99271DA5-7017-4223-8DEE-6996FAA195A1}">
      <dgm:prSet/>
      <dgm:spPr/>
      <dgm:t>
        <a:bodyPr/>
        <a:lstStyle/>
        <a:p>
          <a:endParaRPr lang="en-US"/>
        </a:p>
      </dgm:t>
    </dgm:pt>
    <dgm:pt modelId="{AC673173-F3A5-47E9-A8B4-F6D4010605D1}" type="sibTrans" cxnId="{99271DA5-7017-4223-8DEE-6996FAA195A1}">
      <dgm:prSet/>
      <dgm:spPr/>
      <dgm:t>
        <a:bodyPr/>
        <a:lstStyle/>
        <a:p>
          <a:endParaRPr lang="en-US"/>
        </a:p>
      </dgm:t>
    </dgm:pt>
    <dgm:pt modelId="{2B4C480B-AA0F-4D43-9DFA-3012254A5F1F}">
      <dgm:prSet custT="1"/>
      <dgm:spPr/>
      <dgm:t>
        <a:bodyPr/>
        <a:lstStyle/>
        <a:p>
          <a:r>
            <a:rPr lang="en-US" sz="1400" dirty="0" smtClean="0"/>
            <a:t>Cloud technologies</a:t>
          </a:r>
          <a:endParaRPr lang="en-US" sz="1400" dirty="0"/>
        </a:p>
      </dgm:t>
    </dgm:pt>
    <dgm:pt modelId="{CD865B61-1F49-4FDD-A4B3-3F1B8D68E45B}" type="parTrans" cxnId="{52B20E49-280B-43A5-B978-72A37047F015}">
      <dgm:prSet/>
      <dgm:spPr/>
      <dgm:t>
        <a:bodyPr/>
        <a:lstStyle/>
        <a:p>
          <a:endParaRPr lang="en-US"/>
        </a:p>
      </dgm:t>
    </dgm:pt>
    <dgm:pt modelId="{ECDEF768-8877-4553-88D9-FFD6AF551D26}" type="sibTrans" cxnId="{52B20E49-280B-43A5-B978-72A37047F015}">
      <dgm:prSet/>
      <dgm:spPr/>
      <dgm:t>
        <a:bodyPr/>
        <a:lstStyle/>
        <a:p>
          <a:endParaRPr lang="en-US"/>
        </a:p>
      </dgm:t>
    </dgm:pt>
    <dgm:pt modelId="{49E51238-0180-4202-AE94-A6AD053517E8}">
      <dgm:prSet custT="1"/>
      <dgm:spPr/>
      <dgm:t>
        <a:bodyPr/>
        <a:lstStyle/>
        <a:p>
          <a:r>
            <a:rPr lang="en-US" sz="1800" dirty="0" smtClean="0"/>
            <a:t>Preparation for certification</a:t>
          </a:r>
          <a:endParaRPr lang="en-US" sz="2600" dirty="0"/>
        </a:p>
      </dgm:t>
    </dgm:pt>
    <dgm:pt modelId="{E514AE6D-597D-4550-90EE-047394B3B106}" type="parTrans" cxnId="{5AF95473-AD46-41D0-ABB5-BB8ECE06ECB9}">
      <dgm:prSet/>
      <dgm:spPr/>
      <dgm:t>
        <a:bodyPr/>
        <a:lstStyle/>
        <a:p>
          <a:endParaRPr lang="en-US"/>
        </a:p>
      </dgm:t>
    </dgm:pt>
    <dgm:pt modelId="{D59470C3-FBE5-4FDD-B67F-A297B95CD7F4}" type="sibTrans" cxnId="{5AF95473-AD46-41D0-ABB5-BB8ECE06ECB9}">
      <dgm:prSet/>
      <dgm:spPr/>
      <dgm:t>
        <a:bodyPr/>
        <a:lstStyle/>
        <a:p>
          <a:endParaRPr lang="en-US"/>
        </a:p>
      </dgm:t>
    </dgm:pt>
    <dgm:pt modelId="{C5008FFF-1EEE-481A-B8C2-5CE8DE79D65E}">
      <dgm:prSet custT="1"/>
      <dgm:spPr/>
      <dgm:t>
        <a:bodyPr/>
        <a:lstStyle/>
        <a:p>
          <a:r>
            <a:rPr lang="en-US" sz="1200" dirty="0" smtClean="0"/>
            <a:t>devOps</a:t>
          </a:r>
          <a:endParaRPr lang="en-US" sz="1200" dirty="0"/>
        </a:p>
      </dgm:t>
    </dgm:pt>
    <dgm:pt modelId="{93EC2180-DE59-4A30-998F-BFD4C914DA68}" type="parTrans" cxnId="{9CEF55FC-91AD-4F45-945D-0B059F7CDB22}">
      <dgm:prSet/>
      <dgm:spPr/>
      <dgm:t>
        <a:bodyPr/>
        <a:lstStyle/>
        <a:p>
          <a:endParaRPr lang="en-US"/>
        </a:p>
      </dgm:t>
    </dgm:pt>
    <dgm:pt modelId="{828D0C9F-39EF-465A-9E72-115B98A48359}" type="sibTrans" cxnId="{9CEF55FC-91AD-4F45-945D-0B059F7CDB22}">
      <dgm:prSet/>
      <dgm:spPr/>
      <dgm:t>
        <a:bodyPr/>
        <a:lstStyle/>
        <a:p>
          <a:endParaRPr lang="en-US"/>
        </a:p>
      </dgm:t>
    </dgm:pt>
    <dgm:pt modelId="{BEA5D995-26AF-47D9-BD40-B54190D4E154}">
      <dgm:prSet custT="1"/>
      <dgm:spPr/>
      <dgm:t>
        <a:bodyPr/>
        <a:lstStyle/>
        <a:p>
          <a:r>
            <a:rPr lang="en-US" sz="1200" dirty="0" smtClean="0"/>
            <a:t>Azure web development</a:t>
          </a:r>
          <a:endParaRPr lang="en-US" sz="1200" dirty="0"/>
        </a:p>
      </dgm:t>
    </dgm:pt>
    <dgm:pt modelId="{15993D10-27F2-48EB-8E7D-5A84222C789E}" type="parTrans" cxnId="{4FD70C22-16E0-47E1-ABCD-DF4091B7193F}">
      <dgm:prSet/>
      <dgm:spPr/>
      <dgm:t>
        <a:bodyPr/>
        <a:lstStyle/>
        <a:p>
          <a:endParaRPr lang="en-US"/>
        </a:p>
      </dgm:t>
    </dgm:pt>
    <dgm:pt modelId="{5872E97A-4D6B-42A5-9510-0922A000474B}" type="sibTrans" cxnId="{4FD70C22-16E0-47E1-ABCD-DF4091B7193F}">
      <dgm:prSet/>
      <dgm:spPr/>
      <dgm:t>
        <a:bodyPr/>
        <a:lstStyle/>
        <a:p>
          <a:endParaRPr lang="en-US"/>
        </a:p>
      </dgm:t>
    </dgm:pt>
    <dgm:pt modelId="{025A66C8-1458-4451-BF69-A35C1BD89916}">
      <dgm:prSet custT="1"/>
      <dgm:spPr/>
      <dgm:t>
        <a:bodyPr/>
        <a:lstStyle/>
        <a:p>
          <a:endParaRPr lang="en-US" sz="3200" dirty="0"/>
        </a:p>
      </dgm:t>
    </dgm:pt>
    <dgm:pt modelId="{8797E06D-851E-4DF6-A76F-B87603D6C095}" type="parTrans" cxnId="{D15ECBBE-1549-44A9-AC4B-9CEB9F1F2883}">
      <dgm:prSet/>
      <dgm:spPr/>
      <dgm:t>
        <a:bodyPr/>
        <a:lstStyle/>
        <a:p>
          <a:endParaRPr lang="en-US"/>
        </a:p>
      </dgm:t>
    </dgm:pt>
    <dgm:pt modelId="{85819E90-3680-412B-BBBF-BBE359BCE0DD}" type="sibTrans" cxnId="{D15ECBBE-1549-44A9-AC4B-9CEB9F1F2883}">
      <dgm:prSet/>
      <dgm:spPr/>
      <dgm:t>
        <a:bodyPr/>
        <a:lstStyle/>
        <a:p>
          <a:endParaRPr lang="en-US"/>
        </a:p>
      </dgm:t>
    </dgm:pt>
    <dgm:pt modelId="{63B75C9A-F6CE-4B09-8906-F270A8001F4B}">
      <dgm:prSet custT="1"/>
      <dgm:spPr/>
      <dgm:t>
        <a:bodyPr/>
        <a:lstStyle/>
        <a:p>
          <a:r>
            <a:rPr lang="en-US" sz="1400" dirty="0" smtClean="0"/>
            <a:t>Continue learning</a:t>
          </a:r>
          <a:endParaRPr lang="en-US" sz="3200" dirty="0"/>
        </a:p>
      </dgm:t>
    </dgm:pt>
    <dgm:pt modelId="{31294974-9AB7-4967-A7B3-6E6E7E14E4FF}" type="parTrans" cxnId="{4A2C4CD5-E2EC-41C6-85DD-386556DB0B32}">
      <dgm:prSet/>
      <dgm:spPr/>
      <dgm:t>
        <a:bodyPr/>
        <a:lstStyle/>
        <a:p>
          <a:endParaRPr lang="en-US"/>
        </a:p>
      </dgm:t>
    </dgm:pt>
    <dgm:pt modelId="{EACF6422-D38F-45C9-9BC4-0B874F9D3CA8}" type="sibTrans" cxnId="{4A2C4CD5-E2EC-41C6-85DD-386556DB0B32}">
      <dgm:prSet/>
      <dgm:spPr/>
      <dgm:t>
        <a:bodyPr/>
        <a:lstStyle/>
        <a:p>
          <a:endParaRPr lang="en-US"/>
        </a:p>
      </dgm:t>
    </dgm:pt>
    <dgm:pt modelId="{47957D10-D34C-4017-A4E6-65E9ECA0BE95}">
      <dgm:prSet custT="1"/>
      <dgm:spPr/>
      <dgm:t>
        <a:bodyPr/>
        <a:lstStyle/>
        <a:p>
          <a:r>
            <a:rPr lang="en-US" sz="1400" dirty="0" smtClean="0"/>
            <a:t>Native Script</a:t>
          </a:r>
          <a:endParaRPr lang="en-US" sz="3200" dirty="0"/>
        </a:p>
      </dgm:t>
    </dgm:pt>
    <dgm:pt modelId="{029AA274-6BA2-40CA-82B5-7D1EA4AE38AD}" type="parTrans" cxnId="{04A23B7E-908E-466B-96AB-3DA2C6F85A42}">
      <dgm:prSet/>
      <dgm:spPr/>
    </dgm:pt>
    <dgm:pt modelId="{1DFAEC90-8F18-48B3-8716-EAC5F6416049}" type="sibTrans" cxnId="{04A23B7E-908E-466B-96AB-3DA2C6F85A42}">
      <dgm:prSet/>
      <dgm:spPr/>
    </dgm:pt>
    <dgm:pt modelId="{BF7C5610-2648-47FD-908B-7AD20F0723F8}" type="pres">
      <dgm:prSet presAssocID="{2C94ABD5-0FF7-4D3B-AB2F-1F07653C8C41}" presName="diagram" presStyleCnt="0">
        <dgm:presLayoutVars>
          <dgm:dir/>
          <dgm:animLvl val="lvl"/>
          <dgm:resizeHandles val="exact"/>
        </dgm:presLayoutVars>
      </dgm:prSet>
      <dgm:spPr/>
    </dgm:pt>
    <dgm:pt modelId="{C3EC4E36-80A5-44B9-A2EC-56C5AB004ED1}" type="pres">
      <dgm:prSet presAssocID="{CB19A72D-2E73-4B6D-B31B-828D75F875B7}" presName="compNode" presStyleCnt="0"/>
      <dgm:spPr/>
    </dgm:pt>
    <dgm:pt modelId="{4481FD99-2E78-4A04-A37A-9CC4128E638C}" type="pres">
      <dgm:prSet presAssocID="{CB19A72D-2E73-4B6D-B31B-828D75F875B7}" presName="childRec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38BBD-8CF4-46FD-BE52-ACD8AE390388}" type="pres">
      <dgm:prSet presAssocID="{CB19A72D-2E73-4B6D-B31B-828D75F875B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C575245-8259-45FC-B418-48FA3EC165CD}" type="pres">
      <dgm:prSet presAssocID="{CB19A72D-2E73-4B6D-B31B-828D75F875B7}" presName="parentRect" presStyleLbl="alignNode1" presStyleIdx="0" presStyleCnt="8"/>
      <dgm:spPr/>
    </dgm:pt>
    <dgm:pt modelId="{062B7394-C74F-48B4-8964-A2F39736A2E4}" type="pres">
      <dgm:prSet presAssocID="{CB19A72D-2E73-4B6D-B31B-828D75F875B7}" presName="adorn" presStyleLbl="fgAccFollowNode1" presStyleIdx="0" presStyleCnt="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83C03DA-97BF-4320-8D66-3B270E71A0D4}" type="pres">
      <dgm:prSet presAssocID="{E47A124F-4149-4271-AFE1-49501785879E}" presName="sibTrans" presStyleLbl="sibTrans2D1" presStyleIdx="0" presStyleCnt="0"/>
      <dgm:spPr/>
    </dgm:pt>
    <dgm:pt modelId="{24D023FA-2771-4E29-BACF-48ED2EC33879}" type="pres">
      <dgm:prSet presAssocID="{41CF7DCD-8637-46C2-A95A-0980B15FA9A4}" presName="compNode" presStyleCnt="0"/>
      <dgm:spPr/>
    </dgm:pt>
    <dgm:pt modelId="{DCA82A79-D3F4-4CFB-811F-0F5E87F8ADF1}" type="pres">
      <dgm:prSet presAssocID="{41CF7DCD-8637-46C2-A95A-0980B15FA9A4}" presName="childRect" presStyleLbl="bgAcc1" presStyleIdx="1" presStyleCnt="8">
        <dgm:presLayoutVars>
          <dgm:bulletEnabled val="1"/>
        </dgm:presLayoutVars>
      </dgm:prSet>
      <dgm:spPr/>
    </dgm:pt>
    <dgm:pt modelId="{EC315F3E-31F7-487E-922B-69C86262AD4D}" type="pres">
      <dgm:prSet presAssocID="{41CF7DCD-8637-46C2-A95A-0980B15FA9A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EE1D944-BEF5-4BF0-91E7-91C37E006CD4}" type="pres">
      <dgm:prSet presAssocID="{41CF7DCD-8637-46C2-A95A-0980B15FA9A4}" presName="parentRect" presStyleLbl="alignNode1" presStyleIdx="1" presStyleCnt="8"/>
      <dgm:spPr/>
    </dgm:pt>
    <dgm:pt modelId="{A2EFB7B6-58C3-43F4-A285-F3EB07B43A7C}" type="pres">
      <dgm:prSet presAssocID="{41CF7DCD-8637-46C2-A95A-0980B15FA9A4}" presName="adorn" presStyleLbl="fgAccFollowNode1" presStyleIdx="1" presStyleCnt="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035DCFB-6461-49D9-9CCF-47B23F39E2D7}" type="pres">
      <dgm:prSet presAssocID="{E8092BFC-1DEA-4927-B877-0261BD1DC787}" presName="sibTrans" presStyleLbl="sibTrans2D1" presStyleIdx="0" presStyleCnt="0"/>
      <dgm:spPr/>
    </dgm:pt>
    <dgm:pt modelId="{07B8DBBD-74B1-4D3A-8491-8634C13833F7}" type="pres">
      <dgm:prSet presAssocID="{C1B0141C-A3A6-4D59-A9DC-13C3D304CB9B}" presName="compNode" presStyleCnt="0"/>
      <dgm:spPr/>
    </dgm:pt>
    <dgm:pt modelId="{0B60724C-957B-49CA-A251-2CAD4116FB27}" type="pres">
      <dgm:prSet presAssocID="{C1B0141C-A3A6-4D59-A9DC-13C3D304CB9B}" presName="childRec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94903-B10C-40BE-A793-5AC0778A0CFD}" type="pres">
      <dgm:prSet presAssocID="{C1B0141C-A3A6-4D59-A9DC-13C3D304CB9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FDB5A31-BAA9-4A45-A377-54EBB5DBCB3E}" type="pres">
      <dgm:prSet presAssocID="{C1B0141C-A3A6-4D59-A9DC-13C3D304CB9B}" presName="parentRect" presStyleLbl="alignNode1" presStyleIdx="2" presStyleCnt="8"/>
      <dgm:spPr/>
    </dgm:pt>
    <dgm:pt modelId="{9EADD70B-CB50-40A5-ABC2-FC3EB2C684A1}" type="pres">
      <dgm:prSet presAssocID="{C1B0141C-A3A6-4D59-A9DC-13C3D304CB9B}" presName="adorn" presStyleLbl="fgAccFollowNode1" presStyleIdx="2" presStyleCnt="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FCEBFBB-F79E-46A7-AC20-09B1C15B2E73}" type="pres">
      <dgm:prSet presAssocID="{40F3E01A-E07C-4C67-8124-2C5FE92823E9}" presName="sibTrans" presStyleLbl="sibTrans2D1" presStyleIdx="0" presStyleCnt="0"/>
      <dgm:spPr/>
    </dgm:pt>
    <dgm:pt modelId="{0C8371F9-1277-4299-8F19-7B504B3FB33E}" type="pres">
      <dgm:prSet presAssocID="{1085C4CC-34EC-4F68-AD69-33C9BB32EBB1}" presName="compNode" presStyleCnt="0"/>
      <dgm:spPr/>
    </dgm:pt>
    <dgm:pt modelId="{99CDAA83-BF25-4F9C-9E89-21F5C2E78610}" type="pres">
      <dgm:prSet presAssocID="{1085C4CC-34EC-4F68-AD69-33C9BB32EBB1}" presName="childRec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8DEC1-1E5D-4491-A342-C79155420DB0}" type="pres">
      <dgm:prSet presAssocID="{1085C4CC-34EC-4F68-AD69-33C9BB32EBB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795D77B-FF74-4F4C-8121-52F56F0511D7}" type="pres">
      <dgm:prSet presAssocID="{1085C4CC-34EC-4F68-AD69-33C9BB32EBB1}" presName="parentRect" presStyleLbl="alignNode1" presStyleIdx="3" presStyleCnt="8"/>
      <dgm:spPr/>
    </dgm:pt>
    <dgm:pt modelId="{8FB84AB2-AD90-46FD-A3F7-928D63382616}" type="pres">
      <dgm:prSet presAssocID="{1085C4CC-34EC-4F68-AD69-33C9BB32EBB1}" presName="adorn" presStyleLbl="fgAccFollowNode1" presStyleIdx="3" presStyleCnt="8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2DA868C-BEC7-4F83-8BF4-DDDFBB6E63B1}" type="pres">
      <dgm:prSet presAssocID="{25F1D235-2AD9-4C20-BCF6-E38E31EFBDD5}" presName="sibTrans" presStyleLbl="sibTrans2D1" presStyleIdx="0" presStyleCnt="0"/>
      <dgm:spPr/>
    </dgm:pt>
    <dgm:pt modelId="{613D0A5A-9EB0-4103-A6C1-E0E2789E0468}" type="pres">
      <dgm:prSet presAssocID="{EE5BFF11-5A02-4DA4-8FBD-F31025A0DD34}" presName="compNode" presStyleCnt="0"/>
      <dgm:spPr/>
    </dgm:pt>
    <dgm:pt modelId="{FD0C3099-E9BC-499E-A9CF-9797F8CD9AE6}" type="pres">
      <dgm:prSet presAssocID="{EE5BFF11-5A02-4DA4-8FBD-F31025A0DD34}" presName="childRect" presStyleLbl="bgAcc1" presStyleIdx="4" presStyleCnt="8">
        <dgm:presLayoutVars>
          <dgm:bulletEnabled val="1"/>
        </dgm:presLayoutVars>
      </dgm:prSet>
      <dgm:spPr/>
    </dgm:pt>
    <dgm:pt modelId="{1EC505EA-6A27-4F52-88AD-54E8131C721D}" type="pres">
      <dgm:prSet presAssocID="{EE5BFF11-5A02-4DA4-8FBD-F31025A0DD3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3BCCB35-EFC3-42E0-BDED-A36A49F3B300}" type="pres">
      <dgm:prSet presAssocID="{EE5BFF11-5A02-4DA4-8FBD-F31025A0DD34}" presName="parentRect" presStyleLbl="alignNode1" presStyleIdx="4" presStyleCnt="8"/>
      <dgm:spPr/>
    </dgm:pt>
    <dgm:pt modelId="{4BD2DCDA-ED50-4E49-91E6-AB5E1DAE761B}" type="pres">
      <dgm:prSet presAssocID="{EE5BFF11-5A02-4DA4-8FBD-F31025A0DD34}" presName="adorn" presStyleLbl="fgAccFollowNode1" presStyleIdx="4" presStyleCnt="8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2A8A30A-A6B6-4577-BAF2-BAE1F30D2132}" type="pres">
      <dgm:prSet presAssocID="{7001F090-46A8-4B94-B3D2-40FD84CB45D6}" presName="sibTrans" presStyleLbl="sibTrans2D1" presStyleIdx="0" presStyleCnt="0"/>
      <dgm:spPr/>
    </dgm:pt>
    <dgm:pt modelId="{525C2D2B-78B5-41CE-A57B-63FC6232B690}" type="pres">
      <dgm:prSet presAssocID="{B7C54ECF-90D4-4F8F-8229-A676692FA462}" presName="compNode" presStyleCnt="0"/>
      <dgm:spPr/>
    </dgm:pt>
    <dgm:pt modelId="{47E97C07-3A54-4FFE-B542-F89BACF2A57D}" type="pres">
      <dgm:prSet presAssocID="{B7C54ECF-90D4-4F8F-8229-A676692FA462}" presName="childRec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FF7754-E4AC-48FF-9415-DD41A187BBBD}" type="pres">
      <dgm:prSet presAssocID="{B7C54ECF-90D4-4F8F-8229-A676692FA46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81509CC-8D2B-4C68-B9B3-21B8C4392C31}" type="pres">
      <dgm:prSet presAssocID="{B7C54ECF-90D4-4F8F-8229-A676692FA462}" presName="parentRect" presStyleLbl="alignNode1" presStyleIdx="5" presStyleCnt="8"/>
      <dgm:spPr/>
    </dgm:pt>
    <dgm:pt modelId="{E3489092-4347-40C2-BA36-918C3A6E6BF4}" type="pres">
      <dgm:prSet presAssocID="{B7C54ECF-90D4-4F8F-8229-A676692FA462}" presName="adorn" presStyleLbl="fgAccFollowNode1" presStyleIdx="5" presStyleCnt="8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FF241D7F-2CDA-4CE5-A4E7-0ACF86033B02}" type="pres">
      <dgm:prSet presAssocID="{6A8A61C5-00F2-4599-B906-5E85900BD747}" presName="sibTrans" presStyleLbl="sibTrans2D1" presStyleIdx="0" presStyleCnt="0"/>
      <dgm:spPr/>
    </dgm:pt>
    <dgm:pt modelId="{ED573FD1-6808-41CD-A664-0CD41089DAD6}" type="pres">
      <dgm:prSet presAssocID="{BA9A7325-FA32-4A5E-9C8B-9BB2519E5817}" presName="compNode" presStyleCnt="0"/>
      <dgm:spPr/>
    </dgm:pt>
    <dgm:pt modelId="{E4DA8D46-7D4A-4935-A1A0-10AE6CF739F7}" type="pres">
      <dgm:prSet presAssocID="{BA9A7325-FA32-4A5E-9C8B-9BB2519E5817}" presName="childRect" presStyleLbl="bgAcc1" presStyleIdx="6" presStyleCnt="8">
        <dgm:presLayoutVars>
          <dgm:bulletEnabled val="1"/>
        </dgm:presLayoutVars>
      </dgm:prSet>
      <dgm:spPr/>
    </dgm:pt>
    <dgm:pt modelId="{05DB7C85-A3C3-41A6-81A1-24333498C4CE}" type="pres">
      <dgm:prSet presAssocID="{BA9A7325-FA32-4A5E-9C8B-9BB2519E581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21C43AE-F8FF-4A3A-B87D-2D2AF11243DD}" type="pres">
      <dgm:prSet presAssocID="{BA9A7325-FA32-4A5E-9C8B-9BB2519E5817}" presName="parentRect" presStyleLbl="alignNode1" presStyleIdx="6" presStyleCnt="8"/>
      <dgm:spPr/>
    </dgm:pt>
    <dgm:pt modelId="{86014510-1050-439B-B620-6833E5A4E577}" type="pres">
      <dgm:prSet presAssocID="{BA9A7325-FA32-4A5E-9C8B-9BB2519E5817}" presName="adorn" presStyleLbl="fgAccFollowNode1" presStyleIdx="6" presStyleCnt="8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58564625-AB13-42EA-A315-B8446858FD27}" type="pres">
      <dgm:prSet presAssocID="{11683288-83C9-4C35-A9AF-B5553B88268D}" presName="sibTrans" presStyleLbl="sibTrans2D1" presStyleIdx="0" presStyleCnt="0"/>
      <dgm:spPr/>
    </dgm:pt>
    <dgm:pt modelId="{90A86DFA-6CB7-4CFB-80D2-548C28DEEB5F}" type="pres">
      <dgm:prSet presAssocID="{575DFC31-4471-4E85-B74C-88188614D826}" presName="compNode" presStyleCnt="0"/>
      <dgm:spPr/>
    </dgm:pt>
    <dgm:pt modelId="{D589B7AE-847B-41F0-A06B-FA71B56FB408}" type="pres">
      <dgm:prSet presAssocID="{575DFC31-4471-4E85-B74C-88188614D826}" presName="childRect" presStyleLbl="bgAcc1" presStyleIdx="7" presStyleCnt="8">
        <dgm:presLayoutVars>
          <dgm:bulletEnabled val="1"/>
        </dgm:presLayoutVars>
      </dgm:prSet>
      <dgm:spPr/>
    </dgm:pt>
    <dgm:pt modelId="{EC72FEB1-300D-4B7D-BC1B-CB9D00724B10}" type="pres">
      <dgm:prSet presAssocID="{575DFC31-4471-4E85-B74C-88188614D82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F72E5B8-8542-429C-A0A0-815157993FDF}" type="pres">
      <dgm:prSet presAssocID="{575DFC31-4471-4E85-B74C-88188614D826}" presName="parentRect" presStyleLbl="alignNode1" presStyleIdx="7" presStyleCnt="8"/>
      <dgm:spPr/>
    </dgm:pt>
    <dgm:pt modelId="{B37C544B-9009-408A-9449-92B0E46425C1}" type="pres">
      <dgm:prSet presAssocID="{575DFC31-4471-4E85-B74C-88188614D826}" presName="adorn" presStyleLbl="fgAccFollowNode1" presStyleIdx="7" presStyleCnt="8"/>
      <dgm:spPr/>
    </dgm:pt>
  </dgm:ptLst>
  <dgm:cxnLst>
    <dgm:cxn modelId="{D8A62EB9-4323-4E68-BFDC-AA68676AD60B}" srcId="{F85A4753-673C-48C1-A86B-1D5D8DFD3AED}" destId="{6A747BF2-E896-4FCF-BDDE-1199CEEF7C29}" srcOrd="5" destOrd="0" parTransId="{694B9FD8-5D5B-4CA9-94F6-94F119AF3764}" sibTransId="{6F7E2E9C-ECEC-4B2A-B802-B44D7E9F3A2A}"/>
    <dgm:cxn modelId="{BE1CAFB4-8A0E-4C9D-B492-4017D8B4CABA}" srcId="{2C94ABD5-0FF7-4D3B-AB2F-1F07653C8C41}" destId="{BA9A7325-FA32-4A5E-9C8B-9BB2519E5817}" srcOrd="6" destOrd="0" parTransId="{A5ECE7AD-9041-4C62-B083-D72AC71E456D}" sibTransId="{11683288-83C9-4C35-A9AF-B5553B88268D}"/>
    <dgm:cxn modelId="{D980C41E-F079-47D6-9C42-EBEA918E46FE}" type="presOf" srcId="{025A66C8-1458-4451-BF69-A35C1BD89916}" destId="{0B60724C-957B-49CA-A251-2CAD4116FB27}" srcOrd="0" destOrd="2" presId="urn:microsoft.com/office/officeart/2005/8/layout/bList2"/>
    <dgm:cxn modelId="{2C70DE1F-7289-46B6-99A7-CF7796774248}" type="presOf" srcId="{B7C54ECF-90D4-4F8F-8229-A676692FA462}" destId="{B7FF7754-E4AC-48FF-9415-DD41A187BBBD}" srcOrd="0" destOrd="0" presId="urn:microsoft.com/office/officeart/2005/8/layout/bList2"/>
    <dgm:cxn modelId="{CDCFA6FD-CD9A-4578-885A-69B88A25E210}" srcId="{F85A4753-673C-48C1-A86B-1D5D8DFD3AED}" destId="{68E752F6-82C5-42A6-B367-FDCAB1463495}" srcOrd="7" destOrd="0" parTransId="{AB7040A3-195A-4366-A0DD-E3CF51EB8B8C}" sibTransId="{FE0B6CF3-D33B-4F77-BAC5-2CBE2D7E331A}"/>
    <dgm:cxn modelId="{CF3005B5-BBC8-4053-9273-E5569CC83D3B}" srcId="{F85A4753-673C-48C1-A86B-1D5D8DFD3AED}" destId="{989AF179-54C5-4596-BD32-E153EBBF8767}" srcOrd="0" destOrd="0" parTransId="{C5977727-A957-4E99-B4E4-4A5970705017}" sibTransId="{3F05E718-F577-487A-A120-2F283C587351}"/>
    <dgm:cxn modelId="{9259D163-4066-485F-8592-5461D849A409}" type="presOf" srcId="{1A3D3915-C571-4477-84B9-C68FA958B956}" destId="{4481FD99-2E78-4A04-A37A-9CC4128E638C}" srcOrd="0" destOrd="2" presId="urn:microsoft.com/office/officeart/2005/8/layout/bList2"/>
    <dgm:cxn modelId="{4E19CE10-EA84-4268-9FAB-9C2E37F84815}" type="presOf" srcId="{68E752F6-82C5-42A6-B367-FDCAB1463495}" destId="{4481FD99-2E78-4A04-A37A-9CC4128E638C}" srcOrd="0" destOrd="8" presId="urn:microsoft.com/office/officeart/2005/8/layout/bList2"/>
    <dgm:cxn modelId="{1E538744-06B7-4A36-BD3D-88BDC7357556}" type="presOf" srcId="{497C5972-EF75-4625-9CC1-E8C753FDF64C}" destId="{4481FD99-2E78-4A04-A37A-9CC4128E638C}" srcOrd="0" destOrd="7" presId="urn:microsoft.com/office/officeart/2005/8/layout/bList2"/>
    <dgm:cxn modelId="{F04FD320-EFF7-4AD0-A819-93A91684D5D2}" type="presOf" srcId="{B7C54ECF-90D4-4F8F-8229-A676692FA462}" destId="{181509CC-8D2B-4C68-B9B3-21B8C4392C31}" srcOrd="1" destOrd="0" presId="urn:microsoft.com/office/officeart/2005/8/layout/bList2"/>
    <dgm:cxn modelId="{8113CB21-A6E0-4413-8CCE-16529A751B0F}" type="presOf" srcId="{D8C28F66-803C-4083-B5F8-F3E012585CC4}" destId="{4481FD99-2E78-4A04-A37A-9CC4128E638C}" srcOrd="0" destOrd="9" presId="urn:microsoft.com/office/officeart/2005/8/layout/bList2"/>
    <dgm:cxn modelId="{717EFF8B-C158-4A64-9DB9-489F8D2D5718}" type="presOf" srcId="{5CFBBCA4-8B8D-4CC1-B706-25B27EABCEC6}" destId="{DCA82A79-D3F4-4CFB-811F-0F5E87F8ADF1}" srcOrd="0" destOrd="0" presId="urn:microsoft.com/office/officeart/2005/8/layout/bList2"/>
    <dgm:cxn modelId="{4FD70C22-16E0-47E1-ABCD-DF4091B7193F}" srcId="{1085C4CC-34EC-4F68-AD69-33C9BB32EBB1}" destId="{BEA5D995-26AF-47D9-BD40-B54190D4E154}" srcOrd="2" destOrd="0" parTransId="{15993D10-27F2-48EB-8E7D-5A84222C789E}" sibTransId="{5872E97A-4D6B-42A5-9510-0922A000474B}"/>
    <dgm:cxn modelId="{5DF8A3FB-535E-4A67-9CBA-CF53F00D104C}" srcId="{2C94ABD5-0FF7-4D3B-AB2F-1F07653C8C41}" destId="{CB19A72D-2E73-4B6D-B31B-828D75F875B7}" srcOrd="0" destOrd="0" parTransId="{D2AEC067-8E9F-4411-A078-3D7814BA7990}" sibTransId="{E47A124F-4149-4271-AFE1-49501785879E}"/>
    <dgm:cxn modelId="{D4A61B1D-F69A-4DB0-8C09-DCBB753EBE2D}" srcId="{2C94ABD5-0FF7-4D3B-AB2F-1F07653C8C41}" destId="{41CF7DCD-8637-46C2-A95A-0980B15FA9A4}" srcOrd="1" destOrd="0" parTransId="{E337A596-3723-4674-827C-1F1DD1436D8A}" sibTransId="{E8092BFC-1DEA-4927-B877-0261BD1DC787}"/>
    <dgm:cxn modelId="{E7CE5FD9-BCBD-49F7-98B1-C3D36A4C0F6A}" srcId="{F85A4753-673C-48C1-A86B-1D5D8DFD3AED}" destId="{1A3D3915-C571-4477-84B9-C68FA958B956}" srcOrd="1" destOrd="0" parTransId="{4696D9E3-AC91-4A8C-89DA-82E22B1F7B1B}" sibTransId="{E41326D7-00B7-41D8-B20F-AAAD28112F81}"/>
    <dgm:cxn modelId="{04A23B7E-908E-466B-96AB-3DA2C6F85A42}" srcId="{F8DFBD33-E9AE-4CF7-BD97-426B5F31ACAC}" destId="{47957D10-D34C-4017-A4E6-65E9ECA0BE95}" srcOrd="0" destOrd="0" parTransId="{029AA274-6BA2-40CA-82B5-7D1EA4AE38AD}" sibTransId="{1DFAEC90-8F18-48B3-8716-EAC5F6416049}"/>
    <dgm:cxn modelId="{4EC904FB-2BE6-49EA-941E-A0843376A671}" type="presOf" srcId="{49E51238-0180-4202-AE94-A6AD053517E8}" destId="{47E97C07-3A54-4FFE-B542-F89BACF2A57D}" srcOrd="0" destOrd="0" presId="urn:microsoft.com/office/officeart/2005/8/layout/bList2"/>
    <dgm:cxn modelId="{E24B13B1-B1B4-43DE-A83C-5D11C3BAC8A0}" srcId="{CB19A72D-2E73-4B6D-B31B-828D75F875B7}" destId="{F85A4753-673C-48C1-A86B-1D5D8DFD3AED}" srcOrd="0" destOrd="0" parTransId="{9B70C2C9-6140-4EEA-84AA-6F849A9BCA29}" sibTransId="{B2EF0068-0BBD-4FC6-A486-D677FE769861}"/>
    <dgm:cxn modelId="{184D1EF0-A270-470E-B4B7-86D3396C44B7}" type="presOf" srcId="{C5008FFF-1EEE-481A-B8C2-5CE8DE79D65E}" destId="{99CDAA83-BF25-4F9C-9E89-21F5C2E78610}" srcOrd="0" destOrd="1" presId="urn:microsoft.com/office/officeart/2005/8/layout/bList2"/>
    <dgm:cxn modelId="{A6FBB48C-85AB-455A-AF32-42B6A9CFC45B}" type="presOf" srcId="{989AF179-54C5-4596-BD32-E153EBBF8767}" destId="{4481FD99-2E78-4A04-A37A-9CC4128E638C}" srcOrd="0" destOrd="1" presId="urn:microsoft.com/office/officeart/2005/8/layout/bList2"/>
    <dgm:cxn modelId="{348EC347-344A-44DD-8B32-42E660780AF7}" srcId="{2C94ABD5-0FF7-4D3B-AB2F-1F07653C8C41}" destId="{B7C54ECF-90D4-4F8F-8229-A676692FA462}" srcOrd="5" destOrd="0" parTransId="{89850840-0509-4F22-A8D9-987B219483DC}" sibTransId="{6A8A61C5-00F2-4599-B906-5E85900BD747}"/>
    <dgm:cxn modelId="{8958EA25-7881-4954-BEFD-5D24BDC7FAB6}" srcId="{2C94ABD5-0FF7-4D3B-AB2F-1F07653C8C41}" destId="{C1B0141C-A3A6-4D59-A9DC-13C3D304CB9B}" srcOrd="2" destOrd="0" parTransId="{595CD29A-EF76-4EB0-81C0-AA00870106E7}" sibTransId="{40F3E01A-E07C-4C67-8124-2C5FE92823E9}"/>
    <dgm:cxn modelId="{D6A0A2A8-4A23-45E4-9962-24BA1CCB120C}" type="presOf" srcId="{9CE45ECD-D8F2-45D0-BE3D-7B7B4F914E9E}" destId="{4481FD99-2E78-4A04-A37A-9CC4128E638C}" srcOrd="0" destOrd="5" presId="urn:microsoft.com/office/officeart/2005/8/layout/bList2"/>
    <dgm:cxn modelId="{D674C714-C225-41C4-B65C-0D836D956C5C}" type="presOf" srcId="{7001F090-46A8-4B94-B3D2-40FD84CB45D6}" destId="{D2A8A30A-A6B6-4577-BAF2-BAE1F30D2132}" srcOrd="0" destOrd="0" presId="urn:microsoft.com/office/officeart/2005/8/layout/bList2"/>
    <dgm:cxn modelId="{37719290-05C3-4CED-9791-1850C8CB3287}" type="presOf" srcId="{C1B0141C-A3A6-4D59-A9DC-13C3D304CB9B}" destId="{FFDB5A31-BAA9-4A45-A377-54EBB5DBCB3E}" srcOrd="1" destOrd="0" presId="urn:microsoft.com/office/officeart/2005/8/layout/bList2"/>
    <dgm:cxn modelId="{BBD0E2C8-E2B1-4340-99CC-973F7A1CE7B0}" type="presOf" srcId="{F8DFBD33-E9AE-4CF7-BD97-426B5F31ACAC}" destId="{0B60724C-957B-49CA-A251-2CAD4116FB27}" srcOrd="0" destOrd="0" presId="urn:microsoft.com/office/officeart/2005/8/layout/bList2"/>
    <dgm:cxn modelId="{E70F6C61-906F-4FD6-9F18-759A7A3A6A89}" srcId="{F85A4753-673C-48C1-A86B-1D5D8DFD3AED}" destId="{9B0552A4-C116-4126-9430-76F056966FDF}" srcOrd="2" destOrd="0" parTransId="{11FD6823-FF0A-46DC-B2D7-FD4888045CFB}" sibTransId="{AB9D70A2-EEC5-40E4-94A3-1206C45440A2}"/>
    <dgm:cxn modelId="{9288CCE6-C88B-4426-A6C3-D69E4ACE05CD}" type="presOf" srcId="{63B75C9A-F6CE-4B09-8906-F270A8001F4B}" destId="{FD0C3099-E9BC-499E-A9CF-9797F8CD9AE6}" srcOrd="0" destOrd="0" presId="urn:microsoft.com/office/officeart/2005/8/layout/bList2"/>
    <dgm:cxn modelId="{253C5200-CA02-418D-8FE2-CC4C875138CA}" type="presOf" srcId="{BEA5D995-26AF-47D9-BD40-B54190D4E154}" destId="{99CDAA83-BF25-4F9C-9E89-21F5C2E78610}" srcOrd="0" destOrd="2" presId="urn:microsoft.com/office/officeart/2005/8/layout/bList2"/>
    <dgm:cxn modelId="{CF234E98-1342-4786-87D7-863F6ADD7FEA}" type="presOf" srcId="{E47A124F-4149-4271-AFE1-49501785879E}" destId="{383C03DA-97BF-4320-8D66-3B270E71A0D4}" srcOrd="0" destOrd="0" presId="urn:microsoft.com/office/officeart/2005/8/layout/bList2"/>
    <dgm:cxn modelId="{52B20E49-280B-43A5-B978-72A37047F015}" srcId="{1085C4CC-34EC-4F68-AD69-33C9BB32EBB1}" destId="{2B4C480B-AA0F-4D43-9DFA-3012254A5F1F}" srcOrd="0" destOrd="0" parTransId="{CD865B61-1F49-4FDD-A4B3-3F1B8D68E45B}" sibTransId="{ECDEF768-8877-4553-88D9-FFD6AF551D26}"/>
    <dgm:cxn modelId="{CF7C981F-3AB5-42BB-A63C-BCE83721D578}" type="presOf" srcId="{6A8A61C5-00F2-4599-B906-5E85900BD747}" destId="{FF241D7F-2CDA-4CE5-A4E7-0ACF86033B02}" srcOrd="0" destOrd="0" presId="urn:microsoft.com/office/officeart/2005/8/layout/bList2"/>
    <dgm:cxn modelId="{093D7E0F-0E23-4C74-9F12-05EFCDD261A7}" type="presOf" srcId="{575DFC31-4471-4E85-B74C-88188614D826}" destId="{3F72E5B8-8542-429C-A0A0-815157993FDF}" srcOrd="1" destOrd="0" presId="urn:microsoft.com/office/officeart/2005/8/layout/bList2"/>
    <dgm:cxn modelId="{C926E591-C580-4BD8-8046-66935F7A1D96}" type="presOf" srcId="{BA9A7325-FA32-4A5E-9C8B-9BB2519E5817}" destId="{021C43AE-F8FF-4A3A-B87D-2D2AF11243DD}" srcOrd="1" destOrd="0" presId="urn:microsoft.com/office/officeart/2005/8/layout/bList2"/>
    <dgm:cxn modelId="{E3568AB7-C8CE-4ACE-9904-6B145E0B2720}" type="presOf" srcId="{25F1D235-2AD9-4C20-BCF6-E38E31EFBDD5}" destId="{F2DA868C-BEC7-4F83-8BF4-DDDFBB6E63B1}" srcOrd="0" destOrd="0" presId="urn:microsoft.com/office/officeart/2005/8/layout/bList2"/>
    <dgm:cxn modelId="{99271DA5-7017-4223-8DEE-6996FAA195A1}" srcId="{C1B0141C-A3A6-4D59-A9DC-13C3D304CB9B}" destId="{F8DFBD33-E9AE-4CF7-BD97-426B5F31ACAC}" srcOrd="0" destOrd="0" parTransId="{EFE124B2-4BB9-45FD-BC69-4B6B80CE61AD}" sibTransId="{AC673173-F3A5-47E9-A8B4-F6D4010605D1}"/>
    <dgm:cxn modelId="{21207ACD-2C61-4BBB-8496-3677F4F3A907}" srcId="{F85A4753-673C-48C1-A86B-1D5D8DFD3AED}" destId="{497C5972-EF75-4625-9CC1-E8C753FDF64C}" srcOrd="6" destOrd="0" parTransId="{9D1FBE08-88A6-4FFE-B1F3-600C6DDAC58E}" sibTransId="{86E302F8-A1F1-41A0-8A5C-6DDC81DFB56F}"/>
    <dgm:cxn modelId="{7A3E61BA-9A9C-4D70-9844-B509CCFF1B6D}" type="presOf" srcId="{EE5BFF11-5A02-4DA4-8FBD-F31025A0DD34}" destId="{D3BCCB35-EFC3-42E0-BDED-A36A49F3B300}" srcOrd="1" destOrd="0" presId="urn:microsoft.com/office/officeart/2005/8/layout/bList2"/>
    <dgm:cxn modelId="{F2D1251F-F296-4466-B422-B78FBDB5A0C0}" type="presOf" srcId="{E8092BFC-1DEA-4927-B877-0261BD1DC787}" destId="{D035DCFB-6461-49D9-9CCF-47B23F39E2D7}" srcOrd="0" destOrd="0" presId="urn:microsoft.com/office/officeart/2005/8/layout/bList2"/>
    <dgm:cxn modelId="{15A78283-2644-48FC-8170-D95949772209}" srcId="{2C94ABD5-0FF7-4D3B-AB2F-1F07653C8C41}" destId="{EE5BFF11-5A02-4DA4-8FBD-F31025A0DD34}" srcOrd="4" destOrd="0" parTransId="{DCD7AB7A-E985-4EA2-8798-4732AB2DFB6D}" sibTransId="{7001F090-46A8-4B94-B3D2-40FD84CB45D6}"/>
    <dgm:cxn modelId="{19C612C8-12D5-41B8-8827-AB0F10050E67}" type="presOf" srcId="{2C94ABD5-0FF7-4D3B-AB2F-1F07653C8C41}" destId="{BF7C5610-2648-47FD-908B-7AD20F0723F8}" srcOrd="0" destOrd="0" presId="urn:microsoft.com/office/officeart/2005/8/layout/bList2"/>
    <dgm:cxn modelId="{9CEF55FC-91AD-4F45-945D-0B059F7CDB22}" srcId="{1085C4CC-34EC-4F68-AD69-33C9BB32EBB1}" destId="{C5008FFF-1EEE-481A-B8C2-5CE8DE79D65E}" srcOrd="1" destOrd="0" parTransId="{93EC2180-DE59-4A30-998F-BFD4C914DA68}" sibTransId="{828D0C9F-39EF-465A-9E72-115B98A48359}"/>
    <dgm:cxn modelId="{D4B4E608-0C77-4BD3-8303-5ACC980CC33C}" type="presOf" srcId="{C1B0141C-A3A6-4D59-A9DC-13C3D304CB9B}" destId="{F2494903-B10C-40BE-A793-5AC0778A0CFD}" srcOrd="0" destOrd="0" presId="urn:microsoft.com/office/officeart/2005/8/layout/bList2"/>
    <dgm:cxn modelId="{EC813F66-8FE6-4614-8E99-9F16DE97C4FA}" type="presOf" srcId="{C8B90305-3EDF-4AB0-9F59-A0845200CF31}" destId="{4481FD99-2E78-4A04-A37A-9CC4128E638C}" srcOrd="0" destOrd="4" presId="urn:microsoft.com/office/officeart/2005/8/layout/bList2"/>
    <dgm:cxn modelId="{5AF95473-AD46-41D0-ABB5-BB8ECE06ECB9}" srcId="{B7C54ECF-90D4-4F8F-8229-A676692FA462}" destId="{49E51238-0180-4202-AE94-A6AD053517E8}" srcOrd="0" destOrd="0" parTransId="{E514AE6D-597D-4550-90EE-047394B3B106}" sibTransId="{D59470C3-FBE5-4FDD-B67F-A297B95CD7F4}"/>
    <dgm:cxn modelId="{F85A18F4-604E-4A75-B998-01EF0CC9764E}" type="presOf" srcId="{2B4C480B-AA0F-4D43-9DFA-3012254A5F1F}" destId="{99CDAA83-BF25-4F9C-9E89-21F5C2E78610}" srcOrd="0" destOrd="0" presId="urn:microsoft.com/office/officeart/2005/8/layout/bList2"/>
    <dgm:cxn modelId="{38BAFF2E-5D41-406F-B760-B05FED1155D4}" srcId="{F85A4753-673C-48C1-A86B-1D5D8DFD3AED}" destId="{C8B90305-3EDF-4AB0-9F59-A0845200CF31}" srcOrd="3" destOrd="0" parTransId="{D791D4BD-590F-4B0B-AE3D-7F3D839B8DEF}" sibTransId="{4DDBE6B6-0CC9-43B9-A7E9-0B0EEF022A03}"/>
    <dgm:cxn modelId="{519CD337-031C-4DD7-A22E-ADD34E056DEE}" type="presOf" srcId="{F85A4753-673C-48C1-A86B-1D5D8DFD3AED}" destId="{4481FD99-2E78-4A04-A37A-9CC4128E638C}" srcOrd="0" destOrd="0" presId="urn:microsoft.com/office/officeart/2005/8/layout/bList2"/>
    <dgm:cxn modelId="{ED6117B7-77BD-43B2-B9B5-41F64133C698}" type="presOf" srcId="{1085C4CC-34EC-4F68-AD69-33C9BB32EBB1}" destId="{8998DEC1-1E5D-4491-A342-C79155420DB0}" srcOrd="0" destOrd="0" presId="urn:microsoft.com/office/officeart/2005/8/layout/bList2"/>
    <dgm:cxn modelId="{4032F824-3418-465B-958D-B3A614BDC912}" type="presOf" srcId="{6A747BF2-E896-4FCF-BDDE-1199CEEF7C29}" destId="{4481FD99-2E78-4A04-A37A-9CC4128E638C}" srcOrd="0" destOrd="6" presId="urn:microsoft.com/office/officeart/2005/8/layout/bList2"/>
    <dgm:cxn modelId="{9A27C268-F4D4-4861-A36B-70C8A086A10F}" type="presOf" srcId="{575DFC31-4471-4E85-B74C-88188614D826}" destId="{EC72FEB1-300D-4B7D-BC1B-CB9D00724B10}" srcOrd="0" destOrd="0" presId="urn:microsoft.com/office/officeart/2005/8/layout/bList2"/>
    <dgm:cxn modelId="{D2961D33-AC79-4A26-BAFC-37FF62AC6FD0}" srcId="{F85A4753-673C-48C1-A86B-1D5D8DFD3AED}" destId="{9CE45ECD-D8F2-45D0-BE3D-7B7B4F914E9E}" srcOrd="4" destOrd="0" parTransId="{6943C345-7B2F-46B9-9EC8-542FB24163A9}" sibTransId="{9B20072F-4643-4889-B407-56DA133425A8}"/>
    <dgm:cxn modelId="{6199C5E2-5C14-48F8-9EC7-E7D9F936B9AC}" type="presOf" srcId="{EE5BFF11-5A02-4DA4-8FBD-F31025A0DD34}" destId="{1EC505EA-6A27-4F52-88AD-54E8131C721D}" srcOrd="0" destOrd="0" presId="urn:microsoft.com/office/officeart/2005/8/layout/bList2"/>
    <dgm:cxn modelId="{CBE16C9E-5BA8-4092-9938-76B95C56BE02}" type="presOf" srcId="{CB19A72D-2E73-4B6D-B31B-828D75F875B7}" destId="{FC575245-8259-45FC-B418-48FA3EC165CD}" srcOrd="1" destOrd="0" presId="urn:microsoft.com/office/officeart/2005/8/layout/bList2"/>
    <dgm:cxn modelId="{D15ECBBE-1549-44A9-AC4B-9CEB9F1F2883}" srcId="{C1B0141C-A3A6-4D59-A9DC-13C3D304CB9B}" destId="{025A66C8-1458-4451-BF69-A35C1BD89916}" srcOrd="1" destOrd="0" parTransId="{8797E06D-851E-4DF6-A76F-B87603D6C095}" sibTransId="{85819E90-3680-412B-BBBF-BBE359BCE0DD}"/>
    <dgm:cxn modelId="{D279F7F3-4EF0-4D5B-8947-7326F93B84E5}" type="presOf" srcId="{41CF7DCD-8637-46C2-A95A-0980B15FA9A4}" destId="{EC315F3E-31F7-487E-922B-69C86262AD4D}" srcOrd="0" destOrd="0" presId="urn:microsoft.com/office/officeart/2005/8/layout/bList2"/>
    <dgm:cxn modelId="{DD2F072B-9C6B-46E2-BBB3-360F8A1FDA01}" srcId="{2C94ABD5-0FF7-4D3B-AB2F-1F07653C8C41}" destId="{1085C4CC-34EC-4F68-AD69-33C9BB32EBB1}" srcOrd="3" destOrd="0" parTransId="{1A19B179-61AE-4E7A-B337-E9C39E3A8198}" sibTransId="{25F1D235-2AD9-4C20-BCF6-E38E31EFBDD5}"/>
    <dgm:cxn modelId="{2AFE8E7E-9DEC-48F1-A1F2-64E642A2A344}" srcId="{2C94ABD5-0FF7-4D3B-AB2F-1F07653C8C41}" destId="{575DFC31-4471-4E85-B74C-88188614D826}" srcOrd="7" destOrd="0" parTransId="{B887E52B-4433-4874-A9F5-99DA26032B74}" sibTransId="{B14C4C4C-5B35-43C1-AA25-46BE4A951498}"/>
    <dgm:cxn modelId="{ED11B5C8-0565-494A-99D3-E007966121E4}" srcId="{F85A4753-673C-48C1-A86B-1D5D8DFD3AED}" destId="{D8C28F66-803C-4083-B5F8-F3E012585CC4}" srcOrd="8" destOrd="0" parTransId="{DC0C91F6-3E21-496A-BF4F-34992DB8E50C}" sibTransId="{A9790FBA-FC1A-448F-A781-339709B80BC4}"/>
    <dgm:cxn modelId="{FCD715F3-5F3D-4D25-A459-0EEF9F434264}" type="presOf" srcId="{BA9A7325-FA32-4A5E-9C8B-9BB2519E5817}" destId="{05DB7C85-A3C3-41A6-81A1-24333498C4CE}" srcOrd="0" destOrd="0" presId="urn:microsoft.com/office/officeart/2005/8/layout/bList2"/>
    <dgm:cxn modelId="{4A2C4CD5-E2EC-41C6-85DD-386556DB0B32}" srcId="{EE5BFF11-5A02-4DA4-8FBD-F31025A0DD34}" destId="{63B75C9A-F6CE-4B09-8906-F270A8001F4B}" srcOrd="0" destOrd="0" parTransId="{31294974-9AB7-4967-A7B3-6E6E7E14E4FF}" sibTransId="{EACF6422-D38F-45C9-9BC4-0B874F9D3CA8}"/>
    <dgm:cxn modelId="{D616DA28-C05B-45B5-AF1C-69A427BFBCBE}" type="presOf" srcId="{9B0552A4-C116-4126-9430-76F056966FDF}" destId="{4481FD99-2E78-4A04-A37A-9CC4128E638C}" srcOrd="0" destOrd="3" presId="urn:microsoft.com/office/officeart/2005/8/layout/bList2"/>
    <dgm:cxn modelId="{702291C1-362F-4227-B75B-2B1F9DFA6928}" type="presOf" srcId="{47957D10-D34C-4017-A4E6-65E9ECA0BE95}" destId="{0B60724C-957B-49CA-A251-2CAD4116FB27}" srcOrd="0" destOrd="1" presId="urn:microsoft.com/office/officeart/2005/8/layout/bList2"/>
    <dgm:cxn modelId="{985678E0-119B-4900-81A9-CBB1582D7482}" type="presOf" srcId="{41CF7DCD-8637-46C2-A95A-0980B15FA9A4}" destId="{4EE1D944-BEF5-4BF0-91E7-91C37E006CD4}" srcOrd="1" destOrd="0" presId="urn:microsoft.com/office/officeart/2005/8/layout/bList2"/>
    <dgm:cxn modelId="{D905B1A9-2D42-4E38-8054-22F9C12985DF}" type="presOf" srcId="{CB19A72D-2E73-4B6D-B31B-828D75F875B7}" destId="{C1638BBD-8CF4-46FD-BE52-ACD8AE390388}" srcOrd="0" destOrd="0" presId="urn:microsoft.com/office/officeart/2005/8/layout/bList2"/>
    <dgm:cxn modelId="{D599BC61-05AF-4642-8142-A4E91D65EE75}" srcId="{41CF7DCD-8637-46C2-A95A-0980B15FA9A4}" destId="{5CFBBCA4-8B8D-4CC1-B706-25B27EABCEC6}" srcOrd="0" destOrd="0" parTransId="{551B2202-CA75-46CB-947E-EB7447D94DBE}" sibTransId="{07C8B51B-D404-46BF-B0B5-66A222327824}"/>
    <dgm:cxn modelId="{FD921689-6E61-44EC-8D3C-8F44F0E0ABEA}" type="presOf" srcId="{1085C4CC-34EC-4F68-AD69-33C9BB32EBB1}" destId="{9795D77B-FF74-4F4C-8121-52F56F0511D7}" srcOrd="1" destOrd="0" presId="urn:microsoft.com/office/officeart/2005/8/layout/bList2"/>
    <dgm:cxn modelId="{1A9DAA5D-9879-47E1-A718-FD963506E396}" type="presOf" srcId="{11683288-83C9-4C35-A9AF-B5553B88268D}" destId="{58564625-AB13-42EA-A315-B8446858FD27}" srcOrd="0" destOrd="0" presId="urn:microsoft.com/office/officeart/2005/8/layout/bList2"/>
    <dgm:cxn modelId="{DCD863E1-D2E1-4E7C-83BD-63B142F63506}" type="presOf" srcId="{40F3E01A-E07C-4C67-8124-2C5FE92823E9}" destId="{2FCEBFBB-F79E-46A7-AC20-09B1C15B2E73}" srcOrd="0" destOrd="0" presId="urn:microsoft.com/office/officeart/2005/8/layout/bList2"/>
    <dgm:cxn modelId="{E3ED49CB-B5F4-45B2-A4D5-F5DF16099EE4}" type="presParOf" srcId="{BF7C5610-2648-47FD-908B-7AD20F0723F8}" destId="{C3EC4E36-80A5-44B9-A2EC-56C5AB004ED1}" srcOrd="0" destOrd="0" presId="urn:microsoft.com/office/officeart/2005/8/layout/bList2"/>
    <dgm:cxn modelId="{5A8F0BA1-6C77-4985-AE52-D3581385DE7D}" type="presParOf" srcId="{C3EC4E36-80A5-44B9-A2EC-56C5AB004ED1}" destId="{4481FD99-2E78-4A04-A37A-9CC4128E638C}" srcOrd="0" destOrd="0" presId="urn:microsoft.com/office/officeart/2005/8/layout/bList2"/>
    <dgm:cxn modelId="{7D902834-1FBA-4AD8-ABB7-D6409FD2474C}" type="presParOf" srcId="{C3EC4E36-80A5-44B9-A2EC-56C5AB004ED1}" destId="{C1638BBD-8CF4-46FD-BE52-ACD8AE390388}" srcOrd="1" destOrd="0" presId="urn:microsoft.com/office/officeart/2005/8/layout/bList2"/>
    <dgm:cxn modelId="{25742C89-50DC-445A-9F71-D1BB067A9CB0}" type="presParOf" srcId="{C3EC4E36-80A5-44B9-A2EC-56C5AB004ED1}" destId="{FC575245-8259-45FC-B418-48FA3EC165CD}" srcOrd="2" destOrd="0" presId="urn:microsoft.com/office/officeart/2005/8/layout/bList2"/>
    <dgm:cxn modelId="{8B74244E-CB3C-4B9E-8878-21EB7FEB3181}" type="presParOf" srcId="{C3EC4E36-80A5-44B9-A2EC-56C5AB004ED1}" destId="{062B7394-C74F-48B4-8964-A2F39736A2E4}" srcOrd="3" destOrd="0" presId="urn:microsoft.com/office/officeart/2005/8/layout/bList2"/>
    <dgm:cxn modelId="{B41DC9C5-42B3-4D33-B028-60015FE3AB7A}" type="presParOf" srcId="{BF7C5610-2648-47FD-908B-7AD20F0723F8}" destId="{383C03DA-97BF-4320-8D66-3B270E71A0D4}" srcOrd="1" destOrd="0" presId="urn:microsoft.com/office/officeart/2005/8/layout/bList2"/>
    <dgm:cxn modelId="{5FE4B0BB-5A7F-48BD-945F-23E070F7AE8E}" type="presParOf" srcId="{BF7C5610-2648-47FD-908B-7AD20F0723F8}" destId="{24D023FA-2771-4E29-BACF-48ED2EC33879}" srcOrd="2" destOrd="0" presId="urn:microsoft.com/office/officeart/2005/8/layout/bList2"/>
    <dgm:cxn modelId="{609208E5-B4D3-42F5-B1D0-3C0AB17878C0}" type="presParOf" srcId="{24D023FA-2771-4E29-BACF-48ED2EC33879}" destId="{DCA82A79-D3F4-4CFB-811F-0F5E87F8ADF1}" srcOrd="0" destOrd="0" presId="urn:microsoft.com/office/officeart/2005/8/layout/bList2"/>
    <dgm:cxn modelId="{A92750F7-3081-43A0-B14B-76CA0A593C9F}" type="presParOf" srcId="{24D023FA-2771-4E29-BACF-48ED2EC33879}" destId="{EC315F3E-31F7-487E-922B-69C86262AD4D}" srcOrd="1" destOrd="0" presId="urn:microsoft.com/office/officeart/2005/8/layout/bList2"/>
    <dgm:cxn modelId="{1098968F-38AC-4963-BAE4-54C3BBB4377A}" type="presParOf" srcId="{24D023FA-2771-4E29-BACF-48ED2EC33879}" destId="{4EE1D944-BEF5-4BF0-91E7-91C37E006CD4}" srcOrd="2" destOrd="0" presId="urn:microsoft.com/office/officeart/2005/8/layout/bList2"/>
    <dgm:cxn modelId="{F921D1A3-BBF0-4FA9-B55C-CC10BBAC952B}" type="presParOf" srcId="{24D023FA-2771-4E29-BACF-48ED2EC33879}" destId="{A2EFB7B6-58C3-43F4-A285-F3EB07B43A7C}" srcOrd="3" destOrd="0" presId="urn:microsoft.com/office/officeart/2005/8/layout/bList2"/>
    <dgm:cxn modelId="{6679507E-7490-40A0-9800-11AF1FF8B157}" type="presParOf" srcId="{BF7C5610-2648-47FD-908B-7AD20F0723F8}" destId="{D035DCFB-6461-49D9-9CCF-47B23F39E2D7}" srcOrd="3" destOrd="0" presId="urn:microsoft.com/office/officeart/2005/8/layout/bList2"/>
    <dgm:cxn modelId="{8B6B4309-016B-4583-9A60-F16DAD1A46C2}" type="presParOf" srcId="{BF7C5610-2648-47FD-908B-7AD20F0723F8}" destId="{07B8DBBD-74B1-4D3A-8491-8634C13833F7}" srcOrd="4" destOrd="0" presId="urn:microsoft.com/office/officeart/2005/8/layout/bList2"/>
    <dgm:cxn modelId="{812B4568-4B8D-410B-984E-F7534EDFDDC6}" type="presParOf" srcId="{07B8DBBD-74B1-4D3A-8491-8634C13833F7}" destId="{0B60724C-957B-49CA-A251-2CAD4116FB27}" srcOrd="0" destOrd="0" presId="urn:microsoft.com/office/officeart/2005/8/layout/bList2"/>
    <dgm:cxn modelId="{B27AC0A5-FF09-4432-8812-9EDF361C2C8F}" type="presParOf" srcId="{07B8DBBD-74B1-4D3A-8491-8634C13833F7}" destId="{F2494903-B10C-40BE-A793-5AC0778A0CFD}" srcOrd="1" destOrd="0" presId="urn:microsoft.com/office/officeart/2005/8/layout/bList2"/>
    <dgm:cxn modelId="{18F50AC0-A953-4C14-910C-90BB37B913A5}" type="presParOf" srcId="{07B8DBBD-74B1-4D3A-8491-8634C13833F7}" destId="{FFDB5A31-BAA9-4A45-A377-54EBB5DBCB3E}" srcOrd="2" destOrd="0" presId="urn:microsoft.com/office/officeart/2005/8/layout/bList2"/>
    <dgm:cxn modelId="{7F9823AA-1108-46FF-9810-6989210236F4}" type="presParOf" srcId="{07B8DBBD-74B1-4D3A-8491-8634C13833F7}" destId="{9EADD70B-CB50-40A5-ABC2-FC3EB2C684A1}" srcOrd="3" destOrd="0" presId="urn:microsoft.com/office/officeart/2005/8/layout/bList2"/>
    <dgm:cxn modelId="{370DD1BB-B82D-4CF3-B084-FF158FA8FBBF}" type="presParOf" srcId="{BF7C5610-2648-47FD-908B-7AD20F0723F8}" destId="{2FCEBFBB-F79E-46A7-AC20-09B1C15B2E73}" srcOrd="5" destOrd="0" presId="urn:microsoft.com/office/officeart/2005/8/layout/bList2"/>
    <dgm:cxn modelId="{5536AFF9-5E41-4930-83A1-BA0336130DBB}" type="presParOf" srcId="{BF7C5610-2648-47FD-908B-7AD20F0723F8}" destId="{0C8371F9-1277-4299-8F19-7B504B3FB33E}" srcOrd="6" destOrd="0" presId="urn:microsoft.com/office/officeart/2005/8/layout/bList2"/>
    <dgm:cxn modelId="{D8622182-6B9E-48EE-9C4F-99E7FBB8184C}" type="presParOf" srcId="{0C8371F9-1277-4299-8F19-7B504B3FB33E}" destId="{99CDAA83-BF25-4F9C-9E89-21F5C2E78610}" srcOrd="0" destOrd="0" presId="urn:microsoft.com/office/officeart/2005/8/layout/bList2"/>
    <dgm:cxn modelId="{A86A3D98-197B-4B20-8F28-ED069CE03151}" type="presParOf" srcId="{0C8371F9-1277-4299-8F19-7B504B3FB33E}" destId="{8998DEC1-1E5D-4491-A342-C79155420DB0}" srcOrd="1" destOrd="0" presId="urn:microsoft.com/office/officeart/2005/8/layout/bList2"/>
    <dgm:cxn modelId="{6A409E03-6C2A-4A0B-93F2-8E98950D2C91}" type="presParOf" srcId="{0C8371F9-1277-4299-8F19-7B504B3FB33E}" destId="{9795D77B-FF74-4F4C-8121-52F56F0511D7}" srcOrd="2" destOrd="0" presId="urn:microsoft.com/office/officeart/2005/8/layout/bList2"/>
    <dgm:cxn modelId="{7F203107-70F7-4EB4-A3E2-CEF8DCC3F337}" type="presParOf" srcId="{0C8371F9-1277-4299-8F19-7B504B3FB33E}" destId="{8FB84AB2-AD90-46FD-A3F7-928D63382616}" srcOrd="3" destOrd="0" presId="urn:microsoft.com/office/officeart/2005/8/layout/bList2"/>
    <dgm:cxn modelId="{5D63C8F7-586F-4E35-92BC-E4308FCD0AFE}" type="presParOf" srcId="{BF7C5610-2648-47FD-908B-7AD20F0723F8}" destId="{F2DA868C-BEC7-4F83-8BF4-DDDFBB6E63B1}" srcOrd="7" destOrd="0" presId="urn:microsoft.com/office/officeart/2005/8/layout/bList2"/>
    <dgm:cxn modelId="{13C95456-6B88-4124-8EE3-C9050E35A56C}" type="presParOf" srcId="{BF7C5610-2648-47FD-908B-7AD20F0723F8}" destId="{613D0A5A-9EB0-4103-A6C1-E0E2789E0468}" srcOrd="8" destOrd="0" presId="urn:microsoft.com/office/officeart/2005/8/layout/bList2"/>
    <dgm:cxn modelId="{575D5414-E860-4F92-A20C-670178991071}" type="presParOf" srcId="{613D0A5A-9EB0-4103-A6C1-E0E2789E0468}" destId="{FD0C3099-E9BC-499E-A9CF-9797F8CD9AE6}" srcOrd="0" destOrd="0" presId="urn:microsoft.com/office/officeart/2005/8/layout/bList2"/>
    <dgm:cxn modelId="{C01399C9-7D7A-49FB-A211-E1D437DA7AAE}" type="presParOf" srcId="{613D0A5A-9EB0-4103-A6C1-E0E2789E0468}" destId="{1EC505EA-6A27-4F52-88AD-54E8131C721D}" srcOrd="1" destOrd="0" presId="urn:microsoft.com/office/officeart/2005/8/layout/bList2"/>
    <dgm:cxn modelId="{5FB235B8-B1E6-4D7F-AFE4-661DEAB39228}" type="presParOf" srcId="{613D0A5A-9EB0-4103-A6C1-E0E2789E0468}" destId="{D3BCCB35-EFC3-42E0-BDED-A36A49F3B300}" srcOrd="2" destOrd="0" presId="urn:microsoft.com/office/officeart/2005/8/layout/bList2"/>
    <dgm:cxn modelId="{4861055A-7C9E-43AD-8AAA-D44D4720855F}" type="presParOf" srcId="{613D0A5A-9EB0-4103-A6C1-E0E2789E0468}" destId="{4BD2DCDA-ED50-4E49-91E6-AB5E1DAE761B}" srcOrd="3" destOrd="0" presId="urn:microsoft.com/office/officeart/2005/8/layout/bList2"/>
    <dgm:cxn modelId="{690AA636-920F-4222-AED5-5E107C70B911}" type="presParOf" srcId="{BF7C5610-2648-47FD-908B-7AD20F0723F8}" destId="{D2A8A30A-A6B6-4577-BAF2-BAE1F30D2132}" srcOrd="9" destOrd="0" presId="urn:microsoft.com/office/officeart/2005/8/layout/bList2"/>
    <dgm:cxn modelId="{395F4BBE-88D8-4E8A-AABD-06627BB37C6F}" type="presParOf" srcId="{BF7C5610-2648-47FD-908B-7AD20F0723F8}" destId="{525C2D2B-78B5-41CE-A57B-63FC6232B690}" srcOrd="10" destOrd="0" presId="urn:microsoft.com/office/officeart/2005/8/layout/bList2"/>
    <dgm:cxn modelId="{FBF82A52-A31C-428C-AEE8-69757BCA28BF}" type="presParOf" srcId="{525C2D2B-78B5-41CE-A57B-63FC6232B690}" destId="{47E97C07-3A54-4FFE-B542-F89BACF2A57D}" srcOrd="0" destOrd="0" presId="urn:microsoft.com/office/officeart/2005/8/layout/bList2"/>
    <dgm:cxn modelId="{60AD20C6-D9A3-4D2D-9186-4E41C2A81D5D}" type="presParOf" srcId="{525C2D2B-78B5-41CE-A57B-63FC6232B690}" destId="{B7FF7754-E4AC-48FF-9415-DD41A187BBBD}" srcOrd="1" destOrd="0" presId="urn:microsoft.com/office/officeart/2005/8/layout/bList2"/>
    <dgm:cxn modelId="{D924D664-B0F7-4F9E-9BCD-5E11B2A8A5F6}" type="presParOf" srcId="{525C2D2B-78B5-41CE-A57B-63FC6232B690}" destId="{181509CC-8D2B-4C68-B9B3-21B8C4392C31}" srcOrd="2" destOrd="0" presId="urn:microsoft.com/office/officeart/2005/8/layout/bList2"/>
    <dgm:cxn modelId="{D73AE0BF-764A-4E8D-B0B9-9E3BDD3ABBF2}" type="presParOf" srcId="{525C2D2B-78B5-41CE-A57B-63FC6232B690}" destId="{E3489092-4347-40C2-BA36-918C3A6E6BF4}" srcOrd="3" destOrd="0" presId="urn:microsoft.com/office/officeart/2005/8/layout/bList2"/>
    <dgm:cxn modelId="{BFA9D619-7C08-4CCE-9729-E2ADF74CBFD2}" type="presParOf" srcId="{BF7C5610-2648-47FD-908B-7AD20F0723F8}" destId="{FF241D7F-2CDA-4CE5-A4E7-0ACF86033B02}" srcOrd="11" destOrd="0" presId="urn:microsoft.com/office/officeart/2005/8/layout/bList2"/>
    <dgm:cxn modelId="{AC748372-F7B1-4356-B3F0-BB990713E9E1}" type="presParOf" srcId="{BF7C5610-2648-47FD-908B-7AD20F0723F8}" destId="{ED573FD1-6808-41CD-A664-0CD41089DAD6}" srcOrd="12" destOrd="0" presId="urn:microsoft.com/office/officeart/2005/8/layout/bList2"/>
    <dgm:cxn modelId="{D8269407-50D6-449A-908F-FA16206DC834}" type="presParOf" srcId="{ED573FD1-6808-41CD-A664-0CD41089DAD6}" destId="{E4DA8D46-7D4A-4935-A1A0-10AE6CF739F7}" srcOrd="0" destOrd="0" presId="urn:microsoft.com/office/officeart/2005/8/layout/bList2"/>
    <dgm:cxn modelId="{4144F6F9-CDC5-441B-8B6C-DC51296EAF9A}" type="presParOf" srcId="{ED573FD1-6808-41CD-A664-0CD41089DAD6}" destId="{05DB7C85-A3C3-41A6-81A1-24333498C4CE}" srcOrd="1" destOrd="0" presId="urn:microsoft.com/office/officeart/2005/8/layout/bList2"/>
    <dgm:cxn modelId="{A31B5F90-FF15-45BC-9EB4-6760845CAD26}" type="presParOf" srcId="{ED573FD1-6808-41CD-A664-0CD41089DAD6}" destId="{021C43AE-F8FF-4A3A-B87D-2D2AF11243DD}" srcOrd="2" destOrd="0" presId="urn:microsoft.com/office/officeart/2005/8/layout/bList2"/>
    <dgm:cxn modelId="{38BF1911-A2AE-4533-AE8E-956496E25122}" type="presParOf" srcId="{ED573FD1-6808-41CD-A664-0CD41089DAD6}" destId="{86014510-1050-439B-B620-6833E5A4E577}" srcOrd="3" destOrd="0" presId="urn:microsoft.com/office/officeart/2005/8/layout/bList2"/>
    <dgm:cxn modelId="{A0BD653B-AA45-4A84-9200-6EB509080A21}" type="presParOf" srcId="{BF7C5610-2648-47FD-908B-7AD20F0723F8}" destId="{58564625-AB13-42EA-A315-B8446858FD27}" srcOrd="13" destOrd="0" presId="urn:microsoft.com/office/officeart/2005/8/layout/bList2"/>
    <dgm:cxn modelId="{014ADD85-0C8F-48EF-AA58-F531B9DAE2E9}" type="presParOf" srcId="{BF7C5610-2648-47FD-908B-7AD20F0723F8}" destId="{90A86DFA-6CB7-4CFB-80D2-548C28DEEB5F}" srcOrd="14" destOrd="0" presId="urn:microsoft.com/office/officeart/2005/8/layout/bList2"/>
    <dgm:cxn modelId="{2A92603C-D17D-41EC-915E-8DB7A704E0D0}" type="presParOf" srcId="{90A86DFA-6CB7-4CFB-80D2-548C28DEEB5F}" destId="{D589B7AE-847B-41F0-A06B-FA71B56FB408}" srcOrd="0" destOrd="0" presId="urn:microsoft.com/office/officeart/2005/8/layout/bList2"/>
    <dgm:cxn modelId="{CE3558B1-99FC-4B8F-90DB-0ACD82DD3136}" type="presParOf" srcId="{90A86DFA-6CB7-4CFB-80D2-548C28DEEB5F}" destId="{EC72FEB1-300D-4B7D-BC1B-CB9D00724B10}" srcOrd="1" destOrd="0" presId="urn:microsoft.com/office/officeart/2005/8/layout/bList2"/>
    <dgm:cxn modelId="{B2D1F5A2-8412-47BF-9C92-C7C8F8AD28E8}" type="presParOf" srcId="{90A86DFA-6CB7-4CFB-80D2-548C28DEEB5F}" destId="{3F72E5B8-8542-429C-A0A0-815157993FDF}" srcOrd="2" destOrd="0" presId="urn:microsoft.com/office/officeart/2005/8/layout/bList2"/>
    <dgm:cxn modelId="{76016620-0F21-46FD-B590-D8708B09C1D5}" type="presParOf" srcId="{90A86DFA-6CB7-4CFB-80D2-548C28DEEB5F}" destId="{B37C544B-9009-408A-9449-92B0E46425C1}" srcOrd="3" destOrd="0" presId="urn:microsoft.com/office/officeart/2005/8/layout/b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pPr/>
              <a:t>23/04/19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pPr/>
              <a:t>23/04/19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pPr/>
              <a:t>23/04/19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23/04/19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pPr/>
              <a:t>23/04/19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pPr/>
              <a:t>23/04/19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pPr/>
              <a:t>23/04/19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pPr/>
              <a:t>23/04/19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pPr/>
              <a:t>23/04/19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pPr/>
              <a:t>23/04/19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pPr/>
              <a:t>23/04/19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pPr/>
              <a:t>23/04/19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Mission 2025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00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Resources for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898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Resources for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654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Resources for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806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Secrets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036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53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539" y="2776194"/>
            <a:ext cx="10058400" cy="1371600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0482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1.5 year experience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62539"/>
            <a:ext cx="10058400" cy="44527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Language: C#, </a:t>
            </a:r>
            <a:r>
              <a:rPr lang="en-US" b="1" dirty="0" err="1" smtClean="0"/>
              <a:t>TypeScript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Client Side Web Technologies: HTML,CSS, Bootstrap, Angular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Server </a:t>
            </a:r>
            <a:r>
              <a:rPr lang="en-US" b="1" dirty="0"/>
              <a:t>Side Web </a:t>
            </a:r>
            <a:r>
              <a:rPr lang="en-US" b="1" dirty="0" smtClean="0"/>
              <a:t>Technologies: ASP.NET Core, </a:t>
            </a:r>
            <a:r>
              <a:rPr lang="en-US" b="1" dirty="0" err="1" smtClean="0"/>
              <a:t>WebAPI</a:t>
            </a:r>
            <a:r>
              <a:rPr lang="en-US" b="1" dirty="0" smtClean="0"/>
              <a:t>, OPENID Authentication and Authorization,  Swagger UI for documenting Web API, Azure Web Deployment, </a:t>
            </a:r>
            <a:r>
              <a:rPr lang="en-US" b="1" dirty="0" err="1" smtClean="0"/>
              <a:t>GraphQL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Mobile Technologies: </a:t>
            </a:r>
            <a:r>
              <a:rPr lang="en-US" b="1" dirty="0" err="1" smtClean="0"/>
              <a:t>Xamarin.Forms</a:t>
            </a:r>
            <a:r>
              <a:rPr lang="en-US" b="1" dirty="0" smtClean="0"/>
              <a:t> (Android &amp; iOS), </a:t>
            </a:r>
            <a:r>
              <a:rPr lang="en-US" b="1" dirty="0" err="1" smtClean="0"/>
              <a:t>Telerik</a:t>
            </a:r>
            <a:r>
              <a:rPr lang="en-US" b="1" dirty="0" smtClean="0"/>
              <a:t> </a:t>
            </a:r>
            <a:r>
              <a:rPr lang="en-US" b="1" dirty="0" err="1" smtClean="0"/>
              <a:t>NativeScript</a:t>
            </a:r>
            <a:r>
              <a:rPr lang="en-US" b="1" dirty="0" smtClean="0"/>
              <a:t>(Android &amp; iOS), Visual Studio App Center for insights in </a:t>
            </a:r>
            <a:r>
              <a:rPr lang="en-US" b="1" dirty="0" err="1" smtClean="0"/>
              <a:t>Xamarin.Forms</a:t>
            </a:r>
            <a:r>
              <a:rPr lang="en-US" b="1" dirty="0" smtClean="0"/>
              <a:t>, </a:t>
            </a:r>
            <a:r>
              <a:rPr lang="en-US" b="1" dirty="0" err="1" smtClean="0"/>
              <a:t>HokeyApp</a:t>
            </a:r>
            <a:r>
              <a:rPr lang="en-US" b="1" dirty="0" smtClean="0"/>
              <a:t> integration, Beacon (BLE) POC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Unit </a:t>
            </a:r>
            <a:r>
              <a:rPr lang="en-US" b="1" dirty="0" err="1" smtClean="0"/>
              <a:t>Tesing</a:t>
            </a:r>
            <a:r>
              <a:rPr lang="en-US" b="1" dirty="0" smtClean="0"/>
              <a:t> Frameworks: </a:t>
            </a:r>
            <a:r>
              <a:rPr lang="en-US" b="1" dirty="0" err="1" smtClean="0"/>
              <a:t>Xunit.Net</a:t>
            </a:r>
            <a:r>
              <a:rPr lang="en-US" b="1" dirty="0" smtClean="0"/>
              <a:t>, </a:t>
            </a:r>
            <a:r>
              <a:rPr lang="en-US" b="1" dirty="0" err="1" smtClean="0"/>
              <a:t>Moq</a:t>
            </a:r>
            <a:r>
              <a:rPr lang="en-US" b="1" dirty="0" smtClean="0"/>
              <a:t> (for mocking dependencies)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Azure SQL Server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DevOps: Azure VSTS, </a:t>
            </a:r>
            <a:r>
              <a:rPr lang="en-US" b="1" dirty="0" err="1" smtClean="0"/>
              <a:t>Zenkins</a:t>
            </a:r>
            <a:r>
              <a:rPr lang="en-US" b="1" dirty="0" smtClean="0"/>
              <a:t> with GitHub integration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3105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64" y="329087"/>
            <a:ext cx="4537167" cy="5722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Roadmap: 2019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953588"/>
          <a:ext cx="12191999" cy="5695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1612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Roadmap:2020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9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Roadmap:2021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53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Roadmap:2022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8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Roadmap:2023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296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Roadmap:2024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831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Mission:2025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9323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59</TotalTime>
  <Words>169</Words>
  <Application>Microsoft Office PowerPoint</Application>
  <PresentationFormat>Custom</PresentationFormat>
  <Paragraphs>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Savon</vt:lpstr>
      <vt:lpstr>Mission 2025</vt:lpstr>
      <vt:lpstr>My 1.5 year experience journey</vt:lpstr>
      <vt:lpstr>Roadmap: 2019</vt:lpstr>
      <vt:lpstr>Roadmap:2020</vt:lpstr>
      <vt:lpstr>Roadmap:2021</vt:lpstr>
      <vt:lpstr>Roadmap:2022</vt:lpstr>
      <vt:lpstr>Roadmap:2023</vt:lpstr>
      <vt:lpstr>Roadmap:2024</vt:lpstr>
      <vt:lpstr>Achieving Mission:2025</vt:lpstr>
      <vt:lpstr>Helpful Resources for Motivation</vt:lpstr>
      <vt:lpstr>Helpful Resources for Business</vt:lpstr>
      <vt:lpstr>Helpful Resources for Technology</vt:lpstr>
      <vt:lpstr>Secrets to Success</vt:lpstr>
      <vt:lpstr>My Suggestions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2025</dc:title>
  <dc:creator>SANTOSH KUMAR DASH</dc:creator>
  <cp:lastModifiedBy>Aman</cp:lastModifiedBy>
  <cp:revision>8</cp:revision>
  <dcterms:created xsi:type="dcterms:W3CDTF">2019-04-21T02:46:03Z</dcterms:created>
  <dcterms:modified xsi:type="dcterms:W3CDTF">2019-04-23T18:50:11Z</dcterms:modified>
</cp:coreProperties>
</file>