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1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3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773C-6072-4951-B13A-34706D9282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DFF0D-3223-4AC7-8A2F-DB410BF7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527" r="33695"/>
          <a:stretch/>
        </p:blipFill>
        <p:spPr>
          <a:xfrm>
            <a:off x="-3429000" y="-1714500"/>
            <a:ext cx="179832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Misha Herscu</dc:creator>
  <cp:lastModifiedBy>Misha Herscu</cp:lastModifiedBy>
  <cp:revision>1</cp:revision>
  <dcterms:created xsi:type="dcterms:W3CDTF">2015-10-30T00:27:32Z</dcterms:created>
  <dcterms:modified xsi:type="dcterms:W3CDTF">2015-10-30T00:27:39Z</dcterms:modified>
</cp:coreProperties>
</file>