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8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0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1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86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6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3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3A0F-1947-4913-BD4C-DD13726A6B6F}" type="datetimeFigureOut">
              <a:rPr kumimoji="1" lang="ja-JP" altLang="en-US" smtClean="0"/>
              <a:t>2013/7/18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EB1E-283E-4DF3-B6C2-F22FE4ED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1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ロックマン風アクションゲーム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メンバー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坂本恵樹（</a:t>
            </a:r>
            <a:r>
              <a:rPr lang="en-US" altLang="ja-JP" dirty="0" smtClean="0"/>
              <a:t>PM</a:t>
            </a:r>
            <a:r>
              <a:rPr lang="ja-JP" altLang="en-US" dirty="0" smtClean="0"/>
              <a:t>）</a:t>
            </a:r>
            <a:r>
              <a:rPr lang="en-US" altLang="ja-JP" dirty="0" smtClean="0"/>
              <a:t>	</a:t>
            </a:r>
            <a:r>
              <a:rPr kumimoji="1" lang="ja-JP" altLang="en-US" dirty="0" smtClean="0"/>
              <a:t>鎌田司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袖林拳汰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小山田峻登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熊谷健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佐々木洋輔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どんなゲームか？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横スクロールアクション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ロックマンのようにボスを倒すごとに装備追加</a:t>
            </a:r>
            <a:endParaRPr kumimoji="1" lang="en-US" altLang="ja-JP" dirty="0" smtClean="0"/>
          </a:p>
          <a:p>
            <a:r>
              <a:rPr lang="ja-JP" altLang="en-US" dirty="0"/>
              <a:t>初心者に</a:t>
            </a:r>
            <a:r>
              <a:rPr lang="ja-JP" altLang="en-US" dirty="0" smtClean="0"/>
              <a:t>も優しいゲーム設計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76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キャラクター、ストーリーなどの設定を決定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ステージ構成を決定</a:t>
            </a:r>
            <a:endParaRPr kumimoji="1" lang="en-US" altLang="ja-JP" dirty="0" smtClean="0"/>
          </a:p>
          <a:p>
            <a:r>
              <a:rPr lang="ja-JP" altLang="en-US" dirty="0"/>
              <a:t>武器</a:t>
            </a:r>
            <a:r>
              <a:rPr lang="ja-JP" altLang="en-US" dirty="0" smtClean="0"/>
              <a:t>の設定、性能を決定</a:t>
            </a:r>
            <a:endParaRPr lang="en-US" altLang="ja-JP" dirty="0" smtClean="0"/>
          </a:p>
          <a:p>
            <a:r>
              <a:rPr lang="ja-JP" altLang="en-US" dirty="0"/>
              <a:t>ステージ</a:t>
            </a:r>
            <a:r>
              <a:rPr lang="ja-JP" altLang="en-US" dirty="0" smtClean="0"/>
              <a:t>のテーマ、ギミックを決定</a:t>
            </a:r>
            <a:endParaRPr lang="en-US" altLang="ja-JP" dirty="0" smtClean="0"/>
          </a:p>
          <a:p>
            <a:r>
              <a:rPr lang="ja-JP" altLang="en-US" dirty="0" smtClean="0"/>
              <a:t>クラス図の作成（途中）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005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画面に合わせる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ロックマン風アクションゲーム</vt:lpstr>
      <vt:lpstr>どんなゲームか？</vt:lpstr>
      <vt:lpstr>進行状況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ロックマン風アクションゲーム</dc:title>
  <dc:creator>sodebayashi</dc:creator>
  <cp:lastModifiedBy>sodebayashi</cp:lastModifiedBy>
  <cp:revision>3</cp:revision>
  <dcterms:created xsi:type="dcterms:W3CDTF">2013-07-18T06:33:00Z</dcterms:created>
  <dcterms:modified xsi:type="dcterms:W3CDTF">2013-07-18T07:03:55Z</dcterms:modified>
</cp:coreProperties>
</file>