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05" r:id="rId17"/>
    <p:sldId id="294" r:id="rId18"/>
    <p:sldId id="295" r:id="rId19"/>
    <p:sldId id="296" r:id="rId20"/>
    <p:sldId id="309" r:id="rId21"/>
    <p:sldId id="301" r:id="rId22"/>
    <p:sldId id="316" r:id="rId23"/>
    <p:sldId id="302" r:id="rId24"/>
    <p:sldId id="315" r:id="rId25"/>
    <p:sldId id="312" r:id="rId26"/>
    <p:sldId id="297" r:id="rId27"/>
    <p:sldId id="319" r:id="rId28"/>
    <p:sldId id="318" r:id="rId29"/>
    <p:sldId id="298" r:id="rId30"/>
    <p:sldId id="299" r:id="rId31"/>
    <p:sldId id="303" r:id="rId32"/>
    <p:sldId id="304" r:id="rId33"/>
    <p:sldId id="310" r:id="rId34"/>
    <p:sldId id="313" r:id="rId35"/>
    <p:sldId id="314"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4"/>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Network_sock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124754"/>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INSERT INTO customer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customer_name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phone_type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last_mdfy_user</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last_mdfy_prog</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init_insert_ts</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last_mdfy_ts</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VALUES (?, ?, ?, ?, ?, ?, ?, ?, CURRENT_TIMESTAMP, CURRENT_TIMESTAMP)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2"/>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3"/>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397565" y="954157"/>
            <a:ext cx="690769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2"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3"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4"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5"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6"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7"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046988"/>
          </a:xfrm>
          <a:prstGeom prst="rect">
            <a:avLst/>
          </a:prstGeom>
          <a:noFill/>
        </p:spPr>
        <p:txBody>
          <a:bodyPr wrap="square" rtlCol="0">
            <a:spAutoFit/>
          </a:bodyPr>
          <a:lstStyle/>
          <a:p>
            <a:pPr lvl="0">
              <a:lnSpc>
                <a:spcPct val="100000"/>
              </a:lnSpc>
            </a:pPr>
            <a:r>
              <a:rPr lang="en-US" sz="2400" dirty="0"/>
              <a:t>Project Source with Presentation (ppt) - </a:t>
            </a:r>
            <a:r>
              <a:rPr lang="en-US" sz="16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JDBC Wiki - </a:t>
            </a:r>
            <a:r>
              <a:rPr lang="en-US" sz="2000" dirty="0">
                <a:hlinkClick r:id="rId12"/>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3"/>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4"/>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3970318"/>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422913" y="5426765"/>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017306"/>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149</TotalTime>
  <Words>3772</Words>
  <Application>Microsoft Office PowerPoint</Application>
  <PresentationFormat>Widescreen</PresentationFormat>
  <Paragraphs>596</Paragraphs>
  <Slides>33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vt:lpstr>
      <vt:lpstr>Bookman Old Style</vt:lpstr>
      <vt:lpstr>Calibri</vt:lpstr>
      <vt:lpstr>Consolas</vt:lpstr>
      <vt:lpstr>Franklin Gothic Book</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CRUD Process – C(reate) R(read) U(pdate) D(elete)  Read</vt:lpstr>
      <vt:lpstr>CRUD Process -Update</vt:lpstr>
      <vt:lpstr>CRUD Process - Delete</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28</cp:revision>
  <dcterms:created xsi:type="dcterms:W3CDTF">2020-11-09T06:31:20Z</dcterms:created>
  <dcterms:modified xsi:type="dcterms:W3CDTF">2020-11-09T12:11:08Z</dcterms:modified>
</cp:coreProperties>
</file>