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4" r:id="rId10"/>
    <p:sldId id="273" r:id="rId11"/>
    <p:sldId id="274" r:id="rId12"/>
    <p:sldId id="275" r:id="rId13"/>
    <p:sldId id="270" r:id="rId14"/>
    <p:sldId id="276" r:id="rId15"/>
    <p:sldId id="269" r:id="rId16"/>
    <p:sldId id="280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463B06-92E9-40E0-8527-C11AB382C450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72"/>
            <p14:sldId id="264"/>
            <p14:sldId id="273"/>
            <p14:sldId id="274"/>
            <p14:sldId id="275"/>
            <p14:sldId id="270"/>
            <p14:sldId id="276"/>
            <p14:sldId id="269"/>
            <p14:sldId id="280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ynas Bieliakas" initials="MB" lastIdx="1" clrIdx="0">
    <p:extLst>
      <p:ext uri="{19B8F6BF-5375-455C-9EA6-DF929625EA0E}">
        <p15:presenceInfo xmlns:p15="http://schemas.microsoft.com/office/powerpoint/2012/main" userId="S-1-5-21-1738030525-1541242273-316617838-1957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188" autoAdjust="0"/>
  </p:normalViewPr>
  <p:slideViewPr>
    <p:cSldViewPr snapToGrid="0">
      <p:cViewPr varScale="1">
        <p:scale>
          <a:sx n="85" d="100"/>
          <a:sy n="85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BE9F-0717-420B-A954-A896DE6153A9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C6C1-2903-4F42-985E-8EECC30F2B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7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0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0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9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5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8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79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7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0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1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9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8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1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1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FC6C1-2903-4F42-985E-8EECC30F2B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2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446C-EEC0-4618-AF42-8F19B649D406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D45C-44D8-4C54-96B1-81AC863A5FB2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FBB2-C1FC-4217-9CE2-3FB7B1257C01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013E-3538-4EF9-B00F-BAF7B29C5FD6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465-14BC-4FB2-9D04-FE1A94CB4694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5597-0F74-4236-9135-B1C42288D794}" type="datetime1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33F-FBF3-4B0E-B24C-ACFFD033B843}" type="datetime1">
              <a:rPr lang="en-GB" smtClean="0"/>
              <a:t>31/07/2018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0F74-3132-4AE9-981E-800D14EEBAB8}" type="datetime1">
              <a:rPr lang="en-GB" smtClean="0"/>
              <a:t>31/07/2018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877-4968-4E0D-BF3C-FBCC4F55BC7A}" type="datetime1">
              <a:rPr lang="en-GB" smtClean="0"/>
              <a:t>31/07/2018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F1E7-67AB-427A-863D-3DFA70418E90}" type="datetime1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9E14-D514-4687-B1F6-BBAF7F9E012C}" type="datetime1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D8C7-40A0-4DDB-8B87-9E587037178F}" type="datetime1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D244-7464-40F3-9372-70D73694C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7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oquentjavascript.net/10_modul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quirejs.org/docs/why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lojs/create-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Tools/Debugg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web/tools/chrome-devtools/javascrip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ingishard.com/html-and-css/flexbo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iphy.com/explorer/" TargetMode="External"/><Relationship Id="rId4" Type="http://schemas.openxmlformats.org/officeDocument/2006/relationships/hyperlink" Target="https://developers.giph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129" y="5428735"/>
            <a:ext cx="9144000" cy="941174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Martynas Bieliakas</a:t>
            </a:r>
            <a:endParaRPr lang="en-GB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285714" y="1743692"/>
            <a:ext cx="9620572" cy="337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 </a:t>
            </a:r>
            <a:r>
              <a:rPr lang="en-US" sz="4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lt-LT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Project: my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App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(part I)</a:t>
            </a:r>
            <a:endParaRPr lang="en-GB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Modules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developers need a solution with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sort of #i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nclude/import/require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load ne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sted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dependencies</a:t>
            </a:r>
          </a:p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a nutshell: what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JavaScript modules? What is their purpose?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how to encapsulate a piece of code into a useful unit, and how to register its capability/export a value for the module.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Dependency References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refer to other units of code.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Modules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Time’s short so:</a:t>
            </a: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Eloquent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://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eloquentjavascript.net/10_modules.html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RequireJs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(we’ll be using it in our project)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://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requirejs.org/docs/why.html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look at an example of basic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RequireJs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setup.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let’s create a basic structure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get the template from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RequireJs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github.com/volojs/create-template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we’re going to modify it a little bit to suit our needs.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Promises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Working with abstract concepts is often easier when those concepts can be represented by values. </a:t>
            </a: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the case of asynchronous actions, you could, instead of arranging for a function to be called at some point in the future,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return an object 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represents this future event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A 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promise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 is an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asynchronous action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that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may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complete at some point and produce a value. It is able to notify anyone who is interested when its value is available.</a:t>
            </a: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fetch()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allows you to make network requests similar to </a:t>
            </a:r>
            <a:r>
              <a:rPr lang="en-US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XMLHttpRequest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(XHR). </a:t>
            </a: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main difference is that the Fetch API uses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Promises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, which enables a simpler and cleaner API, avoiding callback hell and having to remember the complex API of </a:t>
            </a:r>
            <a:r>
              <a:rPr lang="en-US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XMLHttpRequest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/await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3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function is a function that implicitly returns a promise and that can, in its body,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await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(wait for them to resolve or fail) other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promises in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3200" i="1" u="sng" dirty="0" smtClean="0">
                <a:ea typeface="Open Sans" panose="020B0606030504020204" pitchFamily="34" charset="0"/>
                <a:cs typeface="Open Sans" panose="020B0606030504020204" pitchFamily="34" charset="0"/>
              </a:rPr>
              <a:t>way that looks synchronous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u="sng" dirty="0"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is marked by the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word </a:t>
            </a:r>
            <a:r>
              <a:rPr lang="en-US" sz="3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before the function keyword. </a:t>
            </a:r>
            <a:r>
              <a:rPr lang="en-US" sz="3200" u="sng" dirty="0"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can also be made </a:t>
            </a:r>
            <a:r>
              <a:rPr lang="en-US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by writing </a:t>
            </a:r>
            <a:r>
              <a:rPr lang="en-US" sz="3200" b="1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before their name. When such a function or method is called, it returns a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promise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Inside an </a:t>
            </a:r>
            <a:r>
              <a:rPr lang="en-US" sz="3200" dirty="0" err="1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function, the word </a:t>
            </a:r>
            <a:r>
              <a:rPr lang="en-US" sz="3200" b="1" dirty="0">
                <a:ea typeface="Open Sans" panose="020B0606030504020204" pitchFamily="34" charset="0"/>
                <a:cs typeface="Open Sans" panose="020B0606030504020204" pitchFamily="34" charset="0"/>
              </a:rPr>
              <a:t>await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can be put in front of an expression to wait for a promise to resolve and only then continue the execution of the function.</a:t>
            </a: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6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Debugging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Stuff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breaks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developer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tools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F12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Sources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tab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(Chrome)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b="1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Debbuger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tab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(Firefox)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place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breakpoint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see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currently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More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lt-LT" sz="3200" dirty="0"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lt-LT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</a:t>
            </a:r>
            <a:r>
              <a:rPr lang="lt-LT" sz="3200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://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developer.mozilla.org/en-US/docs/Tools/Debugger</a:t>
            </a:r>
            <a:r>
              <a:rPr lang="lt-LT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lt-LT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endParaRPr lang="lt-LT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https://developers.google.com/web/tools/chrome-devtools/javascript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lt-LT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should you do?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Use the basic-template as a starting point for your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app.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Put all JS code or modules to the app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 the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app folder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try to structure code/files to 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(data contracts), 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services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(classes that do something for the app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a.k.a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business logic), 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http clients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(classes that do the communication with the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 API). Use modules.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Your app’s entry point is in </a:t>
            </a:r>
            <a:r>
              <a:rPr lang="en-US" sz="3200" b="1" dirty="0" smtClean="0">
                <a:ea typeface="Open Sans" panose="020B0606030504020204" pitchFamily="34" charset="0"/>
                <a:cs typeface="Open Sans" panose="020B0606030504020204" pitchFamily="34" charset="0"/>
              </a:rPr>
              <a:t>app/main.js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Write your app!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Or you can try doing any some other way.</a:t>
            </a: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47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/>
          </a:bodyPr>
          <a:lstStyle/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The main goal of this project is to test and strengthen what you have learned from all the lessons.</a:t>
            </a:r>
          </a:p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Expect that you will need to google stuff, read about modules, promises and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async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/await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 contact me if you’re really stuck.</a:t>
            </a:r>
          </a:p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Don’t get stuck on styling too much. CSS whole another topic. Use flexbox for layout, the rest is up to you. A good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flexbox tutorial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  <a:hlinkClick r:id="rId3"/>
              </a:rPr>
              <a:t>https://internetingishard.com/html-and-css/flexbox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  <a:hlinkClick r:id="rId3"/>
              </a:rPr>
              <a:t>/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Vital part of programming in any language is to read code. So read my implementation or some other solution, to get some inspiration.</a:t>
            </a:r>
          </a:p>
          <a:p>
            <a:pPr marL="0" indent="0">
              <a:buNone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 result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Really simple: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App should be able to search and then load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giphy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data from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Giphy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Extract gif and other data and populate view with gif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Let the user load more results if he wants (on the same search keyword).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Page should have some sort of navigation.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 you click on a navigation item – it will search/load gifs by a predefined keyword.</a:t>
            </a:r>
          </a:p>
          <a:p>
            <a:pPr marL="0" indent="0">
              <a:buNone/>
            </a:pPr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Good luck!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the hell is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Giphy.com?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2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8003" y="2238728"/>
            <a:ext cx="4752974" cy="38623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It’s a website that has lots of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gifs…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Sooo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 We’re doing our own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app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07" y="1789205"/>
            <a:ext cx="6352823" cy="44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OK… Why should we do this?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7DF1E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test our JavaScript and Frontend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learn a bit more about JavaScript.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learn real life development flows, tools and techniques.</a:t>
            </a:r>
          </a:p>
          <a:p>
            <a:pPr marL="0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we’ll have some fun along the way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will we do it?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own web app with HTML, CSS and JS.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requests to get the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API.</a:t>
            </a: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we’ll need to 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start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Node.js and </a:t>
            </a:r>
            <a:r>
              <a:rPr lang="en-US" sz="3200" strike="sngStrik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endParaRPr lang="en-US" sz="3200" strike="sngStrik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</a:t>
            </a:r>
            <a:r>
              <a:rPr lang="en-US" strike="sngStrik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</a:t>
            </a:r>
            <a:r>
              <a:rPr lang="en-US" strike="sngStrik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nodejs.org/en</a:t>
            </a:r>
            <a:endParaRPr lang="en-US" strike="sngStrike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trike="sngStrik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and Install node.js on your machine</a:t>
            </a:r>
          </a:p>
          <a:p>
            <a:pPr lvl="1"/>
            <a:r>
              <a:rPr lang="en-US" strike="sngStrik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automatically install </a:t>
            </a:r>
            <a:r>
              <a:rPr lang="en-US" strike="sngStrike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r>
              <a:rPr lang="en-US" strike="sngStrik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your machine too</a:t>
            </a:r>
          </a:p>
          <a:p>
            <a:pPr marL="4572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(bank security…)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key: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to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https://developers.giphy.com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on “Create an App”, write down the app name and other stuff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got yourself a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key!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Check what endpoint to call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  <a:hlinkClick r:id="rId5"/>
              </a:rPr>
              <a:t>https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  <a:hlinkClick r:id="rId5"/>
              </a:rPr>
              <a:t>://developers.giphy.com/explorer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  <a:hlinkClick r:id="rId5"/>
              </a:rPr>
              <a:t>/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Planing</a:t>
            </a:r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app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We’ll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page to run our app.</a:t>
            </a: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Styling – we’ll want our app to look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good(</a:t>
            </a:r>
            <a:r>
              <a:rPr lang="en-US" sz="32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32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 with API– we’ll need a way to communicate with the </a:t>
            </a:r>
            <a:r>
              <a:rPr lang="en-US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Giphy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– we’ll need to be able to search and retrieve gifs.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Displaying – we’ll need to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</a:t>
            </a:r>
            <a:r>
              <a:rPr lang="lt-L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gifs to the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lt-LT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</a:t>
            </a:r>
            <a:r>
              <a:rPr lang="lt-L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structures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Handling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clicks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stuff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lt-LT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lt-LT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1: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scripts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index.html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do – just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stuff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via &lt;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scripts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 to handle dependencies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Synchronous calls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</a:t>
            </a:r>
            <a:r>
              <a:rPr lang="lt-LT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rendering</a:t>
            </a:r>
            <a:endParaRPr lang="lt-LT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lt-LT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lt-LT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</a:t>
            </a:r>
            <a:r>
              <a:rPr lang="lt-LT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2: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 modules.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bit harder to setup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understand at first</a:t>
            </a:r>
            <a:endParaRPr lang="en-US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handle dependencies</a:t>
            </a:r>
          </a:p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 asynchronously so doesn’t block the page.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Modules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6112" cy="4351338"/>
          </a:xfrm>
          <a:solidFill>
            <a:srgbClr val="F7DF1E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Problems: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sites are turning into Web apps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complexity grows as the site gets bigger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Assembly gets harder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wants discrete JS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files/modules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626620"/>
            <a:ext cx="12192000" cy="253916"/>
            <a:chOff x="0" y="6626620"/>
            <a:chExt cx="12192000" cy="253916"/>
          </a:xfrm>
        </p:grpSpPr>
        <p:sp>
          <p:nvSpPr>
            <p:cNvPr id="4" name="Rectangle 3"/>
            <p:cNvSpPr/>
            <p:nvPr/>
          </p:nvSpPr>
          <p:spPr>
            <a:xfrm>
              <a:off x="0" y="6649156"/>
              <a:ext cx="12192000" cy="2088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1023" y="6626620"/>
              <a:ext cx="500097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Project: </a:t>
              </a:r>
              <a:r>
                <a:rPr lang="en-US" sz="1050" dirty="0" err="1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Giphy</a:t>
              </a:r>
              <a:r>
                <a:rPr lang="en-US" sz="105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D244-7464-40F3-9372-70D73694CF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8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9665</TotalTime>
  <Words>1150</Words>
  <Application>Microsoft Office PowerPoint</Application>
  <PresentationFormat>Widescreen</PresentationFormat>
  <Paragraphs>178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Open Sans Light</vt:lpstr>
      <vt:lpstr>Open Sans SemiBold</vt:lpstr>
      <vt:lpstr>Wingdings</vt:lpstr>
      <vt:lpstr>Office Theme</vt:lpstr>
      <vt:lpstr>PowerPoint Presentation</vt:lpstr>
      <vt:lpstr>What the hell is Giphy.com? </vt:lpstr>
      <vt:lpstr>OK… Why should we do this?</vt:lpstr>
      <vt:lpstr>How will we do it?</vt:lpstr>
      <vt:lpstr>What we’ll need to before we start?</vt:lpstr>
      <vt:lpstr>Planing the app</vt:lpstr>
      <vt:lpstr>How to create an app structure?</vt:lpstr>
      <vt:lpstr>How to create an app structure?</vt:lpstr>
      <vt:lpstr>JavaScript Modules</vt:lpstr>
      <vt:lpstr>JavaScript Modules</vt:lpstr>
      <vt:lpstr>JavaScript Modules</vt:lpstr>
      <vt:lpstr>So let’s create a basic structure</vt:lpstr>
      <vt:lpstr>Promises</vt:lpstr>
      <vt:lpstr>Fetch API</vt:lpstr>
      <vt:lpstr>Async/await</vt:lpstr>
      <vt:lpstr>Debugging</vt:lpstr>
      <vt:lpstr>What should you do?</vt:lpstr>
      <vt:lpstr>Goal</vt:lpstr>
      <vt:lpstr>The end result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Values, Types and Operators</dc:title>
  <dc:creator>Martynas Bieliakas</dc:creator>
  <cp:lastModifiedBy>Martynas Bieliakas</cp:lastModifiedBy>
  <cp:revision>236</cp:revision>
  <dcterms:created xsi:type="dcterms:W3CDTF">2018-05-03T08:28:56Z</dcterms:created>
  <dcterms:modified xsi:type="dcterms:W3CDTF">2018-08-02T12:09:11Z</dcterms:modified>
</cp:coreProperties>
</file>