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Raleway"/>
              <a:buNone/>
              <a:defRPr sz="4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no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Functions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5072"/>
            <a:ext cx="4571999" cy="225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775" y="1169525"/>
            <a:ext cx="2804450" cy="28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Arrow functions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25" y="2249751"/>
            <a:ext cx="7815149" cy="24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11700" y="1097750"/>
            <a:ext cx="85206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Arrow functions were added in 2015, mostly to make it possible to write small function expressions in a less verbose way.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Arrow functions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00" y="1803525"/>
            <a:ext cx="7585000" cy="9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650" y="390725"/>
            <a:ext cx="6243424" cy="45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scope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-GB" sz="2400">
                <a:solidFill>
                  <a:srgbClr val="333333"/>
                </a:solidFill>
                <a:highlight>
                  <a:srgbClr val="FFFFFF"/>
                </a:highlight>
              </a:rPr>
              <a:t>Variables defined inside a function cannot be accessed from anywhere outside the function, because the variable is defined only in the scope of the function. 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-GB" sz="2400">
                <a:solidFill>
                  <a:srgbClr val="333333"/>
                </a:solidFill>
                <a:highlight>
                  <a:srgbClr val="FFFFFF"/>
                </a:highlight>
              </a:rPr>
              <a:t>However, a function can access all variables and functions defined inside the scope in which it is defined.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scope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625" y="1309325"/>
            <a:ext cx="6685075" cy="319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Nested scope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Blocks and functions can be created inside other blocks and functions, producing multiple degrees of locality.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Each local scope can also see all the local scopes that contain it, and all scopes can see the global scope.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Nested scope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738" y="1125925"/>
            <a:ext cx="6220525" cy="37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call stack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75" y="1671325"/>
            <a:ext cx="4911426" cy="18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301" y="1556250"/>
            <a:ext cx="3173999" cy="21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call stack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Because a function has to jump back to the place that called it when it returns, the computer must remember the context from which the call happened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 place where the computer stores this context is </a:t>
            </a:r>
            <a:r>
              <a:rPr b="1" lang="en-GB" sz="1900"/>
              <a:t>the call stack</a:t>
            </a:r>
            <a:endParaRPr sz="1900"/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Every time a function is called, the current context is stored on top of this stack. When a function returns, it removes the top context from the stack and uses that context to continue execution.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887175"/>
            <a:ext cx="5715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8" y="1329825"/>
            <a:ext cx="7615126" cy="27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Arguments</a:t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800" y="2129098"/>
            <a:ext cx="7018399" cy="13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099375"/>
            <a:ext cx="85206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If you pass too many, the extra ones are ignored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Arguments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099375"/>
            <a:ext cx="85206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If you pass too few, the missing parameters get assigned the value undefined.</a:t>
            </a:r>
            <a:endParaRPr sz="2400"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050" y="2119125"/>
            <a:ext cx="4771036" cy="28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Arguments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write an = operator after a parameter, followed by an expression, the value of that expression will replace the argument when it is not given.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089" y="1984275"/>
            <a:ext cx="5471825" cy="285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Unlimited number of arguments</a:t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498" y="1321200"/>
            <a:ext cx="4178000" cy="8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650" y="2491525"/>
            <a:ext cx="4776706" cy="23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It is perfectly okay for a function to call itself, as long as it doesn’t do it so often that it overflows the stack. A function that calls itself is called </a:t>
            </a:r>
            <a:r>
              <a:rPr i="1" lang="en-GB">
                <a:solidFill>
                  <a:schemeClr val="dk1"/>
                </a:solidFill>
                <a:highlight>
                  <a:srgbClr val="FFFFFF"/>
                </a:highlight>
              </a:rPr>
              <a:t>recursive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113" y="2310475"/>
            <a:ext cx="5119774" cy="26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and side effects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15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/>
              <a:t>Functions can be roughly divided into those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GB" sz="2400"/>
              <a:t>that are called for their side effects </a:t>
            </a:r>
            <a:endParaRPr sz="2400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GB" sz="2400"/>
              <a:t>those that are called for their return value.</a:t>
            </a:r>
            <a:endParaRPr sz="2400"/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46452"/>
          <a:stretch/>
        </p:blipFill>
        <p:spPr>
          <a:xfrm>
            <a:off x="779500" y="2808225"/>
            <a:ext cx="7585000" cy="4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950" y="3537725"/>
            <a:ext cx="3778274" cy="12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Pure functions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 pure function is a specific kind of value-producing function that not only has no side effects but also doesn’t rely on side effects from other code—for example, it doesn’t read global variables whose value might change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When called with the same arguments, it always produces the same value (and doesn’t do anything else)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You can test it by simply calling it and know that if it works in that context, it will work in any context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Side effects are often useful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Nonpure functions tend to require more scaffolding to test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Minimum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function min that takes two arguments and returns their minimum.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Write it using three different notations: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Function declaration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Function expression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Arrow function</a:t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625" y="2835875"/>
            <a:ext cx="4273624" cy="15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425" y="979188"/>
            <a:ext cx="3185125" cy="31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Prime number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42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JavaScript function that accepts a number as a parameter and check the number is prime or not.</a:t>
            </a:r>
            <a:br>
              <a:rPr lang="en-GB"/>
            </a:br>
            <a:br>
              <a:rPr lang="en-GB"/>
            </a:br>
            <a:r>
              <a:rPr i="1" lang="en-GB"/>
              <a:t>Note : A prime number (or a prime) is a natural number greater than 1 that has no positive divisors other than 1 and itself.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650" y="1457638"/>
            <a:ext cx="3576950" cy="25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declarations/statements</a:t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00" y="1788351"/>
            <a:ext cx="5823400" cy="1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143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expressions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00" y="1550325"/>
            <a:ext cx="8021600" cy="62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00" y="2806100"/>
            <a:ext cx="8021599" cy="5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3686875" y="2806100"/>
            <a:ext cx="345600" cy="238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7032375" y="2806100"/>
            <a:ext cx="345600" cy="238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as a value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A function value can do all the things that other values can do: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You can use it in arbitrary expressions, not just call it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It is possible to store a function value in a new variable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Pass it as an argument to a function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Variable that holds a function is still just a regular variable and can, if not constant, be assigned a new value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Let’s create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r>
              <a:rPr lang="en-GB"/>
              <a:t> and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myScript.js</a:t>
            </a:r>
            <a:r>
              <a:rPr lang="en-GB"/>
              <a:t> in one folder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Link script file to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Try to add this code to your script file: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793" r="0" t="2104"/>
          <a:stretch/>
        </p:blipFill>
        <p:spPr>
          <a:xfrm>
            <a:off x="1575800" y="2284025"/>
            <a:ext cx="5550750" cy="25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Hoisting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JavaScript Declarations are Hoisted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Hoisting is JavaScript's default behavior of moving all declarations to the top of the current scope (to the top of the current script or the current function)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JavaScript Initializations are Not Hoisted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