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6" r:id="rId9"/>
    <p:sldId id="261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3429-BEE7-F54F-AAF5-73034AF8F617}" type="datetimeFigureOut">
              <a:rPr lang="en-US" smtClean="0"/>
              <a:t>23/2/21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28DD-9399-494C-8366-4EFEE566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2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3429-BEE7-F54F-AAF5-73034AF8F617}" type="datetimeFigureOut">
              <a:rPr lang="en-US" smtClean="0"/>
              <a:t>23/2/21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28DD-9399-494C-8366-4EFEE566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2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3429-BEE7-F54F-AAF5-73034AF8F617}" type="datetimeFigureOut">
              <a:rPr lang="en-US" smtClean="0"/>
              <a:t>23/2/21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28DD-9399-494C-8366-4EFEE566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7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3429-BEE7-F54F-AAF5-73034AF8F617}" type="datetimeFigureOut">
              <a:rPr lang="en-US" smtClean="0"/>
              <a:t>23/2/21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28DD-9399-494C-8366-4EFEE566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3429-BEE7-F54F-AAF5-73034AF8F617}" type="datetimeFigureOut">
              <a:rPr lang="en-US" smtClean="0"/>
              <a:t>23/2/21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28DD-9399-494C-8366-4EFEE566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3429-BEE7-F54F-AAF5-73034AF8F617}" type="datetimeFigureOut">
              <a:rPr lang="en-US" smtClean="0"/>
              <a:t>23/2/21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28DD-9399-494C-8366-4EFEE566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1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3429-BEE7-F54F-AAF5-73034AF8F617}" type="datetimeFigureOut">
              <a:rPr lang="en-US" smtClean="0"/>
              <a:t>23/2/21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28DD-9399-494C-8366-4EFEE566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4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3429-BEE7-F54F-AAF5-73034AF8F617}" type="datetimeFigureOut">
              <a:rPr lang="en-US" smtClean="0"/>
              <a:t>23/2/21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28DD-9399-494C-8366-4EFEE566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7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3429-BEE7-F54F-AAF5-73034AF8F617}" type="datetimeFigureOut">
              <a:rPr lang="en-US" smtClean="0"/>
              <a:t>23/2/21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28DD-9399-494C-8366-4EFEE566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8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3429-BEE7-F54F-AAF5-73034AF8F617}" type="datetimeFigureOut">
              <a:rPr lang="en-US" smtClean="0"/>
              <a:t>23/2/21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28DD-9399-494C-8366-4EFEE566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3429-BEE7-F54F-AAF5-73034AF8F617}" type="datetimeFigureOut">
              <a:rPr lang="en-US" smtClean="0"/>
              <a:t>23/2/21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28DD-9399-494C-8366-4EFEE566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6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D3429-BEE7-F54F-AAF5-73034AF8F617}" type="datetimeFigureOut">
              <a:rPr lang="en-US" smtClean="0"/>
              <a:t>23/2/21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628DD-9399-494C-8366-4EFEE566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8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uru99.com/accessing-forms-in-webdrive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Testing </a:t>
            </a:r>
            <a:br>
              <a:rPr lang="en-US" dirty="0" smtClean="0"/>
            </a:br>
            <a:r>
              <a:rPr lang="en-US" dirty="0" smtClean="0"/>
              <a:t>(System Level)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71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1.2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13514"/>
          </a:xfrm>
        </p:spPr>
        <p:txBody>
          <a:bodyPr/>
          <a:lstStyle/>
          <a:p>
            <a:pPr algn="just"/>
            <a:r>
              <a:rPr lang="en-US" dirty="0" smtClean="0"/>
              <a:t>Write a test to do the following: Send N invalid usernames to </a:t>
            </a:r>
            <a:r>
              <a:rPr lang="en-US" dirty="0" err="1" smtClean="0"/>
              <a:t>Statcounter</a:t>
            </a:r>
            <a:r>
              <a:rPr lang="en-US" dirty="0" smtClean="0"/>
              <a:t> login form (be innovative about the invalid user names) and then login with your user name and password.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5688191"/>
            <a:ext cx="69342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LoginBotWithInvalidValidUser.java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13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1.3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13514"/>
          </a:xfrm>
        </p:spPr>
        <p:txBody>
          <a:bodyPr/>
          <a:lstStyle/>
          <a:p>
            <a:pPr algn="just"/>
            <a:r>
              <a:rPr lang="en-US" dirty="0" smtClean="0"/>
              <a:t>Write a test to check whether all web pages </a:t>
            </a:r>
            <a:r>
              <a:rPr lang="en-US" i="1" dirty="0" smtClean="0">
                <a:solidFill>
                  <a:srgbClr val="0000FF"/>
                </a:solidFill>
              </a:rPr>
              <a:t>directly</a:t>
            </a:r>
            <a:r>
              <a:rPr lang="en-US" dirty="0" smtClean="0"/>
              <a:t> reachable from a given webpage have titles. The test will fail if any such directly reachable webpage has an empty title. Hint: Use </a:t>
            </a:r>
            <a:r>
              <a:rPr lang="en-US" dirty="0" smtClean="0">
                <a:solidFill>
                  <a:srgbClr val="0000FF"/>
                </a:solidFill>
              </a:rPr>
              <a:t>getTitle() </a:t>
            </a:r>
            <a:r>
              <a:rPr lang="en-US" dirty="0" smtClean="0"/>
              <a:t>from the web driver.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5688191"/>
            <a:ext cx="69342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HeaderNameFinder.java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64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Web App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13514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hlinkClick r:id="rId2"/>
              </a:rPr>
              <a:t>https://www.guru99.com/accessing-forms-in-</a:t>
            </a:r>
            <a:r>
              <a:rPr lang="en-US" sz="2400" dirty="0" smtClean="0">
                <a:hlinkClick r:id="rId2"/>
              </a:rPr>
              <a:t>webdriver.html</a:t>
            </a:r>
            <a:endParaRPr lang="en-US" sz="2400" dirty="0" smtClean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5809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System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13514"/>
          </a:xfrm>
        </p:spPr>
        <p:txBody>
          <a:bodyPr/>
          <a:lstStyle/>
          <a:p>
            <a:r>
              <a:rPr lang="en-US" dirty="0" smtClean="0"/>
              <a:t>Automated testing of web application is often required</a:t>
            </a:r>
          </a:p>
          <a:p>
            <a:pPr lvl="1"/>
            <a:r>
              <a:rPr lang="en-US" dirty="0" smtClean="0"/>
              <a:t>To test UI activities</a:t>
            </a:r>
          </a:p>
          <a:p>
            <a:pPr lvl="1"/>
            <a:r>
              <a:rPr lang="en-US" dirty="0" smtClean="0"/>
              <a:t>Checking links and connections</a:t>
            </a:r>
          </a:p>
          <a:p>
            <a:pPr lvl="1"/>
            <a:r>
              <a:rPr lang="en-US" dirty="0" smtClean="0"/>
              <a:t>Submitting web forms</a:t>
            </a:r>
          </a:p>
          <a:p>
            <a:pPr lvl="1"/>
            <a:r>
              <a:rPr lang="en-US" dirty="0" smtClean="0"/>
              <a:t>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13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448" y="3890771"/>
            <a:ext cx="2001755" cy="200175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41676" y="1860798"/>
            <a:ext cx="2510263" cy="40021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System 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28" y="2156610"/>
            <a:ext cx="2146747" cy="1942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16" y="3972656"/>
            <a:ext cx="2224459" cy="16351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53820" y="5892526"/>
            <a:ext cx="1125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Test Code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13119" y="2234648"/>
            <a:ext cx="1708148" cy="12036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Firefox (gecko) Driver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3351939" y="2733471"/>
            <a:ext cx="861180" cy="39874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1643" y="1860798"/>
            <a:ext cx="1689044" cy="1745346"/>
          </a:xfrm>
          <a:prstGeom prst="rect">
            <a:avLst/>
          </a:prstGeom>
        </p:spPr>
      </p:pic>
      <p:sp>
        <p:nvSpPr>
          <p:cNvPr id="12" name="Left-Right Arrow 11"/>
          <p:cNvSpPr/>
          <p:nvPr/>
        </p:nvSpPr>
        <p:spPr>
          <a:xfrm>
            <a:off x="5921267" y="2748240"/>
            <a:ext cx="1249440" cy="39874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24523" y="5862990"/>
            <a:ext cx="2135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Converts to browser </a:t>
            </a:r>
          </a:p>
          <a:p>
            <a:pPr algn="ctr"/>
            <a:r>
              <a:rPr lang="en-US" b="1" dirty="0" smtClean="0">
                <a:solidFill>
                  <a:srgbClr val="0000FF"/>
                </a:solidFill>
              </a:rPr>
              <a:t>specific actions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213119" y="4132394"/>
            <a:ext cx="1708148" cy="12036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Google Chrome Driver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Left-Right Arrow 14"/>
          <p:cNvSpPr/>
          <p:nvPr/>
        </p:nvSpPr>
        <p:spPr>
          <a:xfrm>
            <a:off x="3351939" y="4631217"/>
            <a:ext cx="861180" cy="39874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>
            <a:off x="5921267" y="4645986"/>
            <a:ext cx="1249440" cy="39874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78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13514"/>
          </a:xfrm>
        </p:spPr>
        <p:txBody>
          <a:bodyPr/>
          <a:lstStyle/>
          <a:p>
            <a:r>
              <a:rPr lang="en-US" dirty="0" smtClean="0"/>
              <a:t>Find a link in a webpage with a given name and click the link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5688191"/>
            <a:ext cx="69342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OpenLinkName.java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44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13514"/>
          </a:xfrm>
        </p:spPr>
        <p:txBody>
          <a:bodyPr/>
          <a:lstStyle/>
          <a:p>
            <a:r>
              <a:rPr lang="en-US" dirty="0" smtClean="0"/>
              <a:t>Find all link objects in a webpage. Click on all these links.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5688191"/>
            <a:ext cx="69342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FindAllLink.java; FindAndClickAllLinks.java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9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Button Texts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13514"/>
          </a:xfrm>
        </p:spPr>
        <p:txBody>
          <a:bodyPr/>
          <a:lstStyle/>
          <a:p>
            <a:pPr algn="just"/>
            <a:r>
              <a:rPr lang="en-US" dirty="0" smtClean="0"/>
              <a:t>Fill up login and password and login to your </a:t>
            </a:r>
            <a:r>
              <a:rPr lang="en-US" dirty="0"/>
              <a:t>G</a:t>
            </a:r>
            <a:r>
              <a:rPr lang="en-US" dirty="0" smtClean="0"/>
              <a:t>oogle account automatically.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5688191"/>
            <a:ext cx="69342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FillMessageText.java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54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Wait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13514"/>
          </a:xfrm>
        </p:spPr>
        <p:txBody>
          <a:bodyPr/>
          <a:lstStyle/>
          <a:p>
            <a:pPr algn="just"/>
            <a:r>
              <a:rPr lang="en-US" dirty="0" smtClean="0"/>
              <a:t>Consider the </a:t>
            </a:r>
            <a:r>
              <a:rPr lang="en-US" dirty="0" err="1" smtClean="0"/>
              <a:t>Statcounter</a:t>
            </a:r>
            <a:r>
              <a:rPr lang="en-US" dirty="0" smtClean="0"/>
              <a:t> login example. We do not need to wait always 10 seconds. We only need to wait until the “password” field becomes visible in the page. Selenium provides the class </a:t>
            </a:r>
            <a:r>
              <a:rPr lang="en-US" dirty="0" smtClean="0">
                <a:solidFill>
                  <a:srgbClr val="0000FF"/>
                </a:solidFill>
              </a:rPr>
              <a:t>ExpectedCondition</a:t>
            </a:r>
            <a:r>
              <a:rPr lang="en-US" dirty="0" smtClean="0"/>
              <a:t> for this purpose.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5688191"/>
            <a:ext cx="69342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ExplicitWaitGoogleLogin.java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46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Broken Links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13514"/>
          </a:xfrm>
        </p:spPr>
        <p:txBody>
          <a:bodyPr/>
          <a:lstStyle/>
          <a:p>
            <a:pPr algn="just"/>
            <a:r>
              <a:rPr lang="en-US" dirty="0" smtClean="0"/>
              <a:t>Finding and clicking all links still require a human observer to check what is happening with the software. It will be useful if all links are checked automatically for potential breakage.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5688191"/>
            <a:ext cx="69342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BrokenLinkFinder.java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08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1.1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13514"/>
          </a:xfrm>
        </p:spPr>
        <p:txBody>
          <a:bodyPr/>
          <a:lstStyle/>
          <a:p>
            <a:pPr algn="just"/>
            <a:r>
              <a:rPr lang="en-US" dirty="0" smtClean="0"/>
              <a:t>Test the new </a:t>
            </a:r>
            <a:r>
              <a:rPr lang="en-US" dirty="0" err="1" smtClean="0"/>
              <a:t>istd.sutd.edu.sg</a:t>
            </a:r>
            <a:r>
              <a:rPr lang="en-US" dirty="0" smtClean="0"/>
              <a:t> webpage by randomly clicking links. The process may go on forever.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5688191"/>
            <a:ext cx="69342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MonkeyTestISTD.java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3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2926</TotalTime>
  <Words>309</Words>
  <Application>Microsoft Macintosh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Software Testing  (System Level)</vt:lpstr>
      <vt:lpstr>Web System Testing</vt:lpstr>
      <vt:lpstr>Web System Testing</vt:lpstr>
      <vt:lpstr>Link Objects</vt:lpstr>
      <vt:lpstr>Link Objects</vt:lpstr>
      <vt:lpstr>Filling Button Texts</vt:lpstr>
      <vt:lpstr>Explicit Wait</vt:lpstr>
      <vt:lpstr>Checking Broken Links</vt:lpstr>
      <vt:lpstr>Cohort Exercise 1.1</vt:lpstr>
      <vt:lpstr>Cohort Exercise 1.2</vt:lpstr>
      <vt:lpstr>Cohort Exercise 1.3</vt:lpstr>
      <vt:lpstr>More on Web App Testing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 (System Level)</dc:title>
  <dc:creator>Sudipta Chattopadhyay</dc:creator>
  <cp:lastModifiedBy>Sudipta Chattopadhyay</cp:lastModifiedBy>
  <cp:revision>23</cp:revision>
  <dcterms:created xsi:type="dcterms:W3CDTF">2019-03-28T14:30:18Z</dcterms:created>
  <dcterms:modified xsi:type="dcterms:W3CDTF">2021-02-23T11:00:28Z</dcterms:modified>
</cp:coreProperties>
</file>