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30ac84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30ac84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30ac84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30ac84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30ac84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30ac84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30ac8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30ac8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30ac84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30ac84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30ac84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30ac84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30ac84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30ac84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30ac84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30ac84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30ac84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30ac84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0ac843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30ac843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eveloper.apple.com/pt/support/compare-memberships/" TargetMode="External"/><Relationship Id="rId5" Type="http://schemas.openxmlformats.org/officeDocument/2006/relationships/hyperlink" Target="https://developer.apple.com/app-store/review/guidelin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000000"/>
                </a:solidFill>
              </a:rPr>
              <a:t>React Native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Tipos de APPs e Tecnologias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65500" y="366375"/>
            <a:ext cx="4045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iOS sem OSX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75" y="724200"/>
            <a:ext cx="2057262" cy="4114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POSSÍVEL, MAS COM LIMITAÇÕES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Expo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NativeScript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Phonegap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Ionic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ALTERNATIVAS COM OSX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Máquina virtual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Hackintosh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265500" y="366375"/>
            <a:ext cx="4045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ANDROID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23650" r="24311" t="0"/>
          <a:stretch/>
        </p:blipFill>
        <p:spPr>
          <a:xfrm>
            <a:off x="1296775" y="1121475"/>
            <a:ext cx="19826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Emulador: Genymotion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Espelhamento: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Vysor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scrcpy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0000"/>
                </a:solidFill>
              </a:rPr>
              <a:t>FIM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</a:rPr>
              <a:t>Android e iOS - Ferramentas Necessárias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265500" y="366375"/>
            <a:ext cx="4045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ANDROID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Requisitos: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JVM &amp; JDK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Android SDK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Gradle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Conta de $25 paga uma única vez na Play Store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23650" r="24311" t="0"/>
          <a:stretch/>
        </p:blipFill>
        <p:spPr>
          <a:xfrm>
            <a:off x="1296775" y="1121475"/>
            <a:ext cx="19826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65500" y="366375"/>
            <a:ext cx="4045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iOS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Requisitos: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OSX (MacBook, MacMini, iMac, …)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XCode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Conta de desenvolvedor da Apple ($99/$299 por ano)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Seguir as orientações da Apple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UM RIM PARA COMEÇAR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75" y="724200"/>
            <a:ext cx="2057262" cy="411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-150" y="4696825"/>
            <a:ext cx="9144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iOS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75" y="418425"/>
            <a:ext cx="2057262" cy="41145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510850" y="418413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Links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20712" y="1438238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Conta Apple: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u="sng">
                <a:solidFill>
                  <a:srgbClr val="0277BD"/>
                </a:solidFill>
                <a:hlinkClick r:id="rId4"/>
              </a:rPr>
              <a:t>https://developer.apple.com/pt/support/compare-memberships/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Orientações da Apple: </a:t>
            </a:r>
            <a:r>
              <a:rPr lang="pt-BR" u="sng">
                <a:solidFill>
                  <a:srgbClr val="0277BD"/>
                </a:solidFill>
                <a:hlinkClick r:id="rId5"/>
              </a:rPr>
              <a:t>https://developer.apple.com/app-store/review/guidelines/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Nativos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Híbridos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Web Apps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23650" r="24311" t="0"/>
          <a:stretch/>
        </p:blipFill>
        <p:spPr>
          <a:xfrm>
            <a:off x="7163200" y="1154850"/>
            <a:ext cx="1474625" cy="2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850" y="781725"/>
            <a:ext cx="1790027" cy="358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Nativos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Híbridos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DF1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Web Apps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