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Juego</a:t>
            </a:r>
            <a:r>
              <a:rPr lang="en-US" dirty="0"/>
              <a:t> de la Vida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314" y="4672739"/>
            <a:ext cx="7463921" cy="102149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Jaime Arturo García Pulid0C(IRS)        A01652094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Manuel Hernández (ITC)          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A01652985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5193462"/>
            <a:ext cx="10058400" cy="142407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https://math.stackexchange.com/questions/1536288/what-are-the-practical-uses-of-game-of-life-or-langtons-ant</a:t>
            </a:r>
          </a:p>
          <a:p>
            <a:r>
              <a:rPr lang="en-US" sz="1100" dirty="0">
                <a:solidFill>
                  <a:srgbClr val="FFFFFF"/>
                </a:solidFill>
              </a:rPr>
              <a:t>https://www.google.com/url?sa=t&amp;rct=j&amp;q=&amp;esrc=s&amp;source=web&amp;cd=&amp;cad=rja&amp;uact=8&amp;ved=2ahUKEwjV9IrnworuAhUGna0KHfGhApMQFjADegQICRAC&amp;url=http%3A%2F%2Fwww.math.com%2Fstudents%2Fwonders%2Flife%2Flife.html&amp;usg=AOvVaw1uun7mkI-qLLgH6iaOguGq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BA997D-8163-4605-8618-F69E97EA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02" y="240462"/>
            <a:ext cx="10058400" cy="1071504"/>
          </a:xfrm>
        </p:spPr>
        <p:txBody>
          <a:bodyPr>
            <a:normAutofit fontScale="90000"/>
          </a:bodyPr>
          <a:lstStyle/>
          <a:p>
            <a:r>
              <a:rPr lang="es-MX" dirty="0"/>
              <a:t>Lo que encontramos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28C9D-26CB-4B7B-8473-51B2F77161D5}"/>
              </a:ext>
            </a:extLst>
          </p:cNvPr>
          <p:cNvSpPr txBox="1"/>
          <p:nvPr/>
        </p:nvSpPr>
        <p:spPr>
          <a:xfrm>
            <a:off x="304800" y="1378226"/>
            <a:ext cx="11675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-Estudio de patrones y comportamientos en sistemas muy complejos, </a:t>
            </a:r>
          </a:p>
          <a:p>
            <a:endParaRPr lang="es-MX" dirty="0"/>
          </a:p>
          <a:p>
            <a:r>
              <a:rPr lang="es-MX" dirty="0"/>
              <a:t>-Generación de patrones de notas musicales en formato MIDI</a:t>
            </a:r>
          </a:p>
          <a:p>
            <a:endParaRPr lang="es-MX" dirty="0"/>
          </a:p>
          <a:p>
            <a:r>
              <a:rPr lang="es-MX" dirty="0"/>
              <a:t>-También se utiliza para generar simulaciones no lineales para química, física, biología, astronomía, y muchas otras ramas científicas.</a:t>
            </a:r>
          </a:p>
          <a:p>
            <a:endParaRPr lang="es-MX" dirty="0"/>
          </a:p>
          <a:p>
            <a:r>
              <a:rPr lang="es-MX" dirty="0"/>
              <a:t>-Por ejemplo, en la biología, nos puede ayudar a comprender a un sistema sencillo (gusanos) para después comprender a un sistema mucho más complejo, como lo sería el ser humano.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{19F2AFA5-8286-473F-B63F-F69FFA584A9B}tf56160789_win32</Template>
  <TotalTime>28</TotalTime>
  <Words>186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El Juego de la Vida</vt:lpstr>
      <vt:lpstr>Lo que encontramos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Juego de la Vida</dc:title>
  <dc:creator>Jaime Arturo García Pulido</dc:creator>
  <cp:lastModifiedBy>Jaime Arturo García Pulido</cp:lastModifiedBy>
  <cp:revision>9</cp:revision>
  <dcterms:created xsi:type="dcterms:W3CDTF">2021-01-07T19:01:25Z</dcterms:created>
  <dcterms:modified xsi:type="dcterms:W3CDTF">2021-01-08T16:52:11Z</dcterms:modified>
</cp:coreProperties>
</file>