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9504" autoAdjust="0"/>
  </p:normalViewPr>
  <p:slideViewPr>
    <p:cSldViewPr snapToGrid="0">
      <p:cViewPr varScale="1">
        <p:scale>
          <a:sx n="140" d="100"/>
          <a:sy n="140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4A1FD-3948-4D12-BBAA-9EB7F81B30DC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B45B8-A0D0-41C2-96AD-92F11F982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Front</a:t>
            </a:r>
            <a:r>
              <a:rPr lang="ko-KR" altLang="en-US" dirty="0"/>
              <a:t>에서 사용자 로그인 요청이 들어오면 </a:t>
            </a:r>
            <a:r>
              <a:rPr lang="en-US" altLang="ko-KR" dirty="0"/>
              <a:t>filter</a:t>
            </a:r>
            <a:r>
              <a:rPr lang="ko-KR" altLang="en-US" dirty="0"/>
              <a:t>를 통해 권한요청 후 </a:t>
            </a:r>
            <a:r>
              <a:rPr lang="en-US" altLang="ko-KR" dirty="0" err="1"/>
              <a:t>AuthToken</a:t>
            </a:r>
            <a:r>
              <a:rPr lang="ko-KR" altLang="en-US" dirty="0"/>
              <a:t>발급 받고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요청과 </a:t>
            </a:r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/>
              <a:t>cookie</a:t>
            </a:r>
            <a:r>
              <a:rPr lang="ko-KR" altLang="en-US" dirty="0"/>
              <a:t>로 저장하고 </a:t>
            </a:r>
            <a:r>
              <a:rPr lang="en-US" altLang="ko-KR" dirty="0"/>
              <a:t>back</a:t>
            </a:r>
            <a:r>
              <a:rPr lang="ko-KR" altLang="en-US" dirty="0"/>
              <a:t>의 </a:t>
            </a:r>
            <a:r>
              <a:rPr lang="en-US" altLang="ko-KR" dirty="0"/>
              <a:t>endpoint</a:t>
            </a:r>
            <a:r>
              <a:rPr lang="ko-KR" altLang="en-US" dirty="0"/>
              <a:t>로 </a:t>
            </a:r>
            <a:r>
              <a:rPr lang="ko-KR" altLang="en-US" dirty="0" err="1"/>
              <a:t>소셜로그인</a:t>
            </a:r>
            <a:r>
              <a:rPr lang="ko-KR" altLang="en-US" dirty="0"/>
              <a:t> 종류에 따라 </a:t>
            </a:r>
            <a:r>
              <a:rPr lang="en-US" altLang="ko-KR" dirty="0"/>
              <a:t>redirect</a:t>
            </a:r>
            <a:r>
              <a:rPr lang="ko-KR" altLang="en-US" dirty="0"/>
              <a:t>시킴 성공하면 </a:t>
            </a:r>
            <a:r>
              <a:rPr lang="en-US" altLang="ko-KR" dirty="0"/>
              <a:t>token</a:t>
            </a:r>
            <a:r>
              <a:rPr lang="ko-KR" altLang="en-US" dirty="0"/>
              <a:t>을 발급하고 </a:t>
            </a:r>
            <a:r>
              <a:rPr lang="en-US" altLang="ko-KR" dirty="0" err="1"/>
              <a:t>customOauthUserService</a:t>
            </a:r>
            <a:r>
              <a:rPr lang="ko-KR" altLang="en-US" dirty="0"/>
              <a:t>를 통해 </a:t>
            </a:r>
            <a:r>
              <a:rPr lang="en-US" altLang="ko-KR" dirty="0"/>
              <a:t>access, refresh </a:t>
            </a:r>
            <a:r>
              <a:rPr lang="ko-KR" altLang="en-US" dirty="0"/>
              <a:t>토큰을 </a:t>
            </a:r>
            <a:r>
              <a:rPr lang="en-US" altLang="ko-KR" dirty="0"/>
              <a:t>cookie</a:t>
            </a:r>
            <a:r>
              <a:rPr lang="ko-KR" altLang="en-US" dirty="0"/>
              <a:t>에 저장하고 </a:t>
            </a:r>
            <a:r>
              <a:rPr lang="en-US" altLang="ko-KR" dirty="0"/>
              <a:t>refresh</a:t>
            </a:r>
            <a:r>
              <a:rPr lang="ko-KR" altLang="en-US" dirty="0"/>
              <a:t>토큰은 </a:t>
            </a:r>
            <a:r>
              <a:rPr lang="en-US" altLang="ko-KR" dirty="0"/>
              <a:t>repository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en-US" altLang="ko-KR" dirty="0"/>
              <a:t>customOAuth2UserService</a:t>
            </a:r>
            <a:r>
              <a:rPr lang="ko-KR" altLang="en-US" dirty="0"/>
              <a:t>를 통해 </a:t>
            </a:r>
            <a:r>
              <a:rPr lang="en-US" altLang="ko-KR" dirty="0"/>
              <a:t>User</a:t>
            </a:r>
            <a:r>
              <a:rPr lang="ko-KR" altLang="en-US" dirty="0"/>
              <a:t>를 생성하고 </a:t>
            </a:r>
            <a:r>
              <a:rPr lang="en-US" altLang="ko-KR" dirty="0" err="1"/>
              <a:t>jwt</a:t>
            </a:r>
            <a:r>
              <a:rPr lang="ko-KR" altLang="en-US" dirty="0"/>
              <a:t>를 만든 후 소셜 사이트에 로그인 요청 로그인 </a:t>
            </a:r>
            <a:r>
              <a:rPr lang="ko-KR" altLang="en-US" dirty="0" err="1"/>
              <a:t>요청시</a:t>
            </a:r>
            <a:r>
              <a:rPr lang="ko-KR" altLang="en-US" dirty="0"/>
              <a:t> </a:t>
            </a:r>
            <a:r>
              <a:rPr lang="en-US" altLang="ko-KR" dirty="0" err="1"/>
              <a:t>userprincipal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요청 처리 결과는 </a:t>
            </a:r>
            <a:r>
              <a:rPr lang="en-US" altLang="ko-KR" dirty="0"/>
              <a:t>handler</a:t>
            </a:r>
            <a:r>
              <a:rPr lang="ko-KR" altLang="en-US" dirty="0"/>
              <a:t>를 통해 진행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B45B8-A0D0-41C2-96AD-92F11F982C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6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2172D-299C-30B5-3436-E40AA2F0B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68B0F4-C080-97D8-BAFE-CF147385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EC5E6-F360-9AEB-6886-C92838AB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49BB-DBEC-4C72-8757-3EED25D0427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F8E14-D0AB-948F-A224-DB3C62ED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8DE7A-E747-88D5-E7CD-869865AE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F601-C03E-4153-AA98-09F92CBD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4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9D863-911E-04E3-2DCB-C00B2276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9CF13B-A3B0-8EFF-A792-E9B1DD68F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41DDB-E091-C003-CC12-4B865060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49BB-DBEC-4C72-8757-3EED25D0427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196ED-5361-49C8-05CE-F9A831EC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1F09A-2FBD-E985-45FB-14622FF5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F601-C03E-4153-AA98-09F92CBD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0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4C2BD1-2FBB-5E93-C7EB-1C34DD5D2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9F28F1-0570-E0E7-A454-1D61B1BEA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07384-BB97-24D9-BA4E-F3F250F7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49BB-DBEC-4C72-8757-3EED25D0427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DC698-E858-A83B-36D8-5CC9B433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E9BCD-076B-F373-551C-21527C5F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F601-C03E-4153-AA98-09F92CBD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4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BBD0A-F978-D96D-CB1D-E744661A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84BEB-D244-5E71-471F-015BBAAE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E944B-DEF8-424E-78E4-46FCA28E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49BB-DBEC-4C72-8757-3EED25D0427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DD8DD-30B5-BD33-32A6-4AB0FC96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3832E-A939-B860-1CFF-70163EDB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F601-C03E-4153-AA98-09F92CBD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80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16BD2-C89C-E1FC-6405-EE2B96B9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BB5A1B-B428-3F5B-581F-8538A1352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878E1-7B0F-8BAD-C61D-FD52A1C8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49BB-DBEC-4C72-8757-3EED25D0427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A9C51-1BBC-C556-055B-9BCF6B36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242F7-0751-060C-CD05-68E7155E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F601-C03E-4153-AA98-09F92CBD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4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49B0-E473-3940-C0BE-4936D746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10F64-00BA-3F2F-685D-65CAD6765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73240B-27F2-C00E-34AB-AD304FEDF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5AA97-0EE1-26C0-580E-35D2FC7D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49BB-DBEC-4C72-8757-3EED25D0427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7AC976-1433-8455-1625-C328613D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0DAC8E-A4F3-56D3-BC2D-BAB86D21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F601-C03E-4153-AA98-09F92CBD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1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5F565-6046-8502-D92D-7638F1F8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277A34-D95D-E452-0AC9-EA5EC75D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827E7D-E455-C42A-AF81-EEE5E80FA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3C9013-9245-84DE-BCB7-8C8C8834F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66F05F-A05B-72C4-79EE-022BB04D3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C31DFF-C57B-A30F-21DF-D8C0F928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49BB-DBEC-4C72-8757-3EED25D0427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ED5818-7671-23C0-6A51-2A6894E1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1FBD9D-BC3D-E153-1E37-9D5EF342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F601-C03E-4153-AA98-09F92CBD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4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6E7F0-AB82-1F20-C2A4-BDE75563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B9F5BF-C947-3B24-B312-B79CB73D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49BB-DBEC-4C72-8757-3EED25D0427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F2899-E90E-77AD-55A2-C2325930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3C3360-9481-CC43-3A38-964103B8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F601-C03E-4153-AA98-09F92CBD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7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FFD011-B9A4-F814-E278-701E8FB1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49BB-DBEC-4C72-8757-3EED25D0427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FF71B7-4CE5-FCBD-8982-96C8B39F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68CE8A-FB11-199B-CFFB-763169F2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F601-C03E-4153-AA98-09F92CBD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6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258D0-7C97-836B-8DC8-D9CC43EF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6079D-89CA-6E25-BA28-B8F226767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20EEAA-26A8-E2A2-5D20-729EC3117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18CEC-F6ED-1DE3-255A-6BE545A6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49BB-DBEC-4C72-8757-3EED25D0427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6A25D2-EAFF-5739-469B-AB70D477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C582B-88AC-6E06-1E4B-850523DA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F601-C03E-4153-AA98-09F92CBD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A81ED-8D22-D5E3-7163-F9A0AA83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4902C-7A26-D06F-E3DE-DE9772FE8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E0CDF-381C-50FC-A266-0F8D41B48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657F3-8573-4A72-8509-57D7D732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49BB-DBEC-4C72-8757-3EED25D0427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2CB80-B19E-6364-1EFB-47180776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8AC0C-14D3-4541-8B3A-692E82A9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F601-C03E-4153-AA98-09F92CBD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6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C2150-398C-EE47-3241-EB7CCC25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996BB-74C2-CCAB-B892-46F308B2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7CD9A-B9D3-0A3F-AEC0-EE41CDBA5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749BB-DBEC-4C72-8757-3EED25D0427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A4B80-D796-2672-54F9-B83B10223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0A8C8-C4E2-86F0-B4DD-730C423A5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FF601-C03E-4153-AA98-09F92CBD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0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6B750-8887-1FB7-2E62-605196A07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04078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소셜 로그인 클래스 다이어그램</a:t>
            </a:r>
          </a:p>
        </p:txBody>
      </p:sp>
      <p:pic>
        <p:nvPicPr>
          <p:cNvPr id="7" name="그림 6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AEDC3405-F8DD-B23E-08E8-EA7783D0A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1" y="1057871"/>
            <a:ext cx="12192000" cy="481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4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6B750-8887-1FB7-2E62-605196A07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04078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게시글 다이어그램 </a:t>
            </a:r>
            <a:r>
              <a:rPr lang="en-US" altLang="ko-KR" sz="3000" dirty="0"/>
              <a:t>(</a:t>
            </a:r>
            <a:r>
              <a:rPr lang="ko-KR" altLang="en-US" sz="3000" dirty="0"/>
              <a:t>자유</a:t>
            </a:r>
            <a:r>
              <a:rPr lang="en-US" altLang="ko-KR" sz="3000" dirty="0"/>
              <a:t>/</a:t>
            </a:r>
            <a:r>
              <a:rPr lang="ko-KR" altLang="en-US" sz="3000" dirty="0"/>
              <a:t>질의응답</a:t>
            </a:r>
            <a:r>
              <a:rPr lang="en-US" altLang="ko-KR" sz="3000" dirty="0"/>
              <a:t>/</a:t>
            </a:r>
            <a:r>
              <a:rPr lang="ko-KR" altLang="en-US" sz="3000" dirty="0"/>
              <a:t>스터디</a:t>
            </a:r>
            <a:r>
              <a:rPr lang="en-US" altLang="ko-KR" sz="3000" dirty="0"/>
              <a:t>/</a:t>
            </a:r>
            <a:r>
              <a:rPr lang="ko-KR" altLang="en-US" sz="3000" dirty="0"/>
              <a:t>공부기록</a:t>
            </a:r>
            <a:r>
              <a:rPr lang="en-US" altLang="ko-KR" sz="3000" dirty="0"/>
              <a:t>/</a:t>
            </a:r>
            <a:r>
              <a:rPr lang="ko-KR" altLang="en-US" sz="3000" dirty="0"/>
              <a:t>책방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5" name="그림 4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FE29838E-CD42-6F95-D1D3-27819612E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8" y="689212"/>
            <a:ext cx="7151427" cy="61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4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6B750-8887-1FB7-2E62-605196A07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04078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댓글 클래스 다이어그램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391DAA-BF29-1DAF-8FCD-A664C5576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2" y="604078"/>
            <a:ext cx="4505716" cy="625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4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6B750-8887-1FB7-2E62-605196A07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04078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쪽지 클래스 다이어그램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E9D1EA-EC6E-49C0-5AC5-9BE2B38AB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6" y="716506"/>
            <a:ext cx="10580292" cy="61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2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6B750-8887-1FB7-2E62-605196A07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04078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스터디 그룹 클래스 다이어그램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863B38-4E06-A222-70CF-250201B48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1" y="604078"/>
            <a:ext cx="10623812" cy="625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3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6B750-8887-1FB7-2E62-605196A07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04078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공부시간 기록</a:t>
            </a:r>
            <a:r>
              <a:rPr lang="en-US" altLang="ko-KR" sz="3000" dirty="0"/>
              <a:t>/</a:t>
            </a:r>
            <a:r>
              <a:rPr lang="ko-KR" altLang="en-US" sz="3000" dirty="0"/>
              <a:t>랭킹 클래스 다이어그램</a:t>
            </a:r>
          </a:p>
        </p:txBody>
      </p:sp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8E153454-514A-7AF8-17A9-4D4A88A5E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81" y="682388"/>
            <a:ext cx="10378237" cy="61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8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6B750-8887-1FB7-2E62-605196A07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04078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Er</a:t>
            </a:r>
            <a:r>
              <a:rPr lang="ko-KR" altLang="en-US" sz="3000" dirty="0"/>
              <a:t>다이어그램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DB92B1-52F0-4AD2-B93E-2E9741A92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104"/>
            <a:ext cx="12192000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5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110</Words>
  <Application>Microsoft Office PowerPoint</Application>
  <PresentationFormat>와이드스크린</PresentationFormat>
  <Paragraphs>14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소셜 로그인 클래스 다이어그램</vt:lpstr>
      <vt:lpstr>게시글 다이어그램 (자유/질의응답/스터디/공부기록/책방)</vt:lpstr>
      <vt:lpstr>댓글 클래스 다이어그램</vt:lpstr>
      <vt:lpstr>쪽지 클래스 다이어그램</vt:lpstr>
      <vt:lpstr>스터디 그룹 클래스 다이어그램</vt:lpstr>
      <vt:lpstr>공부시간 기록/랭킹 클래스 다이어그램</vt:lpstr>
      <vt:lpstr>Er다이어그램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김태호</dc:creator>
  <cp:lastModifiedBy>김태호</cp:lastModifiedBy>
  <cp:revision>18</cp:revision>
  <dcterms:created xsi:type="dcterms:W3CDTF">2023-03-19T18:49:56Z</dcterms:created>
  <dcterms:modified xsi:type="dcterms:W3CDTF">2023-03-27T05:44:16Z</dcterms:modified>
</cp:coreProperties>
</file>