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8" r:id="rId3"/>
    <p:sldId id="330" r:id="rId4"/>
    <p:sldId id="312" r:id="rId5"/>
    <p:sldId id="331" r:id="rId6"/>
    <p:sldId id="313" r:id="rId7"/>
    <p:sldId id="315" r:id="rId8"/>
    <p:sldId id="319" r:id="rId9"/>
    <p:sldId id="324" r:id="rId10"/>
    <p:sldId id="317" r:id="rId11"/>
    <p:sldId id="322" r:id="rId12"/>
    <p:sldId id="318" r:id="rId13"/>
    <p:sldId id="326" r:id="rId14"/>
    <p:sldId id="325" r:id="rId15"/>
    <p:sldId id="321" r:id="rId16"/>
    <p:sldId id="327" r:id="rId17"/>
    <p:sldId id="32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9E8"/>
    <a:srgbClr val="010276"/>
    <a:srgbClr val="010242"/>
    <a:srgbClr val="3B709A"/>
    <a:srgbClr val="59B9C9"/>
    <a:srgbClr val="D2D2D2"/>
    <a:srgbClr val="0065B9"/>
    <a:srgbClr val="FCB670"/>
    <a:srgbClr val="FDCC9B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8137" autoAdjust="0"/>
  </p:normalViewPr>
  <p:slideViewPr>
    <p:cSldViewPr snapToGrid="0">
      <p:cViewPr>
        <p:scale>
          <a:sx n="75" d="100"/>
          <a:sy n="75" d="100"/>
        </p:scale>
        <p:origin x="-1229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3836E-6A94-4CE9-BFF2-BA29CDCF52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AE3506-AFA2-46F6-B921-237A9170A67B}">
      <dgm:prSet phldrT="[텍스트]"/>
      <dgm:spPr>
        <a:solidFill>
          <a:srgbClr val="010276"/>
        </a:solidFill>
        <a:ln>
          <a:solidFill>
            <a:srgbClr val="0CB9E8"/>
          </a:solidFill>
        </a:ln>
      </dgm:spPr>
      <dgm:t>
        <a:bodyPr/>
        <a:lstStyle/>
        <a:p>
          <a:pPr latinLnBrk="1"/>
          <a:r>
            <a:rPr lang="ko-KR" altLang="en-US" dirty="0"/>
            <a:t>부회장 </a:t>
          </a:r>
          <a:r>
            <a:rPr lang="ko-KR" altLang="en-US" dirty="0" smtClean="0"/>
            <a:t>이수혁</a:t>
          </a:r>
          <a:endParaRPr lang="ko-KR" altLang="en-US" dirty="0"/>
        </a:p>
      </dgm:t>
    </dgm:pt>
    <dgm:pt modelId="{D501A79A-8E88-4604-87FE-3FBC8A0D8FA2}" type="parTrans" cxnId="{039A761B-E939-463E-B7EE-8DEAA0733EBC}">
      <dgm:prSet/>
      <dgm:spPr>
        <a:ln>
          <a:solidFill>
            <a:srgbClr val="0CB9E8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60BEB55-DA74-441B-84D5-E138CB290A1F}" type="sibTrans" cxnId="{039A761B-E939-463E-B7EE-8DEAA0733EBC}">
      <dgm:prSet/>
      <dgm:spPr/>
      <dgm:t>
        <a:bodyPr/>
        <a:lstStyle/>
        <a:p>
          <a:pPr latinLnBrk="1"/>
          <a:endParaRPr lang="ko-KR" altLang="en-US"/>
        </a:p>
      </dgm:t>
    </dgm:pt>
    <dgm:pt modelId="{752CF2B8-9123-4F06-B523-46B1E95A6E10}">
      <dgm:prSet phldrT="[텍스트]"/>
      <dgm:spPr>
        <a:solidFill>
          <a:srgbClr val="010276"/>
        </a:solidFill>
        <a:ln>
          <a:solidFill>
            <a:srgbClr val="0CB9E8"/>
          </a:solidFill>
        </a:ln>
      </dgm:spPr>
      <dgm:t>
        <a:bodyPr/>
        <a:lstStyle/>
        <a:p>
          <a:pPr latinLnBrk="1"/>
          <a:r>
            <a:rPr lang="en-US" altLang="ko-KR" dirty="0"/>
            <a:t>E-ON </a:t>
          </a:r>
          <a:r>
            <a:rPr lang="en-US" altLang="ko-KR" dirty="0" smtClean="0"/>
            <a:t>16</a:t>
          </a:r>
          <a:r>
            <a:rPr lang="ko-KR" altLang="en-US" dirty="0" smtClean="0"/>
            <a:t>기</a:t>
          </a:r>
          <a:endParaRPr lang="ko-KR" altLang="en-US" dirty="0"/>
        </a:p>
      </dgm:t>
    </dgm:pt>
    <dgm:pt modelId="{186661B5-19FB-41AC-BB65-AD736C7F8C32}" type="parTrans" cxnId="{2BC48F15-8703-4133-8B22-7D68E00E4EE9}">
      <dgm:prSet/>
      <dgm:spPr/>
      <dgm:t>
        <a:bodyPr/>
        <a:lstStyle/>
        <a:p>
          <a:pPr latinLnBrk="1"/>
          <a:endParaRPr lang="ko-KR" altLang="en-US"/>
        </a:p>
      </dgm:t>
    </dgm:pt>
    <dgm:pt modelId="{658EFE99-67BB-4F65-9A40-3DA3990CE613}" type="sibTrans" cxnId="{2BC48F15-8703-4133-8B22-7D68E00E4EE9}">
      <dgm:prSet/>
      <dgm:spPr/>
      <dgm:t>
        <a:bodyPr/>
        <a:lstStyle/>
        <a:p>
          <a:pPr latinLnBrk="1"/>
          <a:endParaRPr lang="ko-KR" altLang="en-US"/>
        </a:p>
      </dgm:t>
    </dgm:pt>
    <dgm:pt modelId="{EF76138E-799C-4218-BA72-7266BB32932B}">
      <dgm:prSet phldrT="[텍스트]"/>
      <dgm:spPr>
        <a:solidFill>
          <a:srgbClr val="010276"/>
        </a:solidFill>
        <a:ln>
          <a:solidFill>
            <a:srgbClr val="0CB9E8"/>
          </a:solidFill>
        </a:ln>
      </dgm:spPr>
      <dgm:t>
        <a:bodyPr/>
        <a:lstStyle/>
        <a:p>
          <a:pPr latinLnBrk="1"/>
          <a:r>
            <a:rPr lang="ko-KR" altLang="en-US" dirty="0"/>
            <a:t>총무 </a:t>
          </a:r>
          <a:r>
            <a:rPr lang="ko-KR" altLang="en-US" dirty="0" smtClean="0"/>
            <a:t>박지수</a:t>
          </a:r>
          <a:endParaRPr lang="ko-KR" altLang="en-US" dirty="0"/>
        </a:p>
      </dgm:t>
    </dgm:pt>
    <dgm:pt modelId="{F7CF1F13-649F-42F8-879A-DD9B97E00B3D}" type="parTrans" cxnId="{0E9F82F4-EDD2-45BE-BD42-41AC2EBBD313}">
      <dgm:prSet/>
      <dgm:spPr/>
      <dgm:t>
        <a:bodyPr/>
        <a:lstStyle/>
        <a:p>
          <a:pPr latinLnBrk="1"/>
          <a:endParaRPr lang="ko-KR" altLang="en-US"/>
        </a:p>
      </dgm:t>
    </dgm:pt>
    <dgm:pt modelId="{F457E42F-033D-44B9-BD89-59459B0B85EB}" type="sibTrans" cxnId="{0E9F82F4-EDD2-45BE-BD42-41AC2EBBD313}">
      <dgm:prSet/>
      <dgm:spPr/>
      <dgm:t>
        <a:bodyPr/>
        <a:lstStyle/>
        <a:p>
          <a:pPr latinLnBrk="1"/>
          <a:endParaRPr lang="ko-KR" altLang="en-US"/>
        </a:p>
      </dgm:t>
    </dgm:pt>
    <dgm:pt modelId="{46DC1A56-E0F1-4689-A4DD-9776AFBC69DA}">
      <dgm:prSet phldrT="[텍스트]"/>
      <dgm:spPr>
        <a:solidFill>
          <a:srgbClr val="010276"/>
        </a:solidFill>
        <a:ln>
          <a:solidFill>
            <a:srgbClr val="0CB9E8"/>
          </a:solidFill>
        </a:ln>
      </dgm:spPr>
      <dgm:t>
        <a:bodyPr/>
        <a:lstStyle/>
        <a:p>
          <a:pPr latinLnBrk="1"/>
          <a:r>
            <a:rPr lang="ko-KR" altLang="en-US" dirty="0"/>
            <a:t>회장 </a:t>
          </a:r>
          <a:r>
            <a:rPr lang="ko-KR" altLang="en-US" dirty="0" smtClean="0"/>
            <a:t>정세영</a:t>
          </a:r>
          <a:endParaRPr lang="ko-KR" altLang="en-US" dirty="0"/>
        </a:p>
      </dgm:t>
    </dgm:pt>
    <dgm:pt modelId="{AC27A494-A079-43CA-ABDD-8B1770D9BE3D}" type="parTrans" cxnId="{30BEE1DB-9CDF-4EBC-BF66-4AF6DF9CC322}">
      <dgm:prSet/>
      <dgm:spPr/>
      <dgm:t>
        <a:bodyPr/>
        <a:lstStyle/>
        <a:p>
          <a:pPr latinLnBrk="1"/>
          <a:endParaRPr lang="ko-KR" altLang="en-US"/>
        </a:p>
      </dgm:t>
    </dgm:pt>
    <dgm:pt modelId="{76DC5A13-927F-498F-A654-25FBF3C54E3A}" type="sibTrans" cxnId="{30BEE1DB-9CDF-4EBC-BF66-4AF6DF9CC322}">
      <dgm:prSet/>
      <dgm:spPr/>
      <dgm:t>
        <a:bodyPr/>
        <a:lstStyle/>
        <a:p>
          <a:pPr latinLnBrk="1"/>
          <a:endParaRPr lang="ko-KR" altLang="en-US"/>
        </a:p>
      </dgm:t>
    </dgm:pt>
    <dgm:pt modelId="{BD1155DA-E09A-4408-BF71-62EB15647B16}" type="pres">
      <dgm:prSet presAssocID="{B0D3836E-6A94-4CE9-BFF2-BA29CDCF52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BF3959-66AF-47E5-A85B-E9621BFEAB41}" type="pres">
      <dgm:prSet presAssocID="{752CF2B8-9123-4F06-B523-46B1E95A6E10}" presName="hierRoot1" presStyleCnt="0">
        <dgm:presLayoutVars>
          <dgm:hierBranch val="init"/>
        </dgm:presLayoutVars>
      </dgm:prSet>
      <dgm:spPr/>
    </dgm:pt>
    <dgm:pt modelId="{0AF609BC-2808-41F7-854B-0EE5C3005D98}" type="pres">
      <dgm:prSet presAssocID="{752CF2B8-9123-4F06-B523-46B1E95A6E10}" presName="rootComposite1" presStyleCnt="0"/>
      <dgm:spPr/>
    </dgm:pt>
    <dgm:pt modelId="{B901EEF7-220B-4D33-8D15-1145F19D963E}" type="pres">
      <dgm:prSet presAssocID="{752CF2B8-9123-4F06-B523-46B1E95A6E10}" presName="rootText1" presStyleLbl="node0" presStyleIdx="0" presStyleCnt="1" custLinFactNeighborX="1707" custLinFactNeighborY="-8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ABC741-338A-437E-8E40-02E056C105A9}" type="pres">
      <dgm:prSet presAssocID="{752CF2B8-9123-4F06-B523-46B1E95A6E10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A72BEE0-6CF8-4C24-B81D-151082531362}" type="pres">
      <dgm:prSet presAssocID="{752CF2B8-9123-4F06-B523-46B1E95A6E10}" presName="hierChild2" presStyleCnt="0"/>
      <dgm:spPr/>
    </dgm:pt>
    <dgm:pt modelId="{01EAB9E1-8F2B-43D8-9EE0-F74661E86404}" type="pres">
      <dgm:prSet presAssocID="{D501A79A-8E88-4604-87FE-3FBC8A0D8FA2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7448AA3-42CF-4DE3-A44D-255DBBD26658}" type="pres">
      <dgm:prSet presAssocID="{CCAE3506-AFA2-46F6-B921-237A9170A67B}" presName="hierRoot2" presStyleCnt="0">
        <dgm:presLayoutVars>
          <dgm:hierBranch val="init"/>
        </dgm:presLayoutVars>
      </dgm:prSet>
      <dgm:spPr/>
    </dgm:pt>
    <dgm:pt modelId="{45314E4E-42E9-497A-8847-D0B220A4D55E}" type="pres">
      <dgm:prSet presAssocID="{CCAE3506-AFA2-46F6-B921-237A9170A67B}" presName="rootComposite" presStyleCnt="0"/>
      <dgm:spPr/>
    </dgm:pt>
    <dgm:pt modelId="{8BA6F2F9-0594-4E86-959B-B498D9EA210C}" type="pres">
      <dgm:prSet presAssocID="{CCAE3506-AFA2-46F6-B921-237A9170A67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77106C-3F8D-42C1-BD98-67BEEA378EAE}" type="pres">
      <dgm:prSet presAssocID="{CCAE3506-AFA2-46F6-B921-237A9170A67B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C9D2A3B-58A3-4B97-A283-94ADDCCADFE6}" type="pres">
      <dgm:prSet presAssocID="{CCAE3506-AFA2-46F6-B921-237A9170A67B}" presName="hierChild4" presStyleCnt="0"/>
      <dgm:spPr/>
    </dgm:pt>
    <dgm:pt modelId="{29552A37-A805-492D-9B85-7DBBAA5143A7}" type="pres">
      <dgm:prSet presAssocID="{CCAE3506-AFA2-46F6-B921-237A9170A67B}" presName="hierChild5" presStyleCnt="0"/>
      <dgm:spPr/>
    </dgm:pt>
    <dgm:pt modelId="{0FC0A124-9845-4D81-B2D5-702D5BA1AF73}" type="pres">
      <dgm:prSet presAssocID="{AC27A494-A079-43CA-ABDD-8B1770D9BE3D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1624F8B-2C4F-478E-A39B-315A8FCD72B6}" type="pres">
      <dgm:prSet presAssocID="{46DC1A56-E0F1-4689-A4DD-9776AFBC69DA}" presName="hierRoot2" presStyleCnt="0">
        <dgm:presLayoutVars>
          <dgm:hierBranch val="init"/>
        </dgm:presLayoutVars>
      </dgm:prSet>
      <dgm:spPr/>
    </dgm:pt>
    <dgm:pt modelId="{10E8D466-076E-48D8-B61C-86382B8D0B61}" type="pres">
      <dgm:prSet presAssocID="{46DC1A56-E0F1-4689-A4DD-9776AFBC69DA}" presName="rootComposite" presStyleCnt="0"/>
      <dgm:spPr/>
    </dgm:pt>
    <dgm:pt modelId="{0F64AB41-7BE5-41D8-B667-3E5214846668}" type="pres">
      <dgm:prSet presAssocID="{46DC1A56-E0F1-4689-A4DD-9776AFBC69DA}" presName="rootText" presStyleLbl="node2" presStyleIdx="1" presStyleCnt="3" custLinFactNeighborX="-396" custLinFactNeighborY="5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D64C06-0B2C-48FF-B65E-23B0D4030C00}" type="pres">
      <dgm:prSet presAssocID="{46DC1A56-E0F1-4689-A4DD-9776AFBC69DA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342FE9C-E8CF-46F2-A12A-CAD1B97DF2AE}" type="pres">
      <dgm:prSet presAssocID="{46DC1A56-E0F1-4689-A4DD-9776AFBC69DA}" presName="hierChild4" presStyleCnt="0"/>
      <dgm:spPr/>
    </dgm:pt>
    <dgm:pt modelId="{3D13B023-A434-4A67-B7BB-176040894DF6}" type="pres">
      <dgm:prSet presAssocID="{46DC1A56-E0F1-4689-A4DD-9776AFBC69DA}" presName="hierChild5" presStyleCnt="0"/>
      <dgm:spPr/>
    </dgm:pt>
    <dgm:pt modelId="{EDC73C2B-465B-4ABD-A039-814E730E6D48}" type="pres">
      <dgm:prSet presAssocID="{F7CF1F13-649F-42F8-879A-DD9B97E00B3D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798EC23-E42E-4CFF-BC5E-72E78744FAA9}" type="pres">
      <dgm:prSet presAssocID="{EF76138E-799C-4218-BA72-7266BB32932B}" presName="hierRoot2" presStyleCnt="0">
        <dgm:presLayoutVars>
          <dgm:hierBranch val="init"/>
        </dgm:presLayoutVars>
      </dgm:prSet>
      <dgm:spPr/>
    </dgm:pt>
    <dgm:pt modelId="{AA0F8899-88C4-4B01-8783-1B228C611827}" type="pres">
      <dgm:prSet presAssocID="{EF76138E-799C-4218-BA72-7266BB32932B}" presName="rootComposite" presStyleCnt="0"/>
      <dgm:spPr/>
    </dgm:pt>
    <dgm:pt modelId="{D379EF6D-D207-41D8-83BD-9D18C0DFF7FC}" type="pres">
      <dgm:prSet presAssocID="{EF76138E-799C-4218-BA72-7266BB32932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03534D-FDC5-4033-9205-35217F5E6613}" type="pres">
      <dgm:prSet presAssocID="{EF76138E-799C-4218-BA72-7266BB32932B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F6CF51D-D2F2-4572-A55D-3E2BC4EEC3DB}" type="pres">
      <dgm:prSet presAssocID="{EF76138E-799C-4218-BA72-7266BB32932B}" presName="hierChild4" presStyleCnt="0"/>
      <dgm:spPr/>
    </dgm:pt>
    <dgm:pt modelId="{517FC9B8-9623-4751-A006-17C630459A21}" type="pres">
      <dgm:prSet presAssocID="{EF76138E-799C-4218-BA72-7266BB32932B}" presName="hierChild5" presStyleCnt="0"/>
      <dgm:spPr/>
    </dgm:pt>
    <dgm:pt modelId="{36D103AF-4E2E-4BA7-B540-ED8736A41658}" type="pres">
      <dgm:prSet presAssocID="{752CF2B8-9123-4F06-B523-46B1E95A6E10}" presName="hierChild3" presStyleCnt="0"/>
      <dgm:spPr/>
    </dgm:pt>
  </dgm:ptLst>
  <dgm:cxnLst>
    <dgm:cxn modelId="{2AF1FDAC-16D9-4532-9755-B67BBF04E560}" type="presOf" srcId="{AC27A494-A079-43CA-ABDD-8B1770D9BE3D}" destId="{0FC0A124-9845-4D81-B2D5-702D5BA1AF73}" srcOrd="0" destOrd="0" presId="urn:microsoft.com/office/officeart/2005/8/layout/orgChart1"/>
    <dgm:cxn modelId="{4F3A522B-7FFD-4AC4-A9A2-08C6F986FFCB}" type="presOf" srcId="{752CF2B8-9123-4F06-B523-46B1E95A6E10}" destId="{B0ABC741-338A-437E-8E40-02E056C105A9}" srcOrd="1" destOrd="0" presId="urn:microsoft.com/office/officeart/2005/8/layout/orgChart1"/>
    <dgm:cxn modelId="{3E6A99B1-D43F-4342-84B2-DA2A947F7E38}" type="presOf" srcId="{CCAE3506-AFA2-46F6-B921-237A9170A67B}" destId="{9877106C-3F8D-42C1-BD98-67BEEA378EAE}" srcOrd="1" destOrd="0" presId="urn:microsoft.com/office/officeart/2005/8/layout/orgChart1"/>
    <dgm:cxn modelId="{2BC48F15-8703-4133-8B22-7D68E00E4EE9}" srcId="{B0D3836E-6A94-4CE9-BFF2-BA29CDCF52C0}" destId="{752CF2B8-9123-4F06-B523-46B1E95A6E10}" srcOrd="0" destOrd="0" parTransId="{186661B5-19FB-41AC-BB65-AD736C7F8C32}" sibTransId="{658EFE99-67BB-4F65-9A40-3DA3990CE613}"/>
    <dgm:cxn modelId="{FB1B91EB-7B01-425B-B33C-526F7102E7E2}" type="presOf" srcId="{F7CF1F13-649F-42F8-879A-DD9B97E00B3D}" destId="{EDC73C2B-465B-4ABD-A039-814E730E6D48}" srcOrd="0" destOrd="0" presId="urn:microsoft.com/office/officeart/2005/8/layout/orgChart1"/>
    <dgm:cxn modelId="{0E9F82F4-EDD2-45BE-BD42-41AC2EBBD313}" srcId="{752CF2B8-9123-4F06-B523-46B1E95A6E10}" destId="{EF76138E-799C-4218-BA72-7266BB32932B}" srcOrd="2" destOrd="0" parTransId="{F7CF1F13-649F-42F8-879A-DD9B97E00B3D}" sibTransId="{F457E42F-033D-44B9-BD89-59459B0B85EB}"/>
    <dgm:cxn modelId="{9E62F585-2396-4403-8EFA-4A4F1864313C}" type="presOf" srcId="{EF76138E-799C-4218-BA72-7266BB32932B}" destId="{7603534D-FDC5-4033-9205-35217F5E6613}" srcOrd="1" destOrd="0" presId="urn:microsoft.com/office/officeart/2005/8/layout/orgChart1"/>
    <dgm:cxn modelId="{E4CC099B-5C72-438E-83FD-84B83B903370}" type="presOf" srcId="{D501A79A-8E88-4604-87FE-3FBC8A0D8FA2}" destId="{01EAB9E1-8F2B-43D8-9EE0-F74661E86404}" srcOrd="0" destOrd="0" presId="urn:microsoft.com/office/officeart/2005/8/layout/orgChart1"/>
    <dgm:cxn modelId="{30BEE1DB-9CDF-4EBC-BF66-4AF6DF9CC322}" srcId="{752CF2B8-9123-4F06-B523-46B1E95A6E10}" destId="{46DC1A56-E0F1-4689-A4DD-9776AFBC69DA}" srcOrd="1" destOrd="0" parTransId="{AC27A494-A079-43CA-ABDD-8B1770D9BE3D}" sibTransId="{76DC5A13-927F-498F-A654-25FBF3C54E3A}"/>
    <dgm:cxn modelId="{890AC236-380A-4D3F-9643-761AC5A1AD2B}" type="presOf" srcId="{46DC1A56-E0F1-4689-A4DD-9776AFBC69DA}" destId="{63D64C06-0B2C-48FF-B65E-23B0D4030C00}" srcOrd="1" destOrd="0" presId="urn:microsoft.com/office/officeart/2005/8/layout/orgChart1"/>
    <dgm:cxn modelId="{0DBEE0A5-127E-4FDB-B298-E579F5F38EC6}" type="presOf" srcId="{CCAE3506-AFA2-46F6-B921-237A9170A67B}" destId="{8BA6F2F9-0594-4E86-959B-B498D9EA210C}" srcOrd="0" destOrd="0" presId="urn:microsoft.com/office/officeart/2005/8/layout/orgChart1"/>
    <dgm:cxn modelId="{4E31D9F5-7681-49C0-8489-1148AE74FB11}" type="presOf" srcId="{752CF2B8-9123-4F06-B523-46B1E95A6E10}" destId="{B901EEF7-220B-4D33-8D15-1145F19D963E}" srcOrd="0" destOrd="0" presId="urn:microsoft.com/office/officeart/2005/8/layout/orgChart1"/>
    <dgm:cxn modelId="{D70AB741-93FA-4534-B910-AC89613631D8}" type="presOf" srcId="{B0D3836E-6A94-4CE9-BFF2-BA29CDCF52C0}" destId="{BD1155DA-E09A-4408-BF71-62EB15647B16}" srcOrd="0" destOrd="0" presId="urn:microsoft.com/office/officeart/2005/8/layout/orgChart1"/>
    <dgm:cxn modelId="{039A761B-E939-463E-B7EE-8DEAA0733EBC}" srcId="{752CF2B8-9123-4F06-B523-46B1E95A6E10}" destId="{CCAE3506-AFA2-46F6-B921-237A9170A67B}" srcOrd="0" destOrd="0" parTransId="{D501A79A-8E88-4604-87FE-3FBC8A0D8FA2}" sibTransId="{C60BEB55-DA74-441B-84D5-E138CB290A1F}"/>
    <dgm:cxn modelId="{63E9701D-B00D-4988-9E42-673AB7252053}" type="presOf" srcId="{EF76138E-799C-4218-BA72-7266BB32932B}" destId="{D379EF6D-D207-41D8-83BD-9D18C0DFF7FC}" srcOrd="0" destOrd="0" presId="urn:microsoft.com/office/officeart/2005/8/layout/orgChart1"/>
    <dgm:cxn modelId="{B3352098-C38B-425A-8AA0-71224681B31C}" type="presOf" srcId="{46DC1A56-E0F1-4689-A4DD-9776AFBC69DA}" destId="{0F64AB41-7BE5-41D8-B667-3E5214846668}" srcOrd="0" destOrd="0" presId="urn:microsoft.com/office/officeart/2005/8/layout/orgChart1"/>
    <dgm:cxn modelId="{8D4B6BA1-1186-4461-A80E-6F63EE623D4D}" type="presParOf" srcId="{BD1155DA-E09A-4408-BF71-62EB15647B16}" destId="{EBBF3959-66AF-47E5-A85B-E9621BFEAB41}" srcOrd="0" destOrd="0" presId="urn:microsoft.com/office/officeart/2005/8/layout/orgChart1"/>
    <dgm:cxn modelId="{231D79F0-5F3E-4C47-BCAB-8C99B7FE04E0}" type="presParOf" srcId="{EBBF3959-66AF-47E5-A85B-E9621BFEAB41}" destId="{0AF609BC-2808-41F7-854B-0EE5C3005D98}" srcOrd="0" destOrd="0" presId="urn:microsoft.com/office/officeart/2005/8/layout/orgChart1"/>
    <dgm:cxn modelId="{DB8023F3-2A55-40FE-B8D5-C6EFEEAA1763}" type="presParOf" srcId="{0AF609BC-2808-41F7-854B-0EE5C3005D98}" destId="{B901EEF7-220B-4D33-8D15-1145F19D963E}" srcOrd="0" destOrd="0" presId="urn:microsoft.com/office/officeart/2005/8/layout/orgChart1"/>
    <dgm:cxn modelId="{44FBE6B7-EF3C-4C68-B29A-92F8B6EFECD1}" type="presParOf" srcId="{0AF609BC-2808-41F7-854B-0EE5C3005D98}" destId="{B0ABC741-338A-437E-8E40-02E056C105A9}" srcOrd="1" destOrd="0" presId="urn:microsoft.com/office/officeart/2005/8/layout/orgChart1"/>
    <dgm:cxn modelId="{DFBE9D48-492C-4347-9D80-E12C52CE0D58}" type="presParOf" srcId="{EBBF3959-66AF-47E5-A85B-E9621BFEAB41}" destId="{DA72BEE0-6CF8-4C24-B81D-151082531362}" srcOrd="1" destOrd="0" presId="urn:microsoft.com/office/officeart/2005/8/layout/orgChart1"/>
    <dgm:cxn modelId="{CED42550-13AB-4A47-BF09-BF8EECB2B1C9}" type="presParOf" srcId="{DA72BEE0-6CF8-4C24-B81D-151082531362}" destId="{01EAB9E1-8F2B-43D8-9EE0-F74661E86404}" srcOrd="0" destOrd="0" presId="urn:microsoft.com/office/officeart/2005/8/layout/orgChart1"/>
    <dgm:cxn modelId="{574AF692-E292-4C15-BFD2-05263B7BBEDA}" type="presParOf" srcId="{DA72BEE0-6CF8-4C24-B81D-151082531362}" destId="{A7448AA3-42CF-4DE3-A44D-255DBBD26658}" srcOrd="1" destOrd="0" presId="urn:microsoft.com/office/officeart/2005/8/layout/orgChart1"/>
    <dgm:cxn modelId="{CB112844-9AF0-4C8B-A77C-669DFF988D17}" type="presParOf" srcId="{A7448AA3-42CF-4DE3-A44D-255DBBD26658}" destId="{45314E4E-42E9-497A-8847-D0B220A4D55E}" srcOrd="0" destOrd="0" presId="urn:microsoft.com/office/officeart/2005/8/layout/orgChart1"/>
    <dgm:cxn modelId="{4F5C5042-0F6F-444E-8731-C83BE3712F25}" type="presParOf" srcId="{45314E4E-42E9-497A-8847-D0B220A4D55E}" destId="{8BA6F2F9-0594-4E86-959B-B498D9EA210C}" srcOrd="0" destOrd="0" presId="urn:microsoft.com/office/officeart/2005/8/layout/orgChart1"/>
    <dgm:cxn modelId="{BCAB2CDB-AC47-4F24-B73F-EDB0FBFB1EC5}" type="presParOf" srcId="{45314E4E-42E9-497A-8847-D0B220A4D55E}" destId="{9877106C-3F8D-42C1-BD98-67BEEA378EAE}" srcOrd="1" destOrd="0" presId="urn:microsoft.com/office/officeart/2005/8/layout/orgChart1"/>
    <dgm:cxn modelId="{F0C08BDA-5846-4837-AA6D-50F950F704D4}" type="presParOf" srcId="{A7448AA3-42CF-4DE3-A44D-255DBBD26658}" destId="{CC9D2A3B-58A3-4B97-A283-94ADDCCADFE6}" srcOrd="1" destOrd="0" presId="urn:microsoft.com/office/officeart/2005/8/layout/orgChart1"/>
    <dgm:cxn modelId="{E4F91796-49A5-408D-933A-8DC4EBDD47F3}" type="presParOf" srcId="{A7448AA3-42CF-4DE3-A44D-255DBBD26658}" destId="{29552A37-A805-492D-9B85-7DBBAA5143A7}" srcOrd="2" destOrd="0" presId="urn:microsoft.com/office/officeart/2005/8/layout/orgChart1"/>
    <dgm:cxn modelId="{667F5A67-9998-4C5C-AC2D-94513A6887E9}" type="presParOf" srcId="{DA72BEE0-6CF8-4C24-B81D-151082531362}" destId="{0FC0A124-9845-4D81-B2D5-702D5BA1AF73}" srcOrd="2" destOrd="0" presId="urn:microsoft.com/office/officeart/2005/8/layout/orgChart1"/>
    <dgm:cxn modelId="{B1F07F30-5FE6-4BCD-919D-E2E3AF939532}" type="presParOf" srcId="{DA72BEE0-6CF8-4C24-B81D-151082531362}" destId="{81624F8B-2C4F-478E-A39B-315A8FCD72B6}" srcOrd="3" destOrd="0" presId="urn:microsoft.com/office/officeart/2005/8/layout/orgChart1"/>
    <dgm:cxn modelId="{43E1867D-4B36-4C00-82B5-C308B448C67A}" type="presParOf" srcId="{81624F8B-2C4F-478E-A39B-315A8FCD72B6}" destId="{10E8D466-076E-48D8-B61C-86382B8D0B61}" srcOrd="0" destOrd="0" presId="urn:microsoft.com/office/officeart/2005/8/layout/orgChart1"/>
    <dgm:cxn modelId="{96EE60AA-4758-4955-865F-408670C5725C}" type="presParOf" srcId="{10E8D466-076E-48D8-B61C-86382B8D0B61}" destId="{0F64AB41-7BE5-41D8-B667-3E5214846668}" srcOrd="0" destOrd="0" presId="urn:microsoft.com/office/officeart/2005/8/layout/orgChart1"/>
    <dgm:cxn modelId="{B56F09C0-5F97-4102-A3E2-9FB087871B61}" type="presParOf" srcId="{10E8D466-076E-48D8-B61C-86382B8D0B61}" destId="{63D64C06-0B2C-48FF-B65E-23B0D4030C00}" srcOrd="1" destOrd="0" presId="urn:microsoft.com/office/officeart/2005/8/layout/orgChart1"/>
    <dgm:cxn modelId="{0EDE28ED-8EBF-4F5E-AC18-3E87986EC9E7}" type="presParOf" srcId="{81624F8B-2C4F-478E-A39B-315A8FCD72B6}" destId="{F342FE9C-E8CF-46F2-A12A-CAD1B97DF2AE}" srcOrd="1" destOrd="0" presId="urn:microsoft.com/office/officeart/2005/8/layout/orgChart1"/>
    <dgm:cxn modelId="{368294EF-6224-47CF-8D08-BBAA92357AB9}" type="presParOf" srcId="{81624F8B-2C4F-478E-A39B-315A8FCD72B6}" destId="{3D13B023-A434-4A67-B7BB-176040894DF6}" srcOrd="2" destOrd="0" presId="urn:microsoft.com/office/officeart/2005/8/layout/orgChart1"/>
    <dgm:cxn modelId="{BE3BBB3C-5103-4B33-B130-CD7DE4E9C9AB}" type="presParOf" srcId="{DA72BEE0-6CF8-4C24-B81D-151082531362}" destId="{EDC73C2B-465B-4ABD-A039-814E730E6D48}" srcOrd="4" destOrd="0" presId="urn:microsoft.com/office/officeart/2005/8/layout/orgChart1"/>
    <dgm:cxn modelId="{7C9769EF-8652-4988-A945-B83EFEF74338}" type="presParOf" srcId="{DA72BEE0-6CF8-4C24-B81D-151082531362}" destId="{F798EC23-E42E-4CFF-BC5E-72E78744FAA9}" srcOrd="5" destOrd="0" presId="urn:microsoft.com/office/officeart/2005/8/layout/orgChart1"/>
    <dgm:cxn modelId="{72E9EB34-C573-42F8-A73B-395E09C2484E}" type="presParOf" srcId="{F798EC23-E42E-4CFF-BC5E-72E78744FAA9}" destId="{AA0F8899-88C4-4B01-8783-1B228C611827}" srcOrd="0" destOrd="0" presId="urn:microsoft.com/office/officeart/2005/8/layout/orgChart1"/>
    <dgm:cxn modelId="{D211D61C-ACA4-4116-B33A-8A7EAD336401}" type="presParOf" srcId="{AA0F8899-88C4-4B01-8783-1B228C611827}" destId="{D379EF6D-D207-41D8-83BD-9D18C0DFF7FC}" srcOrd="0" destOrd="0" presId="urn:microsoft.com/office/officeart/2005/8/layout/orgChart1"/>
    <dgm:cxn modelId="{268F525A-F48D-418E-AF13-CC43AD508FA1}" type="presParOf" srcId="{AA0F8899-88C4-4B01-8783-1B228C611827}" destId="{7603534D-FDC5-4033-9205-35217F5E6613}" srcOrd="1" destOrd="0" presId="urn:microsoft.com/office/officeart/2005/8/layout/orgChart1"/>
    <dgm:cxn modelId="{2BA4D5DF-FE8F-416A-B96E-5B69E3044435}" type="presParOf" srcId="{F798EC23-E42E-4CFF-BC5E-72E78744FAA9}" destId="{AF6CF51D-D2F2-4572-A55D-3E2BC4EEC3DB}" srcOrd="1" destOrd="0" presId="urn:microsoft.com/office/officeart/2005/8/layout/orgChart1"/>
    <dgm:cxn modelId="{EE5D8947-43D2-46B3-B7A0-81B6C55E66BB}" type="presParOf" srcId="{F798EC23-E42E-4CFF-BC5E-72E78744FAA9}" destId="{517FC9B8-9623-4751-A006-17C630459A21}" srcOrd="2" destOrd="0" presId="urn:microsoft.com/office/officeart/2005/8/layout/orgChart1"/>
    <dgm:cxn modelId="{F3B78A68-D1F0-4793-BCAB-638F9785BB65}" type="presParOf" srcId="{EBBF3959-66AF-47E5-A85B-E9621BFEAB41}" destId="{36D103AF-4E2E-4BA7-B540-ED8736A416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73C2B-465B-4ABD-A039-814E730E6D48}">
      <dsp:nvSpPr>
        <dsp:cNvPr id="0" name=""/>
        <dsp:cNvSpPr/>
      </dsp:nvSpPr>
      <dsp:spPr>
        <a:xfrm>
          <a:off x="3832635" y="1726215"/>
          <a:ext cx="2646944" cy="475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43"/>
              </a:lnTo>
              <a:lnTo>
                <a:pt x="2646944" y="242443"/>
              </a:lnTo>
              <a:lnTo>
                <a:pt x="2646944" y="4754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0A124-9845-4D81-B2D5-702D5BA1AF73}">
      <dsp:nvSpPr>
        <dsp:cNvPr id="0" name=""/>
        <dsp:cNvSpPr/>
      </dsp:nvSpPr>
      <dsp:spPr>
        <a:xfrm>
          <a:off x="3740253" y="1726215"/>
          <a:ext cx="91440" cy="481947"/>
        </a:xfrm>
        <a:custGeom>
          <a:avLst/>
          <a:gdLst/>
          <a:ahLst/>
          <a:cxnLst/>
          <a:rect l="0" t="0" r="0" b="0"/>
          <a:pathLst>
            <a:path>
              <a:moveTo>
                <a:pt x="92382" y="0"/>
              </a:moveTo>
              <a:lnTo>
                <a:pt x="92382" y="248967"/>
              </a:lnTo>
              <a:lnTo>
                <a:pt x="45720" y="248967"/>
              </a:lnTo>
              <a:lnTo>
                <a:pt x="45720" y="481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AB9E1-8F2B-43D8-9EE0-F74661E86404}">
      <dsp:nvSpPr>
        <dsp:cNvPr id="0" name=""/>
        <dsp:cNvSpPr/>
      </dsp:nvSpPr>
      <dsp:spPr>
        <a:xfrm>
          <a:off x="1109939" y="1726215"/>
          <a:ext cx="2722696" cy="475424"/>
        </a:xfrm>
        <a:custGeom>
          <a:avLst/>
          <a:gdLst/>
          <a:ahLst/>
          <a:cxnLst/>
          <a:rect l="0" t="0" r="0" b="0"/>
          <a:pathLst>
            <a:path>
              <a:moveTo>
                <a:pt x="2722696" y="0"/>
              </a:moveTo>
              <a:lnTo>
                <a:pt x="2722696" y="242443"/>
              </a:lnTo>
              <a:lnTo>
                <a:pt x="0" y="242443"/>
              </a:lnTo>
              <a:lnTo>
                <a:pt x="0" y="475424"/>
              </a:lnTo>
            </a:path>
          </a:pathLst>
        </a:custGeom>
        <a:noFill/>
        <a:ln w="12700" cap="flat" cmpd="sng" algn="ctr">
          <a:solidFill>
            <a:srgbClr val="0CB9E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EEF7-220B-4D33-8D15-1145F19D963E}">
      <dsp:nvSpPr>
        <dsp:cNvPr id="0" name=""/>
        <dsp:cNvSpPr/>
      </dsp:nvSpPr>
      <dsp:spPr>
        <a:xfrm>
          <a:off x="2723205" y="616785"/>
          <a:ext cx="2218859" cy="1109429"/>
        </a:xfrm>
        <a:prstGeom prst="rect">
          <a:avLst/>
        </a:prstGeom>
        <a:solidFill>
          <a:srgbClr val="010276"/>
        </a:solidFill>
        <a:ln w="12700" cap="flat" cmpd="sng" algn="ctr">
          <a:solidFill>
            <a:srgbClr val="0CB9E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/>
            <a:t>E-ON </a:t>
          </a:r>
          <a:r>
            <a:rPr lang="en-US" altLang="ko-KR" sz="2700" kern="1200" dirty="0" smtClean="0"/>
            <a:t>16</a:t>
          </a:r>
          <a:r>
            <a:rPr lang="ko-KR" altLang="en-US" sz="2700" kern="1200" dirty="0" smtClean="0"/>
            <a:t>기</a:t>
          </a:r>
          <a:endParaRPr lang="ko-KR" altLang="en-US" sz="2700" kern="1200" dirty="0"/>
        </a:p>
      </dsp:txBody>
      <dsp:txXfrm>
        <a:off x="2723205" y="616785"/>
        <a:ext cx="2218859" cy="1109429"/>
      </dsp:txXfrm>
    </dsp:sp>
    <dsp:sp modelId="{8BA6F2F9-0594-4E86-959B-B498D9EA210C}">
      <dsp:nvSpPr>
        <dsp:cNvPr id="0" name=""/>
        <dsp:cNvSpPr/>
      </dsp:nvSpPr>
      <dsp:spPr>
        <a:xfrm>
          <a:off x="509" y="2201639"/>
          <a:ext cx="2218859" cy="1109429"/>
        </a:xfrm>
        <a:prstGeom prst="rect">
          <a:avLst/>
        </a:prstGeom>
        <a:solidFill>
          <a:srgbClr val="010276"/>
        </a:solidFill>
        <a:ln w="12700" cap="flat" cmpd="sng" algn="ctr">
          <a:solidFill>
            <a:srgbClr val="0CB9E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/>
            <a:t>부회장 </a:t>
          </a:r>
          <a:r>
            <a:rPr lang="ko-KR" altLang="en-US" sz="2700" kern="1200" dirty="0" smtClean="0"/>
            <a:t>이수혁</a:t>
          </a:r>
          <a:endParaRPr lang="ko-KR" altLang="en-US" sz="2700" kern="1200" dirty="0"/>
        </a:p>
      </dsp:txBody>
      <dsp:txXfrm>
        <a:off x="509" y="2201639"/>
        <a:ext cx="2218859" cy="1109429"/>
      </dsp:txXfrm>
    </dsp:sp>
    <dsp:sp modelId="{0F64AB41-7BE5-41D8-B667-3E5214846668}">
      <dsp:nvSpPr>
        <dsp:cNvPr id="0" name=""/>
        <dsp:cNvSpPr/>
      </dsp:nvSpPr>
      <dsp:spPr>
        <a:xfrm>
          <a:off x="2676543" y="2208162"/>
          <a:ext cx="2218859" cy="1109429"/>
        </a:xfrm>
        <a:prstGeom prst="rect">
          <a:avLst/>
        </a:prstGeom>
        <a:solidFill>
          <a:srgbClr val="010276"/>
        </a:solidFill>
        <a:ln w="12700" cap="flat" cmpd="sng" algn="ctr">
          <a:solidFill>
            <a:srgbClr val="0CB9E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/>
            <a:t>회장 </a:t>
          </a:r>
          <a:r>
            <a:rPr lang="ko-KR" altLang="en-US" sz="2700" kern="1200" dirty="0" smtClean="0"/>
            <a:t>정세영</a:t>
          </a:r>
          <a:endParaRPr lang="ko-KR" altLang="en-US" sz="2700" kern="1200" dirty="0"/>
        </a:p>
      </dsp:txBody>
      <dsp:txXfrm>
        <a:off x="2676543" y="2208162"/>
        <a:ext cx="2218859" cy="1109429"/>
      </dsp:txXfrm>
    </dsp:sp>
    <dsp:sp modelId="{D379EF6D-D207-41D8-83BD-9D18C0DFF7FC}">
      <dsp:nvSpPr>
        <dsp:cNvPr id="0" name=""/>
        <dsp:cNvSpPr/>
      </dsp:nvSpPr>
      <dsp:spPr>
        <a:xfrm>
          <a:off x="5370150" y="2201639"/>
          <a:ext cx="2218859" cy="1109429"/>
        </a:xfrm>
        <a:prstGeom prst="rect">
          <a:avLst/>
        </a:prstGeom>
        <a:solidFill>
          <a:srgbClr val="010276"/>
        </a:solidFill>
        <a:ln w="12700" cap="flat" cmpd="sng" algn="ctr">
          <a:solidFill>
            <a:srgbClr val="0CB9E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/>
            <a:t>총무 </a:t>
          </a:r>
          <a:r>
            <a:rPr lang="ko-KR" altLang="en-US" sz="2700" kern="1200" dirty="0" smtClean="0"/>
            <a:t>박지수</a:t>
          </a:r>
          <a:endParaRPr lang="ko-KR" altLang="en-US" sz="2700" kern="1200" dirty="0"/>
        </a:p>
      </dsp:txBody>
      <dsp:txXfrm>
        <a:off x="5370150" y="2201639"/>
        <a:ext cx="2218859" cy="1109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NQwo7iTNc&amp;t=148s" TargetMode="External"/><Relationship Id="rId7" Type="http://schemas.openxmlformats.org/officeDocument/2006/relationships/hyperlink" Target="https://github.com/JSY8869/EoN/tree/master/New_HomeWork/4th" TargetMode="External"/><Relationship Id="rId2" Type="http://schemas.openxmlformats.org/officeDocument/2006/relationships/hyperlink" Target="https://www.youtube.com/watch?v=p_v_js0mx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F6CF8TZIhE" TargetMode="External"/><Relationship Id="rId5" Type="http://schemas.openxmlformats.org/officeDocument/2006/relationships/hyperlink" Target="https://github.com/JSY8869/EoN/tree/master/New_HomeWork/2nd" TargetMode="External"/><Relationship Id="rId4" Type="http://schemas.openxmlformats.org/officeDocument/2006/relationships/hyperlink" Target="https://www.youtube.com/watch?v=1-O4O0z4tRQ&amp;t=8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Y8869/EoN/tree/master/New_HomeWork/6th" TargetMode="External"/><Relationship Id="rId2" Type="http://schemas.openxmlformats.org/officeDocument/2006/relationships/hyperlink" Target="https://github.com/JSY8869/EoN/tree/master/New_HomeWork/5t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32330" y="2894530"/>
            <a:ext cx="2736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bg1"/>
                </a:solidFill>
              </a:rPr>
              <a:t>2020 </a:t>
            </a:r>
            <a:r>
              <a:rPr lang="en-US" altLang="ko-KR" sz="1600" i="1" dirty="0">
                <a:solidFill>
                  <a:schemeClr val="bg1"/>
                </a:solidFill>
              </a:rPr>
              <a:t>E-ON </a:t>
            </a:r>
            <a:r>
              <a:rPr lang="ko-KR" altLang="en-US" sz="1600" i="1" dirty="0">
                <a:solidFill>
                  <a:schemeClr val="bg1"/>
                </a:solidFill>
              </a:rPr>
              <a:t>결과보고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2021 </a:t>
            </a:r>
            <a:r>
              <a:rPr lang="en-US" altLang="ko-KR" sz="2000" b="1" i="1" dirty="0">
                <a:solidFill>
                  <a:schemeClr val="bg1"/>
                </a:solidFill>
              </a:rPr>
              <a:t>E-ON </a:t>
            </a:r>
            <a:r>
              <a:rPr lang="ko-KR" altLang="en-US" sz="2000" b="1" i="1" dirty="0">
                <a:solidFill>
                  <a:schemeClr val="bg1"/>
                </a:solidFill>
              </a:rPr>
              <a:t>계획 보고</a:t>
            </a:r>
            <a:endParaRPr lang="en-US" altLang="ko-KR" sz="2000" b="1" i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222716" y="5132000"/>
            <a:ext cx="2137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solidFill>
                  <a:schemeClr val="bg1"/>
                </a:solidFill>
              </a:rPr>
              <a:t>2021 </a:t>
            </a:r>
            <a:r>
              <a:rPr lang="ko-KR" altLang="en-US" sz="1400" b="1" i="1" dirty="0">
                <a:solidFill>
                  <a:schemeClr val="bg1"/>
                </a:solidFill>
              </a:rPr>
              <a:t>회장</a:t>
            </a:r>
            <a:r>
              <a:rPr lang="en-US" altLang="ko-KR" sz="1400" b="1" i="1" dirty="0">
                <a:solidFill>
                  <a:schemeClr val="bg1"/>
                </a:solidFill>
              </a:rPr>
              <a:t> 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16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기 정세영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055295" y="798380"/>
            <a:ext cx="1974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 smtClean="0">
                <a:solidFill>
                  <a:schemeClr val="bg1"/>
                </a:solidFill>
              </a:rPr>
              <a:t>2020 </a:t>
            </a:r>
            <a:r>
              <a:rPr lang="ko-KR" altLang="en-US" sz="1400" i="1" dirty="0">
                <a:solidFill>
                  <a:schemeClr val="bg1"/>
                </a:solidFill>
              </a:rPr>
              <a:t>회장 </a:t>
            </a:r>
            <a:endParaRPr lang="en-US" altLang="ko-KR" sz="1400" i="1" dirty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15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기 팽대원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9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2021 </a:t>
            </a:r>
            <a:r>
              <a:rPr lang="ko-KR" altLang="en-US" sz="2400" b="1" i="1" dirty="0">
                <a:solidFill>
                  <a:schemeClr val="bg1"/>
                </a:solidFill>
              </a:rPr>
              <a:t>동아리 계획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1995089" y="1681816"/>
            <a:ext cx="8862060" cy="458569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en-US" altLang="ko-KR" dirty="0"/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동아리 방향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54380" lvl="1" indent="-342900">
              <a:lnSpc>
                <a:spcPct val="120000"/>
              </a:lnSpc>
              <a:buFont typeface="맑은 고딕" panose="020B0503020000020004" pitchFamily="50" charset="-127"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가지의 언어</a:t>
            </a:r>
            <a:r>
              <a:rPr lang="en-US" altLang="ko-KR" dirty="0" smtClean="0"/>
              <a:t>(C, C++, Java, Python) </a:t>
            </a:r>
            <a:r>
              <a:rPr lang="ko-KR" altLang="en-US" dirty="0" smtClean="0"/>
              <a:t>중 본인이 선택한 언어에 대해 학교 강의만으로는 부족한 심화적인 부분을 학습하고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 프로젝트를 통해 공모전에 참가하여 협업을 통한 개발에 익숙해지도록 한다</a:t>
            </a:r>
            <a:r>
              <a:rPr lang="en-US" altLang="ko-KR" dirty="0" smtClean="0"/>
              <a:t>.</a:t>
            </a:r>
          </a:p>
          <a:p>
            <a:pPr marL="411480" lvl="1" indent="0"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공모전 및 대외활동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  <a:buFont typeface="맑은 고딕" panose="020B0503020000020004" pitchFamily="50" charset="-127"/>
              <a:buChar char="-"/>
            </a:pPr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en-US" altLang="ko-KR" dirty="0"/>
              <a:t>SW </a:t>
            </a:r>
            <a:r>
              <a:rPr lang="ko-KR" altLang="en-US" dirty="0"/>
              <a:t>경진대회</a:t>
            </a:r>
            <a:endParaRPr lang="en-US" altLang="ko-KR" b="1" dirty="0"/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dirty="0" err="1"/>
              <a:t>한이음</a:t>
            </a:r>
            <a:r>
              <a:rPr lang="ko-KR" altLang="en-US" dirty="0"/>
              <a:t> 멘토링 프로젝트 </a:t>
            </a:r>
            <a:r>
              <a:rPr lang="en-US" altLang="ko-KR" dirty="0"/>
              <a:t>&amp; </a:t>
            </a:r>
            <a:r>
              <a:rPr lang="ko-KR" altLang="en-US" dirty="0" err="1"/>
              <a:t>한이음</a:t>
            </a:r>
            <a:r>
              <a:rPr lang="ko-KR" altLang="en-US" dirty="0"/>
              <a:t> 공모전</a:t>
            </a:r>
            <a:endParaRPr lang="en-US" altLang="ko-KR" dirty="0"/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dirty="0"/>
              <a:t>각종 공모전 </a:t>
            </a:r>
            <a:r>
              <a:rPr lang="en-US" altLang="ko-KR" dirty="0"/>
              <a:t>or </a:t>
            </a:r>
            <a:r>
              <a:rPr lang="ko-KR" altLang="en-US" dirty="0"/>
              <a:t>경진대회 참가</a:t>
            </a:r>
            <a:endParaRPr lang="en-US" altLang="ko-KR" dirty="0"/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dirty="0"/>
              <a:t>세미나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컨퍼런스</a:t>
            </a:r>
            <a:r>
              <a:rPr lang="ko-KR" altLang="en-US" dirty="0"/>
              <a:t> 참가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기타 행사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 err="1"/>
              <a:t>EoN</a:t>
            </a:r>
            <a:r>
              <a:rPr lang="ko-KR" altLang="en-US" dirty="0"/>
              <a:t>의 날 </a:t>
            </a:r>
            <a:r>
              <a:rPr lang="en-US" altLang="ko-KR" dirty="0"/>
              <a:t>, </a:t>
            </a:r>
            <a:r>
              <a:rPr lang="ko-KR" altLang="en-US" dirty="0"/>
              <a:t>개강총회 </a:t>
            </a:r>
            <a:r>
              <a:rPr lang="en-US" altLang="ko-KR" dirty="0"/>
              <a:t>, </a:t>
            </a:r>
            <a:r>
              <a:rPr lang="ko-KR" altLang="en-US" dirty="0" err="1"/>
              <a:t>종강총회</a:t>
            </a:r>
            <a:r>
              <a:rPr lang="en-US" altLang="ko-KR" dirty="0"/>
              <a:t> , </a:t>
            </a:r>
            <a:r>
              <a:rPr lang="ko-KR" altLang="en-US" dirty="0"/>
              <a:t>관심분야 </a:t>
            </a:r>
            <a:r>
              <a:rPr lang="en-US" altLang="ko-KR" dirty="0"/>
              <a:t>study, MT</a:t>
            </a:r>
          </a:p>
          <a:p>
            <a:pPr marL="109728" indent="0">
              <a:buNone/>
            </a:pP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66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24" grpId="0" build="p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10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2020 </a:t>
            </a:r>
            <a:r>
              <a:rPr lang="ko-KR" altLang="en-US" sz="2400" b="1" i="1" dirty="0">
                <a:solidFill>
                  <a:schemeClr val="bg1"/>
                </a:solidFill>
              </a:rPr>
              <a:t>동아리 계획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1877380" y="1524240"/>
            <a:ext cx="9621053" cy="49542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566928" indent="-45720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 프로젝트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66928" indent="-457200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전하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JEoN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-Ha)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팀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200" dirty="0"/>
              <a:t>- </a:t>
            </a:r>
            <a:r>
              <a:rPr lang="ko-KR" altLang="en-US" sz="2000" dirty="0" err="1"/>
              <a:t>팽대원</a:t>
            </a:r>
            <a:r>
              <a:rPr lang="en-US" altLang="ko-KR" sz="2000" dirty="0"/>
              <a:t>, </a:t>
            </a:r>
            <a:r>
              <a:rPr lang="ko-KR" altLang="en-US" sz="2000" dirty="0"/>
              <a:t>기지연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임아름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주제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드라이브 </a:t>
            </a:r>
            <a:r>
              <a:rPr lang="ko-KR" altLang="en-US" sz="2000" dirty="0" err="1" smtClean="0"/>
              <a:t>쓰루</a:t>
            </a:r>
            <a:r>
              <a:rPr lang="ko-KR" altLang="en-US" sz="2000" dirty="0" smtClean="0"/>
              <a:t> 모델을 활용한 </a:t>
            </a:r>
            <a:r>
              <a:rPr lang="ko-KR" altLang="en-US" sz="2000" dirty="0" err="1" smtClean="0"/>
              <a:t>언택트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공모전 계획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한이</a:t>
            </a:r>
            <a:r>
              <a:rPr lang="ko-KR" altLang="en-US" sz="2000" dirty="0" err="1"/>
              <a:t>음</a:t>
            </a:r>
            <a:endParaRPr lang="en-US" altLang="ko-KR" sz="2400" dirty="0"/>
          </a:p>
          <a:p>
            <a:pPr marL="566928" indent="-457200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우수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(Us-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altLang="ko-KR" sz="2400" dirty="0"/>
              <a:t> - </a:t>
            </a:r>
            <a:r>
              <a:rPr lang="ko-KR" altLang="en-US" sz="2000" dirty="0" smtClean="0"/>
              <a:t>정세영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이수혁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박지수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박소현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주제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치매예방 어플리케이션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공모전 계획 </a:t>
            </a:r>
            <a:r>
              <a:rPr lang="en-US" altLang="ko-KR" sz="2000" dirty="0"/>
              <a:t>: </a:t>
            </a:r>
            <a:r>
              <a:rPr lang="ko-KR" altLang="en-US" sz="2000" dirty="0" err="1" smtClean="0"/>
              <a:t>한이음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340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24" grpId="0" build="p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16</a:t>
            </a:r>
            <a:r>
              <a:rPr lang="ko-KR" altLang="en-US" i="1" dirty="0">
                <a:solidFill>
                  <a:schemeClr val="bg1"/>
                </a:solidFill>
              </a:rPr>
              <a:t>기 </a:t>
            </a:r>
            <a:r>
              <a:rPr lang="ko-KR" altLang="en-US" sz="2400" b="1" i="1" dirty="0">
                <a:solidFill>
                  <a:schemeClr val="bg1"/>
                </a:solidFill>
              </a:rPr>
              <a:t>신입생 커리큘럼 </a:t>
            </a:r>
            <a:r>
              <a:rPr lang="en-US" altLang="ko-KR" sz="2400" b="1" i="1" dirty="0">
                <a:solidFill>
                  <a:schemeClr val="bg1"/>
                </a:solidFill>
              </a:rPr>
              <a:t>-1</a:t>
            </a:r>
            <a:r>
              <a:rPr lang="ko-KR" altLang="en-US" sz="2400" b="1" i="1" dirty="0">
                <a:solidFill>
                  <a:schemeClr val="bg1"/>
                </a:solidFill>
              </a:rPr>
              <a:t>학기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6928" indent="-457200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 프로젝트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28122"/>
              </p:ext>
            </p:extLst>
          </p:nvPr>
        </p:nvGraphicFramePr>
        <p:xfrm>
          <a:off x="1742906" y="2795587"/>
          <a:ext cx="9745691" cy="3111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007">
                  <a:extLst>
                    <a:ext uri="{9D8B030D-6E8A-4147-A177-3AD203B41FA5}">
                      <a16:colId xmlns="" xmlns:a16="http://schemas.microsoft.com/office/drawing/2014/main" val="2116851396"/>
                    </a:ext>
                  </a:extLst>
                </a:gridCol>
                <a:gridCol w="777789">
                  <a:extLst>
                    <a:ext uri="{9D8B030D-6E8A-4147-A177-3AD203B41FA5}">
                      <a16:colId xmlns="" xmlns:a16="http://schemas.microsoft.com/office/drawing/2014/main" val="1750561354"/>
                    </a:ext>
                  </a:extLst>
                </a:gridCol>
                <a:gridCol w="560007">
                  <a:extLst>
                    <a:ext uri="{9D8B030D-6E8A-4147-A177-3AD203B41FA5}">
                      <a16:colId xmlns="" xmlns:a16="http://schemas.microsoft.com/office/drawing/2014/main" val="2347255403"/>
                    </a:ext>
                  </a:extLst>
                </a:gridCol>
                <a:gridCol w="3733088">
                  <a:extLst>
                    <a:ext uri="{9D8B030D-6E8A-4147-A177-3AD203B41FA5}">
                      <a16:colId xmlns="" xmlns:a16="http://schemas.microsoft.com/office/drawing/2014/main" val="2758125311"/>
                    </a:ext>
                  </a:extLst>
                </a:gridCol>
                <a:gridCol w="2551445">
                  <a:extLst>
                    <a:ext uri="{9D8B030D-6E8A-4147-A177-3AD203B41FA5}">
                      <a16:colId xmlns="" xmlns:a16="http://schemas.microsoft.com/office/drawing/2014/main" val="3023569253"/>
                    </a:ext>
                  </a:extLst>
                </a:gridCol>
                <a:gridCol w="1563355">
                  <a:extLst>
                    <a:ext uri="{9D8B030D-6E8A-4147-A177-3AD203B41FA5}">
                      <a16:colId xmlns="" xmlns:a16="http://schemas.microsoft.com/office/drawing/2014/main" val="1578824309"/>
                    </a:ext>
                  </a:extLst>
                </a:gridCol>
              </a:tblGrid>
              <a:tr h="1845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참고 자료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과제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048052647"/>
                  </a:ext>
                </a:extLst>
              </a:tr>
              <a:tr h="18458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2020-03-08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교시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동아리 소개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2"/>
                        </a:rPr>
                        <a:t>어떤 언어부터 배워야 할까</a:t>
                      </a:r>
                      <a:r>
                        <a:rPr lang="en-US" altLang="ko-KR" sz="1100" b="1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2"/>
                        </a:rPr>
                        <a:t>?</a:t>
                      </a:r>
                      <a:endParaRPr lang="ko-KR" altLang="en-US" sz="1100" b="1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Github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Gitlab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133926477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앞으로의 과제 및 진행방향에 대한 소개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3"/>
                        </a:rPr>
                        <a:t>깃</a:t>
                      </a:r>
                      <a:r>
                        <a:rPr lang="en-US" altLang="ko-KR" sz="1100" b="1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3"/>
                        </a:rPr>
                        <a:t>,</a:t>
                      </a:r>
                      <a:r>
                        <a:rPr lang="ko-KR" altLang="en-US" sz="1100" b="1" i="0" u="sng" strike="noStrike" dirty="0" err="1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3"/>
                        </a:rPr>
                        <a:t>깃허브</a:t>
                      </a:r>
                      <a:endParaRPr lang="ko-KR" altLang="en-US" sz="1100" b="1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9613016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한이음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진행에 관하여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설명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sng" strike="noStrike" kern="1200" dirty="0" smtClean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인기폭풍 </a:t>
                      </a:r>
                      <a:r>
                        <a:rPr lang="ko-KR" altLang="en-US" sz="1100" b="1" i="0" u="sng" strike="noStrike" kern="1200" dirty="0" err="1" smtClean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파이썬의</a:t>
                      </a:r>
                      <a:r>
                        <a:rPr lang="ko-KR" altLang="en-US" sz="1100" b="1" i="0" u="sng" strike="noStrike" kern="1200" dirty="0" smtClean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비결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8426834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809915359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2020-03-15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Github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Desktop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대한 설명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Desktop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5"/>
                        </a:rPr>
                        <a:t>홀수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5"/>
                        </a:rPr>
                        <a:t>짝수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90894609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VSCODE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대한 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sng" strike="noStrike" kern="1200" dirty="0" smtClean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프로그래밍 독학할 때 자주 하는 실수 </a:t>
                      </a:r>
                      <a:r>
                        <a:rPr lang="en-US" altLang="ko-KR" sz="1100" b="1" i="0" u="sng" strike="noStrike" kern="1200" dirty="0" smtClean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5</a:t>
                      </a:r>
                      <a:r>
                        <a:rPr lang="ko-KR" altLang="en-US" sz="1100" b="1" i="0" u="sng" strike="noStrike" kern="1200" dirty="0" smtClean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가지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7162841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Notion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대한 소개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Notion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2989440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255229688"/>
                  </a:ext>
                </a:extLst>
              </a:tr>
              <a:tr h="55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2020-03-22</a:t>
                      </a:r>
                    </a:p>
                  </a:txBody>
                  <a:tcPr marL="7620" marR="7620" marT="7620" marB="0" anchor="ctr"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팀 프로젝트 진행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5"/>
                        </a:rPr>
                        <a:t>원소의 합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19402266"/>
                  </a:ext>
                </a:extLst>
              </a:tr>
              <a:tr h="184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94974787"/>
                  </a:ext>
                </a:extLst>
              </a:tr>
              <a:tr h="55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2020-03-29</a:t>
                      </a:r>
                    </a:p>
                  </a:txBody>
                  <a:tcPr marL="7620" marR="7620" marT="7620" marB="0" anchor="ctr"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+mj-lt"/>
                          <a:hlinkClick r:id="rId7"/>
                        </a:rPr>
                        <a:t>Bubble Sort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590364620"/>
                  </a:ext>
                </a:extLst>
              </a:tr>
            </a:tbl>
          </a:graphicData>
        </a:graphic>
      </p:graphicFrame>
      <p:sp>
        <p:nvSpPr>
          <p:cNvPr id="28" name="내용 개체 틀 1"/>
          <p:cNvSpPr>
            <a:spLocks noGrp="1"/>
          </p:cNvSpPr>
          <p:nvPr>
            <p:ph idx="1"/>
          </p:nvPr>
        </p:nvSpPr>
        <p:spPr>
          <a:xfrm>
            <a:off x="1526314" y="1430099"/>
            <a:ext cx="6312127" cy="49542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566928" indent="-45720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커리큘럼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52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28" grpId="0" build="p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12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16</a:t>
            </a:r>
            <a:r>
              <a:rPr lang="ko-KR" altLang="en-US" i="1" dirty="0">
                <a:solidFill>
                  <a:schemeClr val="bg1"/>
                </a:solidFill>
              </a:rPr>
              <a:t>기 </a:t>
            </a:r>
            <a:r>
              <a:rPr lang="ko-KR" altLang="en-US" sz="2400" b="1" i="1" dirty="0">
                <a:solidFill>
                  <a:schemeClr val="bg1"/>
                </a:solidFill>
              </a:rPr>
              <a:t>신입생 커리큘럼 </a:t>
            </a:r>
            <a:r>
              <a:rPr lang="en-US" altLang="ko-KR" sz="2400" b="1" i="1" dirty="0">
                <a:solidFill>
                  <a:schemeClr val="bg1"/>
                </a:solidFill>
              </a:rPr>
              <a:t>-1</a:t>
            </a:r>
            <a:r>
              <a:rPr lang="ko-KR" altLang="en-US" sz="2400" b="1" i="1" dirty="0">
                <a:solidFill>
                  <a:schemeClr val="bg1"/>
                </a:solidFill>
              </a:rPr>
              <a:t>학기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6928" indent="-457200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>
            <a:spLocks noGrp="1"/>
          </p:cNvSpPr>
          <p:nvPr>
            <p:ph idx="1"/>
          </p:nvPr>
        </p:nvSpPr>
        <p:spPr>
          <a:xfrm>
            <a:off x="1526314" y="1430099"/>
            <a:ext cx="6312127" cy="49542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566928" indent="-457200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커리큘럼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06837"/>
              </p:ext>
            </p:extLst>
          </p:nvPr>
        </p:nvGraphicFramePr>
        <p:xfrm>
          <a:off x="1648894" y="2534654"/>
          <a:ext cx="9917463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7314"/>
                <a:gridCol w="1983664"/>
                <a:gridCol w="5246485"/>
              </a:tblGrid>
              <a:tr h="4170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날짜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2020-04-05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effectLst/>
                          <a:hlinkClick r:id="rId2"/>
                        </a:rPr>
                        <a:t>수 찾기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2020-04-12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effectLst/>
                          <a:hlinkClick r:id="rId3"/>
                        </a:rPr>
                        <a:t>경우의 </a:t>
                      </a:r>
                      <a:r>
                        <a:rPr lang="ko-KR" altLang="en-US" sz="1400" u="sng" strike="noStrike" dirty="0" smtClean="0">
                          <a:effectLst/>
                          <a:hlinkClick r:id="rId3"/>
                        </a:rPr>
                        <a:t>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2020-04-19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중간고사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2020-04-26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6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28" grpId="0" build="p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13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16</a:t>
            </a:r>
            <a:r>
              <a:rPr lang="ko-KR" altLang="en-US" i="1" dirty="0">
                <a:solidFill>
                  <a:schemeClr val="bg1"/>
                </a:solidFill>
              </a:rPr>
              <a:t>기 </a:t>
            </a:r>
            <a:r>
              <a:rPr lang="ko-KR" altLang="en-US" sz="2400" b="1" i="1" dirty="0">
                <a:solidFill>
                  <a:schemeClr val="bg1"/>
                </a:solidFill>
              </a:rPr>
              <a:t>신입생 커리큘럼 </a:t>
            </a:r>
            <a:r>
              <a:rPr lang="en-US" altLang="ko-KR" sz="2400" b="1" i="1" dirty="0">
                <a:solidFill>
                  <a:schemeClr val="bg1"/>
                </a:solidFill>
              </a:rPr>
              <a:t>-1</a:t>
            </a:r>
            <a:r>
              <a:rPr lang="ko-KR" altLang="en-US" sz="2400" b="1" i="1" dirty="0">
                <a:solidFill>
                  <a:schemeClr val="bg1"/>
                </a:solidFill>
              </a:rPr>
              <a:t>학기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6928" indent="-457200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 프로젝트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>
            <a:spLocks noGrp="1"/>
          </p:cNvSpPr>
          <p:nvPr>
            <p:ph idx="1"/>
          </p:nvPr>
        </p:nvSpPr>
        <p:spPr>
          <a:xfrm>
            <a:off x="1526314" y="1430099"/>
            <a:ext cx="6312127" cy="49542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566928" indent="-45720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커리큘럼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55313"/>
              </p:ext>
            </p:extLst>
          </p:nvPr>
        </p:nvGraphicFramePr>
        <p:xfrm>
          <a:off x="1711622" y="2825581"/>
          <a:ext cx="9917463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7314"/>
                <a:gridCol w="1983664"/>
                <a:gridCol w="5246485"/>
              </a:tblGrid>
              <a:tr h="4170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날짜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2020-05-03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맑은 고딕"/>
                        </a:rPr>
                        <a:t>도서관리 프로그램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2020-05-10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2020-05-17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미정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</a:tr>
              <a:tr h="605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2020-05-24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dobe 고딕 Std B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28" grpId="0" build="p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14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16</a:t>
            </a:r>
            <a:r>
              <a:rPr lang="ko-KR" altLang="en-US" i="1" dirty="0">
                <a:solidFill>
                  <a:schemeClr val="bg1"/>
                </a:solidFill>
              </a:rPr>
              <a:t>기 </a:t>
            </a:r>
            <a:r>
              <a:rPr lang="ko-KR" altLang="en-US" sz="2400" b="1" i="1" dirty="0">
                <a:solidFill>
                  <a:schemeClr val="bg1"/>
                </a:solidFill>
              </a:rPr>
              <a:t>신입생 커리큘럼 </a:t>
            </a:r>
            <a:r>
              <a:rPr lang="en-US" altLang="ko-KR" sz="2400" b="1" i="1" dirty="0">
                <a:solidFill>
                  <a:schemeClr val="bg1"/>
                </a:solidFill>
              </a:rPr>
              <a:t>–</a:t>
            </a:r>
            <a:r>
              <a:rPr lang="ko-KR" altLang="en-US" sz="2400" b="1" i="1" dirty="0">
                <a:solidFill>
                  <a:schemeClr val="bg1"/>
                </a:solidFill>
              </a:rPr>
              <a:t>여름 방학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31304"/>
              </p:ext>
            </p:extLst>
          </p:nvPr>
        </p:nvGraphicFramePr>
        <p:xfrm>
          <a:off x="2677817" y="3693884"/>
          <a:ext cx="7985074" cy="26098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938">
                  <a:extLst>
                    <a:ext uri="{9D8B030D-6E8A-4147-A177-3AD203B41FA5}">
                      <a16:colId xmlns="" xmlns:a16="http://schemas.microsoft.com/office/drawing/2014/main" val="534812621"/>
                    </a:ext>
                  </a:extLst>
                </a:gridCol>
                <a:gridCol w="3286471">
                  <a:extLst>
                    <a:ext uri="{9D8B030D-6E8A-4147-A177-3AD203B41FA5}">
                      <a16:colId xmlns="" xmlns:a16="http://schemas.microsoft.com/office/drawing/2014/main" val="3395911555"/>
                    </a:ext>
                  </a:extLst>
                </a:gridCol>
                <a:gridCol w="3099665">
                  <a:extLst>
                    <a:ext uri="{9D8B030D-6E8A-4147-A177-3AD203B41FA5}">
                      <a16:colId xmlns="" xmlns:a16="http://schemas.microsoft.com/office/drawing/2014/main" val="3314748898"/>
                    </a:ext>
                  </a:extLst>
                </a:gridCol>
              </a:tblGrid>
              <a:tr h="5219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여름 방학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702932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공통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학년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학년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81091033"/>
                  </a:ext>
                </a:extLst>
              </a:tr>
              <a:tr h="1565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 </a:t>
                      </a:r>
                      <a:r>
                        <a:rPr lang="ko-KR" altLang="en-US" sz="1100" u="none" strike="noStrike" dirty="0">
                          <a:effectLst/>
                        </a:rPr>
                        <a:t>언어 공부 및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smtClean="0">
                          <a:effectLst/>
                        </a:rPr>
                        <a:t>알고리즘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자료구조 공부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effectLst/>
                        </a:rPr>
                        <a:t>게임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웹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/ Deep Learning / APP / 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기타각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관심분야에 대한 학습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ko-KR" altLang="en-US" sz="1100" u="none" strike="noStrike" dirty="0" smtClean="0">
                          <a:effectLst/>
                        </a:rPr>
                        <a:t>공학설계 </a:t>
                      </a:r>
                      <a:r>
                        <a:rPr lang="en-US" altLang="ko-KR" sz="1100" u="none" strike="noStrike" dirty="0">
                          <a:effectLst/>
                        </a:rPr>
                        <a:t>&amp;</a:t>
                      </a:r>
                      <a:r>
                        <a:rPr lang="ko-KR" altLang="en-US" sz="1100" u="none" strike="noStrike" dirty="0">
                          <a:effectLst/>
                        </a:rPr>
                        <a:t> 공모전 프로젝트 진행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effectLst/>
                        </a:rPr>
                        <a:t>공학설계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&amp;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공모전 프로젝트 진행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25327410"/>
                  </a:ext>
                </a:extLst>
              </a:tr>
            </a:tbl>
          </a:graphicData>
        </a:graphic>
      </p:graphicFrame>
      <p:sp>
        <p:nvSpPr>
          <p:cNvPr id="26" name="내용 개체 틀 1"/>
          <p:cNvSpPr>
            <a:spLocks noGrp="1"/>
          </p:cNvSpPr>
          <p:nvPr>
            <p:ph idx="1"/>
          </p:nvPr>
        </p:nvSpPr>
        <p:spPr>
          <a:xfrm>
            <a:off x="1742906" y="1261442"/>
            <a:ext cx="7243613" cy="24143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566928" indent="-45720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커리큘럼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여름 방학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~7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 및 자료구조 공부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- 3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공학설계 및 공모전 프로젝트 진행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관심분야 학습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공모전 프로젝트 진행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3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26" grpId="0" build="p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15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16</a:t>
            </a:r>
            <a:r>
              <a:rPr lang="ko-KR" altLang="en-US" i="1" dirty="0">
                <a:solidFill>
                  <a:schemeClr val="bg1"/>
                </a:solidFill>
              </a:rPr>
              <a:t>기 </a:t>
            </a:r>
            <a:r>
              <a:rPr lang="ko-KR" altLang="en-US" sz="2400" b="1" i="1" dirty="0">
                <a:solidFill>
                  <a:schemeClr val="bg1"/>
                </a:solidFill>
              </a:rPr>
              <a:t>신입생 커리큘럼 </a:t>
            </a:r>
            <a:r>
              <a:rPr lang="en-US" altLang="ko-KR" sz="2400" b="1" i="1" dirty="0">
                <a:solidFill>
                  <a:schemeClr val="bg1"/>
                </a:solidFill>
              </a:rPr>
              <a:t>-2</a:t>
            </a:r>
            <a:r>
              <a:rPr lang="ko-KR" altLang="en-US" sz="2400" b="1" i="1" dirty="0">
                <a:solidFill>
                  <a:schemeClr val="bg1"/>
                </a:solidFill>
              </a:rPr>
              <a:t>학기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68961"/>
              </p:ext>
            </p:extLst>
          </p:nvPr>
        </p:nvGraphicFramePr>
        <p:xfrm>
          <a:off x="2170172" y="2182018"/>
          <a:ext cx="7164620" cy="43513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7504">
                  <a:extLst>
                    <a:ext uri="{9D8B030D-6E8A-4147-A177-3AD203B41FA5}">
                      <a16:colId xmlns="" xmlns:a16="http://schemas.microsoft.com/office/drawing/2014/main" val="3505496883"/>
                    </a:ext>
                  </a:extLst>
                </a:gridCol>
                <a:gridCol w="1943479">
                  <a:extLst>
                    <a:ext uri="{9D8B030D-6E8A-4147-A177-3AD203B41FA5}">
                      <a16:colId xmlns="" xmlns:a16="http://schemas.microsoft.com/office/drawing/2014/main" val="4025293895"/>
                    </a:ext>
                  </a:extLst>
                </a:gridCol>
                <a:gridCol w="1945438">
                  <a:extLst>
                    <a:ext uri="{9D8B030D-6E8A-4147-A177-3AD203B41FA5}">
                      <a16:colId xmlns="" xmlns:a16="http://schemas.microsoft.com/office/drawing/2014/main" val="3316025559"/>
                    </a:ext>
                  </a:extLst>
                </a:gridCol>
                <a:gridCol w="407504">
                  <a:extLst>
                    <a:ext uri="{9D8B030D-6E8A-4147-A177-3AD203B41FA5}">
                      <a16:colId xmlns="" xmlns:a16="http://schemas.microsoft.com/office/drawing/2014/main" val="1946136811"/>
                    </a:ext>
                  </a:extLst>
                </a:gridCol>
                <a:gridCol w="548563">
                  <a:extLst>
                    <a:ext uri="{9D8B030D-6E8A-4147-A177-3AD203B41FA5}">
                      <a16:colId xmlns="" xmlns:a16="http://schemas.microsoft.com/office/drawing/2014/main" val="988247698"/>
                    </a:ext>
                  </a:extLst>
                </a:gridCol>
                <a:gridCol w="1912132">
                  <a:extLst>
                    <a:ext uri="{9D8B030D-6E8A-4147-A177-3AD203B41FA5}">
                      <a16:colId xmlns="" xmlns:a16="http://schemas.microsoft.com/office/drawing/2014/main" val="4292263132"/>
                    </a:ext>
                  </a:extLst>
                </a:gridCol>
              </a:tblGrid>
              <a:tr h="34314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r>
                        <a:rPr lang="ko-KR" altLang="en-US" sz="800" u="none" strike="noStrike" dirty="0">
                          <a:effectLst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진행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r>
                        <a:rPr lang="ko-KR" altLang="en-US" sz="800" u="none" strike="noStrike">
                          <a:effectLst/>
                        </a:rPr>
                        <a:t>월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진행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2900723581"/>
                  </a:ext>
                </a:extLst>
              </a:tr>
              <a:tr h="525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진행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진행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3374356084"/>
                  </a:ext>
                </a:extLst>
              </a:tr>
              <a:tr h="42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진행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중간고사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1241222010"/>
                  </a:ext>
                </a:extLst>
              </a:tr>
              <a:tr h="35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4</a:t>
                      </a:r>
                      <a:r>
                        <a:rPr lang="ko-KR" altLang="en-US" sz="800" u="none" strike="noStrike" dirty="0">
                          <a:effectLst/>
                        </a:rPr>
                        <a:t>주차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진행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중간고사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1382903259"/>
                  </a:ext>
                </a:extLst>
              </a:tr>
              <a:tr h="350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진행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76386153"/>
                  </a:ext>
                </a:extLst>
              </a:tr>
              <a:tr h="48186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r>
                        <a:rPr lang="ko-KR" altLang="en-US" sz="800" u="none" strike="noStrike">
                          <a:effectLst/>
                        </a:rPr>
                        <a:t>월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한이음</a:t>
                      </a:r>
                      <a:r>
                        <a:rPr lang="ko-KR" altLang="en-US" sz="800" u="none" strike="noStrike" dirty="0">
                          <a:effectLst/>
                        </a:rPr>
                        <a:t> 공모전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임베디드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SW </a:t>
                      </a:r>
                      <a:r>
                        <a:rPr lang="ko-KR" altLang="en-US" sz="800" u="none" strike="noStrike" dirty="0">
                          <a:effectLst/>
                        </a:rPr>
                        <a:t>경진대회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진행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월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기말고사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1681759499"/>
                  </a:ext>
                </a:extLst>
              </a:tr>
              <a:tr h="481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한이음</a:t>
                      </a:r>
                      <a:r>
                        <a:rPr lang="ko-KR" altLang="en-US" sz="800" u="none" strike="noStrike" dirty="0">
                          <a:effectLst/>
                        </a:rPr>
                        <a:t> 공모전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임베디드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SW </a:t>
                      </a:r>
                      <a:r>
                        <a:rPr lang="ko-KR" altLang="en-US" sz="800" u="none" strike="noStrike" dirty="0">
                          <a:effectLst/>
                        </a:rPr>
                        <a:t>경진대회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진행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기말고사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3211751325"/>
                  </a:ext>
                </a:extLst>
              </a:tr>
              <a:tr h="481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한이음</a:t>
                      </a:r>
                      <a:r>
                        <a:rPr lang="ko-KR" altLang="en-US" sz="800" u="none" strike="noStrike" dirty="0">
                          <a:effectLst/>
                        </a:rPr>
                        <a:t> 공모전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임베디드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SW </a:t>
                      </a:r>
                      <a:r>
                        <a:rPr lang="ko-KR" altLang="en-US" sz="800" u="none" strike="noStrike" dirty="0">
                          <a:effectLst/>
                        </a:rPr>
                        <a:t>경진대회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진행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extLst>
                  <a:ext uri="{0D108BD9-81ED-4DB2-BD59-A6C34878D82A}">
                    <a16:rowId xmlns="" xmlns:a16="http://schemas.microsoft.com/office/drawing/2014/main" val="3788642279"/>
                  </a:ext>
                </a:extLst>
              </a:tr>
              <a:tr h="481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한이음</a:t>
                      </a:r>
                      <a:r>
                        <a:rPr lang="ko-KR" altLang="en-US" sz="800" u="none" strike="noStrike" dirty="0">
                          <a:effectLst/>
                        </a:rPr>
                        <a:t> 공모전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임베디드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SW </a:t>
                      </a:r>
                      <a:r>
                        <a:rPr lang="ko-KR" altLang="en-US" sz="800" u="none" strike="noStrike" dirty="0">
                          <a:effectLst/>
                        </a:rPr>
                        <a:t>경진대회 준비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진행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98327"/>
                  </a:ext>
                </a:extLst>
              </a:tr>
              <a:tr h="42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기말고사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1" marR="7301" marT="730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4017139"/>
                  </a:ext>
                </a:extLst>
              </a:tr>
            </a:tbl>
          </a:graphicData>
        </a:graphic>
      </p:graphicFrame>
      <p:sp>
        <p:nvSpPr>
          <p:cNvPr id="26" name="내용 개체 틀 1"/>
          <p:cNvSpPr>
            <a:spLocks noGrp="1"/>
          </p:cNvSpPr>
          <p:nvPr>
            <p:ph idx="1"/>
          </p:nvPr>
        </p:nvSpPr>
        <p:spPr>
          <a:xfrm>
            <a:off x="1761956" y="1090386"/>
            <a:ext cx="6312127" cy="49542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566928" indent="-45720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커리큘럼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41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26" grpId="0" build="p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486274" y="2118519"/>
              <a:ext cx="3334787" cy="2620962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r>
                <a:rPr lang="en-US" altLang="ko-KR" sz="2400" dirty="0">
                  <a:solidFill>
                    <a:srgbClr val="0CB9E8"/>
                  </a:solidFill>
                </a:rPr>
                <a:t>END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Thank You~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1981200" y="1446174"/>
            <a:ext cx="8862060" cy="5105502"/>
          </a:xfrm>
        </p:spPr>
        <p:txBody>
          <a:bodyPr anchor="ctr"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109728" indent="0" algn="ctr">
              <a:buNone/>
            </a:pPr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endParaRPr lang="en-US" altLang="ko-K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US" altLang="ko-KR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C4F6F8FF-54CE-44E3-BD87-E919882B6EFB}"/>
              </a:ext>
            </a:extLst>
          </p:cNvPr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3BA3939C-5B76-460D-B5B5-95FF44E29C68}"/>
              </a:ext>
            </a:extLst>
          </p:cNvPr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>
                <a:solidFill>
                  <a:schemeClr val="bg1"/>
                </a:solidFill>
              </a:rPr>
              <a:t>기존 멤버 소개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chemeClr val="bg1">
                  <a:lumMod val="95000"/>
                </a:schemeClr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9CA8FC29-2094-4732-90AC-5ECA7B36CFF9}"/>
              </a:ext>
            </a:extLst>
          </p:cNvPr>
          <p:cNvSpPr/>
          <p:nvPr/>
        </p:nvSpPr>
        <p:spPr>
          <a:xfrm>
            <a:off x="1021471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8397930" y="5001351"/>
            <a:ext cx="3624974" cy="1750287"/>
          </a:xfrm>
          <a:custGeom>
            <a:avLst/>
            <a:gdLst>
              <a:gd name="connsiteX0" fmla="*/ 0 w 3624974"/>
              <a:gd name="connsiteY0" fmla="*/ 0 h 1750287"/>
              <a:gd name="connsiteX1" fmla="*/ 3624974 w 3624974"/>
              <a:gd name="connsiteY1" fmla="*/ 0 h 1750287"/>
              <a:gd name="connsiteX2" fmla="*/ 3624974 w 3624974"/>
              <a:gd name="connsiteY2" fmla="*/ 1750287 h 1750287"/>
              <a:gd name="connsiteX3" fmla="*/ 0 w 3624974"/>
              <a:gd name="connsiteY3" fmla="*/ 1750287 h 1750287"/>
              <a:gd name="connsiteX4" fmla="*/ 0 w 3624974"/>
              <a:gd name="connsiteY4" fmla="*/ 0 h 175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974" h="1750287">
                <a:moveTo>
                  <a:pt x="0" y="0"/>
                </a:moveTo>
                <a:lnTo>
                  <a:pt x="3624974" y="0"/>
                </a:lnTo>
                <a:lnTo>
                  <a:pt x="3624974" y="1750287"/>
                </a:lnTo>
                <a:lnTo>
                  <a:pt x="0" y="1750287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b="1" u="sng" dirty="0">
                <a:solidFill>
                  <a:srgbClr val="0CB9E8"/>
                </a:solidFill>
              </a:rPr>
              <a:t>총원 </a:t>
            </a:r>
            <a:r>
              <a:rPr lang="en-US" altLang="ko-KR" sz="3200" b="1" u="sng" dirty="0">
                <a:solidFill>
                  <a:srgbClr val="0CB9E8"/>
                </a:solidFill>
              </a:rPr>
              <a:t>: </a:t>
            </a:r>
            <a:r>
              <a:rPr lang="en-US" altLang="ko-KR" sz="3200" b="1" u="sng" dirty="0" smtClean="0">
                <a:solidFill>
                  <a:srgbClr val="0CB9E8"/>
                </a:solidFill>
              </a:rPr>
              <a:t>30</a:t>
            </a:r>
            <a:endParaRPr lang="ko-KR" altLang="en-US" sz="3200" b="1" u="sng" dirty="0">
              <a:solidFill>
                <a:srgbClr val="0CB9E8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23129" y="1959603"/>
            <a:ext cx="8326033" cy="2836510"/>
            <a:chOff x="-11464013" y="-2937642"/>
            <a:chExt cx="8326033" cy="2836510"/>
          </a:xfrm>
        </p:grpSpPr>
        <p:sp>
          <p:nvSpPr>
            <p:cNvPr id="95" name="직사각형 94"/>
            <p:cNvSpPr/>
            <p:nvPr/>
          </p:nvSpPr>
          <p:spPr>
            <a:xfrm>
              <a:off x="-9712915" y="-964132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안재홍</a:t>
              </a:r>
              <a:endParaRPr lang="ko-KR" altLang="en-US" sz="20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-7953504" y="-964132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전수빈</a:t>
              </a:r>
              <a:endParaRPr lang="ko-KR" altLang="en-US" sz="2000" b="1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-11464013" y="-964132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장현</a:t>
              </a:r>
              <a:r>
                <a:rPr lang="ko-KR" altLang="en-US" sz="2000" b="1" dirty="0"/>
                <a:t>우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-6202406" y="-964132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지재</a:t>
              </a:r>
              <a:r>
                <a:rPr lang="ko-KR" altLang="en-US" sz="2000" b="1" dirty="0"/>
                <a:t>욱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-9712915" y="-471899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박지수</a:t>
              </a:r>
              <a:endParaRPr lang="ko-KR" altLang="en-US" sz="20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-7953504" y="-471899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이유</a:t>
              </a:r>
              <a:r>
                <a:rPr lang="ko-KR" altLang="en-US" sz="2000" b="1" dirty="0"/>
                <a:t>진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-11464013" y="-471899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팽대원</a:t>
              </a:r>
              <a:endParaRPr lang="ko-KR" altLang="en-US" sz="2000" b="1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-6202406" y="-471899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임아름</a:t>
              </a:r>
              <a:endParaRPr lang="ko-KR" altLang="en-US" sz="2000" b="1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-9679399" y="-2937642"/>
              <a:ext cx="1287991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곽유진</a:t>
              </a:r>
              <a:endParaRPr lang="ko-KR" altLang="en-US" sz="2000" b="1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-7936746" y="-2937642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기지</a:t>
              </a:r>
              <a:r>
                <a:rPr lang="ko-KR" altLang="en-US" sz="2000" b="1" dirty="0"/>
                <a:t>연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-11430497" y="-2937642"/>
              <a:ext cx="1287831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 smtClean="0"/>
                <a:t>강백구</a:t>
              </a:r>
              <a:endParaRPr lang="ko-KR" altLang="en-US" sz="2000" b="1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-6193961" y="-2937642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정세영</a:t>
              </a:r>
              <a:endParaRPr lang="ko-KR" altLang="en-US" sz="2000" b="1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-4441146" y="-2937642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김중완</a:t>
              </a:r>
              <a:endParaRPr lang="ko-KR" altLang="en-US" sz="2000" b="1" dirty="0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-9687844" y="-2435305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김선</a:t>
              </a:r>
              <a:r>
                <a:rPr lang="ko-KR" altLang="en-US" sz="2000" b="1" dirty="0"/>
                <a:t>교</a:t>
              </a:r>
              <a:endParaRPr lang="en-US" altLang="ko-KR" sz="2000" b="1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-7936746" y="-2435305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김수현</a:t>
              </a:r>
              <a:endParaRPr lang="ko-KR" altLang="en-US" sz="2000" b="1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-6185648" y="-2435305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박경태</a:t>
              </a:r>
              <a:endParaRPr lang="ko-KR" altLang="en-US" sz="2000" b="1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-4434124" y="-2425864"/>
              <a:ext cx="1296144" cy="361877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박선</a:t>
              </a:r>
              <a:r>
                <a:rPr lang="ko-KR" altLang="en-US" sz="2000" b="1" dirty="0"/>
                <a:t>주</a:t>
              </a: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-9687552" y="-1948318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심원보</a:t>
              </a:r>
              <a:endParaRPr lang="ko-KR" altLang="en-US" sz="2000" b="1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-7936746" y="-1948318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안재형</a:t>
              </a:r>
              <a:endParaRPr lang="ko-KR" altLang="en-US" sz="2000" b="1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-6185356" y="-1948318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남은우</a:t>
              </a:r>
              <a:endParaRPr lang="ko-KR" altLang="en-US" sz="2000" b="1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-4440854" y="-1948318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김우진</a:t>
              </a:r>
              <a:endParaRPr lang="ko-KR" altLang="en-US" sz="2000" b="1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-9696157" y="-1446457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이수혁</a:t>
              </a:r>
              <a:endParaRPr lang="ko-KR" altLang="en-US" sz="2000" b="1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-7936746" y="-1446457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이정은</a:t>
              </a:r>
              <a:endParaRPr lang="ko-KR" altLang="en-US" sz="2000" b="1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-11438942" y="-2435305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김민수</a:t>
              </a:r>
              <a:endParaRPr lang="ko-KR" altLang="en-US" sz="2000" b="1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-11438650" y="-1948318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정영윤</a:t>
              </a:r>
              <a:endParaRPr lang="ko-KR" altLang="en-US" sz="2000" b="1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-11447255" y="-1446457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정다훈</a:t>
              </a:r>
              <a:endParaRPr lang="ko-KR" altLang="en-US" sz="2000" b="1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-6185648" y="-1446457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이채민</a:t>
              </a:r>
              <a:endParaRPr lang="ko-KR" altLang="en-US" sz="2000" b="1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-4441146" y="-1444368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이현우</a:t>
              </a:r>
              <a:endParaRPr lang="ko-KR" altLang="en-US" sz="2000" b="1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-4449167" y="-962043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최권</a:t>
              </a:r>
              <a:r>
                <a:rPr lang="ko-KR" altLang="en-US" sz="2000" b="1" dirty="0"/>
                <a:t>우</a:t>
              </a: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-4449167" y="-469810"/>
              <a:ext cx="1296144" cy="368678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박소</a:t>
              </a:r>
              <a:r>
                <a:rPr lang="ko-KR" altLang="en-US" sz="2000" b="1" dirty="0"/>
                <a:t>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0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2" grpId="0" animBg="1"/>
      <p:bldP spid="47" grpId="0"/>
      <p:bldP spid="19" grpId="0" animBg="1"/>
      <p:bldP spid="27" grpId="0" animBg="1"/>
      <p:bldP spid="86" grpId="0" animBg="1"/>
      <p:bldP spid="87" grpId="0" animBg="1"/>
      <p:bldP spid="89" grpId="0" animBg="1"/>
      <p:bldP spid="90" grpId="0" animBg="1"/>
      <p:bldP spid="61" grpId="0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2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2020 </a:t>
            </a:r>
            <a:r>
              <a:rPr lang="ko-KR" altLang="en-US" sz="2400" b="1" i="1" dirty="0">
                <a:solidFill>
                  <a:schemeClr val="bg1"/>
                </a:solidFill>
              </a:rPr>
              <a:t>지출 보고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7E5D5B7-76E8-4278-83F3-8598BCC5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87" y="1514036"/>
            <a:ext cx="5632238" cy="506037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450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30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3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2019 </a:t>
            </a:r>
            <a:r>
              <a:rPr lang="ko-KR" altLang="en-US" sz="2400" b="1" i="1" dirty="0">
                <a:solidFill>
                  <a:schemeClr val="bg1"/>
                </a:solidFill>
              </a:rPr>
              <a:t>지출 보고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29367B1-6C7F-41BE-ADC9-45EF92FA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06" y="-3075"/>
            <a:ext cx="5227769" cy="685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CEBE09A4-29BB-4DCC-ACAB-1D72B707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00" y="-3075"/>
            <a:ext cx="5198413" cy="6858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89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30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4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>
                <a:solidFill>
                  <a:schemeClr val="bg1"/>
                </a:solidFill>
              </a:rPr>
              <a:t>지난 커리큘럼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77867"/>
              </p:ext>
            </p:extLst>
          </p:nvPr>
        </p:nvGraphicFramePr>
        <p:xfrm>
          <a:off x="2677817" y="3238037"/>
          <a:ext cx="7985073" cy="26098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61691">
                  <a:extLst>
                    <a:ext uri="{9D8B030D-6E8A-4147-A177-3AD203B41FA5}">
                      <a16:colId xmlns="" xmlns:a16="http://schemas.microsoft.com/office/drawing/2014/main" val="534812621"/>
                    </a:ext>
                  </a:extLst>
                </a:gridCol>
                <a:gridCol w="2661691">
                  <a:extLst>
                    <a:ext uri="{9D8B030D-6E8A-4147-A177-3AD203B41FA5}">
                      <a16:colId xmlns="" xmlns:a16="http://schemas.microsoft.com/office/drawing/2014/main" val="3395911555"/>
                    </a:ext>
                  </a:extLst>
                </a:gridCol>
                <a:gridCol w="2661691">
                  <a:extLst>
                    <a:ext uri="{9D8B030D-6E8A-4147-A177-3AD203B41FA5}">
                      <a16:colId xmlns="" xmlns:a16="http://schemas.microsoft.com/office/drawing/2014/main" val="3314748898"/>
                    </a:ext>
                  </a:extLst>
                </a:gridCol>
              </a:tblGrid>
              <a:tr h="5219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커리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큘럼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702932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학기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여름 방학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학기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81091033"/>
                  </a:ext>
                </a:extLst>
              </a:tr>
              <a:tr h="156591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25327410"/>
                  </a:ext>
                </a:extLst>
              </a:tr>
            </a:tbl>
          </a:graphicData>
        </a:graphic>
      </p:graphicFrame>
      <p:sp>
        <p:nvSpPr>
          <p:cNvPr id="26" name="내용 개체 틀 1"/>
          <p:cNvSpPr>
            <a:spLocks noGrp="1"/>
          </p:cNvSpPr>
          <p:nvPr>
            <p:ph idx="1"/>
          </p:nvPr>
        </p:nvSpPr>
        <p:spPr>
          <a:xfrm>
            <a:off x="1742906" y="1261442"/>
            <a:ext cx="7243613" cy="24143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/>
          </a:p>
          <a:p>
            <a:pPr marL="566928" indent="-45720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지난 커리큘럼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운영방식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66928" indent="-457200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 멤버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진행 및 각자 취업 준비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66928" indent="-457200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 멤버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커리큘럼 진행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41E3F2C2-5AF5-4822-847B-A387C8C9C7EF}"/>
              </a:ext>
            </a:extLst>
          </p:cNvPr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E62E114-9534-4389-8B95-25220BCD132D}"/>
              </a:ext>
            </a:extLst>
          </p:cNvPr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32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9" grpId="0" animBg="1"/>
      <p:bldP spid="25" grpId="0" animBg="1"/>
      <p:bldP spid="26" grpId="0" build="p"/>
      <p:bldP spid="28" grpId="0" animBg="1"/>
      <p:bldP spid="2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5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2020 </a:t>
            </a:r>
            <a:r>
              <a:rPr lang="ko-KR" altLang="en-US" sz="2400" b="1" i="1" dirty="0">
                <a:solidFill>
                  <a:schemeClr val="bg1"/>
                </a:solidFill>
              </a:rPr>
              <a:t>프로젝트 결산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aphicFrame>
        <p:nvGraphicFramePr>
          <p:cNvPr id="11" name="표 12">
            <a:extLst>
              <a:ext uri="{FF2B5EF4-FFF2-40B4-BE49-F238E27FC236}">
                <a16:creationId xmlns="" xmlns:a16="http://schemas.microsoft.com/office/drawing/2014/main" id="{602784D9-2F39-4D0A-AE6F-D232BBBF0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13048"/>
              </p:ext>
            </p:extLst>
          </p:nvPr>
        </p:nvGraphicFramePr>
        <p:xfrm>
          <a:off x="1444190" y="4357687"/>
          <a:ext cx="8128000" cy="180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56866299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045328684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공모전 및 대회 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수상 및 활동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337417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0517200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5916310"/>
                  </a:ext>
                </a:extLst>
              </a:tr>
              <a:tr h="45042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5407442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59A6FA1-134C-425C-A4D6-9496053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73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6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2020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16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기 </a:t>
            </a:r>
            <a:r>
              <a:rPr lang="ko-KR" altLang="en-US" sz="2400" b="1" i="1" dirty="0">
                <a:solidFill>
                  <a:schemeClr val="bg1"/>
                </a:solidFill>
              </a:rPr>
              <a:t>소개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12680"/>
              </p:ext>
            </p:extLst>
          </p:nvPr>
        </p:nvGraphicFramePr>
        <p:xfrm>
          <a:off x="2977067" y="1966811"/>
          <a:ext cx="7589520" cy="393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152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Graphic spid="28" grpId="0">
        <p:bldAsOne/>
      </p:bldGraphic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7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2020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16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기 </a:t>
            </a:r>
            <a:r>
              <a:rPr lang="ko-KR" altLang="en-US" sz="2400" b="1" i="1" dirty="0">
                <a:solidFill>
                  <a:schemeClr val="bg1"/>
                </a:solidFill>
              </a:rPr>
              <a:t>소개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8712326" y="5296352"/>
            <a:ext cx="3624974" cy="1750287"/>
          </a:xfrm>
          <a:custGeom>
            <a:avLst/>
            <a:gdLst>
              <a:gd name="connsiteX0" fmla="*/ 0 w 3624974"/>
              <a:gd name="connsiteY0" fmla="*/ 0 h 1750287"/>
              <a:gd name="connsiteX1" fmla="*/ 3624974 w 3624974"/>
              <a:gd name="connsiteY1" fmla="*/ 0 h 1750287"/>
              <a:gd name="connsiteX2" fmla="*/ 3624974 w 3624974"/>
              <a:gd name="connsiteY2" fmla="*/ 1750287 h 1750287"/>
              <a:gd name="connsiteX3" fmla="*/ 0 w 3624974"/>
              <a:gd name="connsiteY3" fmla="*/ 1750287 h 1750287"/>
              <a:gd name="connsiteX4" fmla="*/ 0 w 3624974"/>
              <a:gd name="connsiteY4" fmla="*/ 0 h 175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974" h="1750287">
                <a:moveTo>
                  <a:pt x="0" y="0"/>
                </a:moveTo>
                <a:lnTo>
                  <a:pt x="3624974" y="0"/>
                </a:lnTo>
                <a:lnTo>
                  <a:pt x="3624974" y="1750287"/>
                </a:lnTo>
                <a:lnTo>
                  <a:pt x="0" y="1750287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b="1" u="sng" dirty="0">
                <a:solidFill>
                  <a:srgbClr val="0CB9E8"/>
                </a:solidFill>
              </a:rPr>
              <a:t>총원 </a:t>
            </a:r>
            <a:r>
              <a:rPr lang="en-US" altLang="ko-KR" sz="3200" b="1" u="sng" dirty="0">
                <a:solidFill>
                  <a:srgbClr val="0CB9E8"/>
                </a:solidFill>
              </a:rPr>
              <a:t>: </a:t>
            </a:r>
            <a:r>
              <a:rPr lang="en-US" altLang="ko-KR" sz="3200" b="1" u="sng" dirty="0" smtClean="0">
                <a:solidFill>
                  <a:srgbClr val="0CB9E8"/>
                </a:solidFill>
              </a:rPr>
              <a:t>15</a:t>
            </a:r>
            <a:endParaRPr lang="ko-KR" altLang="en-US" sz="3200" b="1" u="sng" dirty="0">
              <a:solidFill>
                <a:srgbClr val="0CB9E8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9010" y="1832292"/>
            <a:ext cx="8308851" cy="3099406"/>
            <a:chOff x="2250395" y="2152093"/>
            <a:chExt cx="8308851" cy="3099406"/>
          </a:xfrm>
        </p:grpSpPr>
        <p:sp>
          <p:nvSpPr>
            <p:cNvPr id="43" name="직사각형 42"/>
            <p:cNvSpPr/>
            <p:nvPr/>
          </p:nvSpPr>
          <p:spPr>
            <a:xfrm>
              <a:off x="4009806" y="2152093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이수</a:t>
              </a:r>
              <a:r>
                <a:rPr lang="ko-KR" altLang="en-US" sz="2400" b="1" dirty="0"/>
                <a:t>혁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60904" y="2152093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박지</a:t>
              </a:r>
              <a:r>
                <a:rPr lang="ko-KR" altLang="en-US" sz="2400" b="1" dirty="0"/>
                <a:t>수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258708" y="2152093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정세영</a:t>
              </a:r>
              <a:endParaRPr lang="ko-KR" altLang="en-US" sz="24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12002" y="2152093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박소</a:t>
              </a:r>
              <a:r>
                <a:rPr lang="ko-KR" altLang="en-US" sz="2400" b="1" dirty="0"/>
                <a:t>현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263102" y="2152093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김선교</a:t>
              </a:r>
              <a:endParaRPr lang="ko-KR" altLang="en-US" sz="24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9806" y="3269219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박경</a:t>
              </a:r>
              <a:r>
                <a:rPr lang="ko-KR" altLang="en-US" sz="2400" b="1" dirty="0"/>
                <a:t>태</a:t>
              </a:r>
              <a:endParaRPr lang="en-US" altLang="ko-KR" sz="24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60904" y="3269219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박선주</a:t>
              </a:r>
              <a:endParaRPr lang="ko-KR" altLang="en-US" sz="24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58708" y="3269219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김우진</a:t>
              </a:r>
              <a:endParaRPr lang="ko-KR" altLang="en-US" sz="24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12002" y="3269219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안재</a:t>
              </a:r>
              <a:r>
                <a:rPr lang="ko-KR" altLang="en-US" sz="2400" b="1" dirty="0"/>
                <a:t>형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263102" y="3278660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안재</a:t>
              </a:r>
              <a:r>
                <a:rPr lang="ko-KR" altLang="en-US" sz="2400" b="1" dirty="0"/>
                <a:t>홍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026592" y="4395787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이정은</a:t>
              </a:r>
              <a:endParaRPr lang="ko-KR" altLang="en-US" sz="2400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02789" y="4395787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이채</a:t>
              </a:r>
              <a:r>
                <a:rPr lang="ko-KR" altLang="en-US" sz="2400" b="1" dirty="0"/>
                <a:t>민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250395" y="4395787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이유</a:t>
              </a:r>
              <a:r>
                <a:rPr lang="ko-KR" altLang="en-US" sz="2400" b="1" dirty="0"/>
                <a:t>진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523487" y="4386346"/>
              <a:ext cx="1296144" cy="855712"/>
            </a:xfrm>
            <a:prstGeom prst="rect">
              <a:avLst/>
            </a:prstGeom>
            <a:solidFill>
              <a:srgbClr val="010276"/>
            </a:solidFill>
            <a:ln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정영</a:t>
              </a:r>
              <a:r>
                <a:rPr lang="ko-KR" altLang="en-US" sz="2400" b="1" dirty="0"/>
                <a:t>윤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31717" y="4075986"/>
            <a:ext cx="1296144" cy="855712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지재욱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42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8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2021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현재 </a:t>
            </a:r>
            <a:r>
              <a:rPr lang="ko-KR" altLang="en-US" sz="2400" b="1" i="1" dirty="0">
                <a:solidFill>
                  <a:schemeClr val="bg1"/>
                </a:solidFill>
              </a:rPr>
              <a:t>동아리원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60960" y="2341559"/>
            <a:ext cx="1106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기존 멤버 소개</a:t>
            </a: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지출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보고</a:t>
            </a:r>
            <a:endParaRPr lang="en-US" altLang="ko-KR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2020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프로젝트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결산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16</a:t>
            </a:r>
            <a:r>
              <a:rPr lang="ko-KR" altLang="en-US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기 </a:t>
            </a:r>
            <a:r>
              <a:rPr lang="ko-KR" altLang="en-US" sz="700" b="1" i="1" dirty="0">
                <a:solidFill>
                  <a:schemeClr val="bg1"/>
                </a:solidFill>
                <a:cs typeface="Aharoni" panose="02010803020104030203" pitchFamily="2" charset="-79"/>
              </a:rPr>
              <a:t>소개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2021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계획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17</a:t>
            </a:r>
            <a:r>
              <a:rPr lang="ko-KR" altLang="en-US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기</a:t>
            </a: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ko-KR" altLang="en-US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신입생 커리큘럼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84" name="한쪽 모서리가 잘린 사각형 83"/>
          <p:cNvSpPr/>
          <p:nvPr/>
        </p:nvSpPr>
        <p:spPr>
          <a:xfrm flipH="1">
            <a:off x="1461488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021210" y="2118537"/>
            <a:ext cx="1287991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곽유진</a:t>
            </a:r>
            <a:endParaRPr lang="ko-KR" altLang="en-US" sz="2000" b="1" dirty="0"/>
          </a:p>
        </p:txBody>
      </p:sp>
      <p:sp>
        <p:nvSpPr>
          <p:cNvPr id="88" name="직사각형 87"/>
          <p:cNvSpPr/>
          <p:nvPr/>
        </p:nvSpPr>
        <p:spPr>
          <a:xfrm>
            <a:off x="5772308" y="2118537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기지</a:t>
            </a:r>
            <a:r>
              <a:rPr lang="ko-KR" altLang="en-US" sz="2000" b="1" dirty="0"/>
              <a:t>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270112" y="2118537"/>
            <a:ext cx="1287831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강백구</a:t>
            </a:r>
            <a:endParaRPr lang="ko-KR" altLang="en-US" sz="2000" b="1" dirty="0"/>
          </a:p>
        </p:txBody>
      </p:sp>
      <p:sp>
        <p:nvSpPr>
          <p:cNvPr id="92" name="직사각형 91"/>
          <p:cNvSpPr/>
          <p:nvPr/>
        </p:nvSpPr>
        <p:spPr>
          <a:xfrm>
            <a:off x="7515093" y="2118537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정세영</a:t>
            </a:r>
            <a:endParaRPr lang="ko-KR" altLang="en-US" sz="2000" b="1" dirty="0"/>
          </a:p>
        </p:txBody>
      </p:sp>
      <p:sp>
        <p:nvSpPr>
          <p:cNvPr id="93" name="직사각형 92"/>
          <p:cNvSpPr/>
          <p:nvPr/>
        </p:nvSpPr>
        <p:spPr>
          <a:xfrm>
            <a:off x="9259463" y="2118537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김중완</a:t>
            </a:r>
            <a:endParaRPr lang="ko-KR" altLang="en-US" sz="2000" b="1" dirty="0"/>
          </a:p>
        </p:txBody>
      </p:sp>
      <p:sp>
        <p:nvSpPr>
          <p:cNvPr id="94" name="직사각형 93"/>
          <p:cNvSpPr/>
          <p:nvPr/>
        </p:nvSpPr>
        <p:spPr>
          <a:xfrm>
            <a:off x="4021210" y="2620874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김선</a:t>
            </a:r>
            <a:r>
              <a:rPr lang="ko-KR" altLang="en-US" sz="2000" b="1" dirty="0"/>
              <a:t>교</a:t>
            </a:r>
            <a:endParaRPr lang="en-US" altLang="ko-KR" sz="2000" b="1" dirty="0"/>
          </a:p>
        </p:txBody>
      </p:sp>
      <p:sp>
        <p:nvSpPr>
          <p:cNvPr id="95" name="직사각형 94"/>
          <p:cNvSpPr/>
          <p:nvPr/>
        </p:nvSpPr>
        <p:spPr>
          <a:xfrm>
            <a:off x="5772308" y="2620874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김수현</a:t>
            </a:r>
            <a:endParaRPr lang="ko-KR" altLang="en-US" sz="2000" b="1" dirty="0"/>
          </a:p>
        </p:txBody>
      </p:sp>
      <p:sp>
        <p:nvSpPr>
          <p:cNvPr id="96" name="직사각형 95"/>
          <p:cNvSpPr/>
          <p:nvPr/>
        </p:nvSpPr>
        <p:spPr>
          <a:xfrm>
            <a:off x="7523406" y="2620874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박경태</a:t>
            </a:r>
            <a:endParaRPr lang="ko-KR" altLang="en-US" sz="2000" b="1" dirty="0"/>
          </a:p>
        </p:txBody>
      </p:sp>
      <p:sp>
        <p:nvSpPr>
          <p:cNvPr id="97" name="직사각형 96"/>
          <p:cNvSpPr/>
          <p:nvPr/>
        </p:nvSpPr>
        <p:spPr>
          <a:xfrm>
            <a:off x="9266485" y="2630315"/>
            <a:ext cx="1296144" cy="361877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박선</a:t>
            </a:r>
            <a:r>
              <a:rPr lang="ko-KR" altLang="en-US" sz="2000" b="1" dirty="0"/>
              <a:t>주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021502" y="3107861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심원보</a:t>
            </a:r>
            <a:endParaRPr lang="ko-KR" altLang="en-US" sz="2000" b="1" dirty="0"/>
          </a:p>
        </p:txBody>
      </p:sp>
      <p:sp>
        <p:nvSpPr>
          <p:cNvPr id="99" name="직사각형 98"/>
          <p:cNvSpPr/>
          <p:nvPr/>
        </p:nvSpPr>
        <p:spPr>
          <a:xfrm>
            <a:off x="5772308" y="3107861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안재형</a:t>
            </a:r>
            <a:endParaRPr lang="ko-KR" altLang="en-US" sz="2000" b="1" dirty="0"/>
          </a:p>
        </p:txBody>
      </p:sp>
      <p:sp>
        <p:nvSpPr>
          <p:cNvPr id="100" name="직사각형 99"/>
          <p:cNvSpPr/>
          <p:nvPr/>
        </p:nvSpPr>
        <p:spPr>
          <a:xfrm>
            <a:off x="7523698" y="3107861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남은우</a:t>
            </a:r>
            <a:endParaRPr lang="ko-KR" altLang="en-US" sz="2000" b="1" dirty="0"/>
          </a:p>
        </p:txBody>
      </p:sp>
      <p:sp>
        <p:nvSpPr>
          <p:cNvPr id="101" name="직사각형 100"/>
          <p:cNvSpPr/>
          <p:nvPr/>
        </p:nvSpPr>
        <p:spPr>
          <a:xfrm>
            <a:off x="9259755" y="3107861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김우진</a:t>
            </a:r>
            <a:endParaRPr lang="ko-KR" altLang="en-US" sz="2000" b="1" dirty="0"/>
          </a:p>
        </p:txBody>
      </p:sp>
      <p:sp>
        <p:nvSpPr>
          <p:cNvPr id="102" name="자유형 101"/>
          <p:cNvSpPr/>
          <p:nvPr/>
        </p:nvSpPr>
        <p:spPr>
          <a:xfrm>
            <a:off x="8712326" y="5296352"/>
            <a:ext cx="3624974" cy="1750287"/>
          </a:xfrm>
          <a:custGeom>
            <a:avLst/>
            <a:gdLst>
              <a:gd name="connsiteX0" fmla="*/ 0 w 3624974"/>
              <a:gd name="connsiteY0" fmla="*/ 0 h 1750287"/>
              <a:gd name="connsiteX1" fmla="*/ 3624974 w 3624974"/>
              <a:gd name="connsiteY1" fmla="*/ 0 h 1750287"/>
              <a:gd name="connsiteX2" fmla="*/ 3624974 w 3624974"/>
              <a:gd name="connsiteY2" fmla="*/ 1750287 h 1750287"/>
              <a:gd name="connsiteX3" fmla="*/ 0 w 3624974"/>
              <a:gd name="connsiteY3" fmla="*/ 1750287 h 1750287"/>
              <a:gd name="connsiteX4" fmla="*/ 0 w 3624974"/>
              <a:gd name="connsiteY4" fmla="*/ 0 h 175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974" h="1750287">
                <a:moveTo>
                  <a:pt x="0" y="0"/>
                </a:moveTo>
                <a:lnTo>
                  <a:pt x="3624974" y="0"/>
                </a:lnTo>
                <a:lnTo>
                  <a:pt x="3624974" y="1750287"/>
                </a:lnTo>
                <a:lnTo>
                  <a:pt x="0" y="1750287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b="1" u="sng" dirty="0">
                <a:solidFill>
                  <a:srgbClr val="0CB9E8"/>
                </a:solidFill>
              </a:rPr>
              <a:t>총원 </a:t>
            </a:r>
            <a:r>
              <a:rPr lang="en-US" altLang="ko-KR" sz="3200" b="1" u="sng" dirty="0">
                <a:solidFill>
                  <a:srgbClr val="0CB9E8"/>
                </a:solidFill>
              </a:rPr>
              <a:t>: </a:t>
            </a:r>
            <a:r>
              <a:rPr lang="en-US" altLang="ko-KR" sz="3200" b="1" u="sng" dirty="0" smtClean="0">
                <a:solidFill>
                  <a:srgbClr val="0CB9E8"/>
                </a:solidFill>
              </a:rPr>
              <a:t>30</a:t>
            </a:r>
            <a:endParaRPr lang="ko-KR" altLang="en-US" sz="3200" b="1" u="sng" dirty="0">
              <a:solidFill>
                <a:srgbClr val="0CB9E8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012897" y="3609722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이수혁</a:t>
            </a:r>
            <a:endParaRPr lang="ko-KR" altLang="en-US" sz="20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5772308" y="3609722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이정은</a:t>
            </a:r>
            <a:endParaRPr lang="ko-KR" altLang="en-US" sz="20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2270112" y="2620874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김민수</a:t>
            </a:r>
            <a:endParaRPr lang="ko-KR" altLang="en-US" sz="20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2270404" y="3107861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정영윤</a:t>
            </a:r>
            <a:endParaRPr lang="ko-KR" altLang="en-US" sz="2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61799" y="3609722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정다훈</a:t>
            </a:r>
            <a:endParaRPr lang="ko-KR" altLang="en-US" sz="20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7523406" y="3609722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이채민</a:t>
            </a:r>
            <a:endParaRPr lang="ko-KR" altLang="en-US" sz="20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259463" y="3611811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이현우</a:t>
            </a:r>
            <a:endParaRPr lang="ko-KR" altLang="en-US" sz="20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4012897" y="4092047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안재홍</a:t>
            </a:r>
            <a:endParaRPr lang="ko-KR" altLang="en-US" sz="20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5772308" y="4092047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전수빈</a:t>
            </a:r>
            <a:endParaRPr lang="ko-KR" altLang="en-US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261799" y="4092047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장현</a:t>
            </a:r>
            <a:r>
              <a:rPr lang="ko-KR" altLang="en-US" sz="2000" b="1" dirty="0"/>
              <a:t>우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7523406" y="4092047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지재</a:t>
            </a:r>
            <a:r>
              <a:rPr lang="ko-KR" altLang="en-US" sz="2000" b="1" dirty="0"/>
              <a:t>욱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251442" y="4094136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최권</a:t>
            </a:r>
            <a:r>
              <a:rPr lang="ko-KR" altLang="en-US" sz="2000" b="1" dirty="0"/>
              <a:t>우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012897" y="4584280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박지수</a:t>
            </a:r>
            <a:endParaRPr lang="ko-KR" altLang="en-US" sz="20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5772308" y="4584280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이유</a:t>
            </a:r>
            <a:r>
              <a:rPr lang="ko-KR" altLang="en-US" sz="2000" b="1" dirty="0"/>
              <a:t>진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2261799" y="4584280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팽대원</a:t>
            </a:r>
            <a:endParaRPr lang="ko-KR" altLang="en-US" sz="20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7523406" y="4584280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임아름</a:t>
            </a:r>
            <a:endParaRPr lang="ko-KR" altLang="en-US" sz="20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9251442" y="4586369"/>
            <a:ext cx="1296144" cy="368678"/>
          </a:xfrm>
          <a:prstGeom prst="rect">
            <a:avLst/>
          </a:prstGeom>
          <a:solidFill>
            <a:srgbClr val="010276"/>
          </a:solidFill>
          <a:ln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박소</a:t>
            </a:r>
            <a:r>
              <a:rPr lang="ko-KR" altLang="en-US" sz="2000" b="1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8395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30" grpId="0" animBg="1"/>
      <p:bldP spid="86" grpId="0" animBg="1"/>
      <p:bldP spid="87" grpId="0" animBg="1"/>
      <p:bldP spid="89" grpId="0" animBg="1"/>
      <p:bldP spid="90" grpId="0" animBg="1"/>
      <p:bldP spid="25" grpId="0" animBg="1"/>
      <p:bldP spid="42" grpId="0"/>
      <p:bldP spid="84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889</Words>
  <Application>Microsoft Office PowerPoint</Application>
  <PresentationFormat>사용자 지정</PresentationFormat>
  <Paragraphs>369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정세영</cp:lastModifiedBy>
  <cp:revision>145</cp:revision>
  <dcterms:created xsi:type="dcterms:W3CDTF">2018-08-02T07:05:36Z</dcterms:created>
  <dcterms:modified xsi:type="dcterms:W3CDTF">2021-03-08T05:56:51Z</dcterms:modified>
</cp:coreProperties>
</file>