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83D8-C2E2-4FEA-8121-E2EA44A2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8DCA2-5202-44CB-AA2F-1627B3E0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2F34C-18D3-4F6C-A7BA-B8AC0BCF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45274-7535-4B9F-83BA-E07A9C32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63A1-0E7C-417F-B281-A7BB1580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780E-6001-4916-ADA6-A0133558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6B95E-001C-4940-AF1D-A0D35E77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8335A-6144-450A-A947-98AA973B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FFBE5-9E98-4ED4-8E2E-4299FDF9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C6908-0F21-4F06-A619-A3EE88A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5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DF028-7982-4361-8139-2B86E9C59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05ED6-42AC-4E3E-8F95-0F8018C6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C9DFA-5AAA-41E4-A414-2F2D4F94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DEC7D-083F-4CC6-91B3-4176B509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55EC3-A2F3-432B-9905-6269D366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1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3873A-DA3F-4E0C-A5E1-4848F26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C6273-3BCD-43F8-B32A-1BC90366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E76DF-72CF-4B74-BACA-122CD330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ECAC-90F7-4772-915B-15A515B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8A4BD-C20A-4FE2-9F79-D802D9DC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20E-9BC4-467C-8047-8F1D50C4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86318-AA7E-456D-B4A2-5F47E0A9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AE005-9BCF-490F-AD46-33308D8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1BE01-3294-40FA-BBCB-6CF41D22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8A2BD-AC76-4CB5-BF59-CD48C617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4C696-544C-49CA-9CF7-5A7B2498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0E33-EBA7-4827-A641-994923B2C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DD6C1-8501-4230-B077-E8EE354A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83539-6AF5-4FDD-BA46-570C8964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6AF76-EB24-4F82-8F62-1F1077A6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A83AB-5D41-491B-8B6A-011697B6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7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93D4-C21E-4159-ACB5-AD005751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B09D0-DAA4-4F55-ACD9-6EEFDA6F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A59D8-E49F-43C9-B694-89CF45AA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F7FE3-4157-4BA8-BBE9-1884C0796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D12DA-F949-4B0C-9557-80AE4E633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89B3B9-A07B-4E3A-A826-C2854B37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7C4BB2-E229-40E8-8C6A-8C1E1678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1EDE26-6D28-4EB4-9575-5F011C5C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5706-7855-40A1-B7F4-6610397B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ECA75F-6FEF-4B41-A810-22CD24CC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6B823C-1942-4F75-9159-D4E7D7DA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CEA34-A650-4163-84EF-E9D02E5F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5CFD61-211C-42B2-9150-504267DA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D374A-4002-4A2B-BDB5-5DCE531C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0ECE8-ADB8-4851-8F11-6A760FD3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EE2E-E92F-4D21-BF2C-676E1518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7A952-91C1-4BE9-8653-06A957F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7558F-BDD3-4FD5-9EE9-1A25FB1E8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677BB-3DAA-4B0F-841C-336622AE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6DD2B-88B9-4C8D-A1D4-ED22502E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89F97-816C-48DC-845C-42F7918C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726B-C9FB-462C-AB7A-D577084D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352D8-BA50-4FBD-8920-649A9F4B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FE86C-F198-414D-BF78-5977B4E8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B95D3-0AA4-4B26-9B71-2202EFDC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DF8D7-4BDB-45AF-8E86-F05A3E1C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DDA35-7D04-43F2-A89A-C807084B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4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9AED39-9ACB-47F1-B6AA-FB82126B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4F80C-4852-4B10-BC60-0BFF10DC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04722-63CB-4804-B305-FD44AD1A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3A5C-579F-40EB-802C-8E7F5D3721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F835A-A5A8-43EF-B6CA-575C047B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0A39C-7150-4A8A-B76B-D9104962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9A22-73D5-40A7-846E-78E8E79D0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5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684292" y="2459504"/>
            <a:ext cx="11399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/>
              <a:t>1.Java </a:t>
            </a:r>
            <a:r>
              <a:rPr lang="zh-CN" altLang="en-US" sz="12000" dirty="0"/>
              <a:t>学习相关</a:t>
            </a:r>
          </a:p>
        </p:txBody>
      </p:sp>
    </p:spTree>
    <p:extLst>
      <p:ext uri="{BB962C8B-B14F-4D97-AF65-F5344CB8AC3E}">
        <p14:creationId xmlns:p14="http://schemas.microsoft.com/office/powerpoint/2010/main" val="409919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1"/>
          </a:xfrm>
        </p:spPr>
        <p:txBody>
          <a:bodyPr/>
          <a:lstStyle/>
          <a:p>
            <a:r>
              <a:rPr lang="en-US" altLang="zh-CN" dirty="0"/>
              <a:t>For-each</a:t>
            </a:r>
            <a:r>
              <a:rPr lang="zh-CN" altLang="en-US" dirty="0"/>
              <a:t>，</a:t>
            </a:r>
            <a:r>
              <a:rPr lang="en-US" altLang="zh-CN" dirty="0" err="1"/>
              <a:t>StringBuffer</a:t>
            </a:r>
            <a:r>
              <a:rPr lang="en-US" altLang="zh-CN" dirty="0"/>
              <a:t> / Builder</a:t>
            </a:r>
            <a:r>
              <a:rPr lang="zh-CN" altLang="en-US" dirty="0"/>
              <a:t>，</a:t>
            </a:r>
            <a:r>
              <a:rPr lang="en-US" altLang="zh-CN" dirty="0"/>
              <a:t>*Iterator</a:t>
            </a:r>
            <a:r>
              <a:rPr lang="zh-CN" altLang="en-US" dirty="0"/>
              <a:t>，对象</a:t>
            </a:r>
            <a:r>
              <a:rPr lang="en-US" altLang="zh-CN" dirty="0"/>
              <a:t>&amp;</a:t>
            </a:r>
            <a:r>
              <a:rPr lang="zh-CN" altLang="en-US" dirty="0"/>
              <a:t>引用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zh-CN" altLang="en-US" dirty="0"/>
              <a:t>继承（接口和抽象类），重载（一个类），重写（不一个类）。</a:t>
            </a:r>
            <a:r>
              <a:rPr lang="en-US" altLang="zh-CN" dirty="0"/>
              <a:t>getter, setter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endParaRPr lang="en-US" altLang="zh-CN" dirty="0"/>
          </a:p>
          <a:p>
            <a:r>
              <a:rPr lang="zh-CN" altLang="en-US" dirty="0"/>
              <a:t>驼峰命名法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1.Java</a:t>
            </a:r>
            <a:r>
              <a:rPr lang="zh-CN" altLang="en-US" sz="5000" dirty="0"/>
              <a:t>学习相关</a:t>
            </a:r>
          </a:p>
        </p:txBody>
      </p:sp>
    </p:spTree>
    <p:extLst>
      <p:ext uri="{BB962C8B-B14F-4D97-AF65-F5344CB8AC3E}">
        <p14:creationId xmlns:p14="http://schemas.microsoft.com/office/powerpoint/2010/main" val="1872670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684292" y="2459504"/>
            <a:ext cx="11399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/>
              <a:t>2.</a:t>
            </a:r>
            <a:r>
              <a:rPr lang="zh-CN" altLang="en-US" sz="12000" dirty="0"/>
              <a:t>其他</a:t>
            </a:r>
            <a:endParaRPr lang="en-US" altLang="zh-CN" sz="12000" dirty="0"/>
          </a:p>
        </p:txBody>
      </p:sp>
    </p:spTree>
    <p:extLst>
      <p:ext uri="{BB962C8B-B14F-4D97-AF65-F5344CB8AC3E}">
        <p14:creationId xmlns:p14="http://schemas.microsoft.com/office/powerpoint/2010/main" val="224485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1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Markdown</a:t>
            </a:r>
          </a:p>
          <a:p>
            <a:r>
              <a:rPr lang="zh-CN" altLang="en-US" sz="4800" dirty="0"/>
              <a:t>简单网络请求（</a:t>
            </a:r>
            <a:r>
              <a:rPr lang="en-US" altLang="zh-CN" sz="4800" dirty="0"/>
              <a:t>Flask</a:t>
            </a:r>
            <a:r>
              <a:rPr lang="zh-CN" altLang="en-US" sz="4800" dirty="0"/>
              <a:t>）</a:t>
            </a:r>
            <a:endParaRPr lang="en-US" altLang="zh-CN" sz="4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2.</a:t>
            </a:r>
            <a:r>
              <a:rPr lang="zh-CN" altLang="en-US" sz="5000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20460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润东</dc:creator>
  <cp:lastModifiedBy>杨 润东</cp:lastModifiedBy>
  <cp:revision>14</cp:revision>
  <dcterms:created xsi:type="dcterms:W3CDTF">2022-04-14T13:17:12Z</dcterms:created>
  <dcterms:modified xsi:type="dcterms:W3CDTF">2022-04-16T12:01:40Z</dcterms:modified>
</cp:coreProperties>
</file>