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61" r:id="rId4"/>
    <p:sldId id="268" r:id="rId5"/>
    <p:sldId id="269" r:id="rId6"/>
    <p:sldId id="260" r:id="rId7"/>
    <p:sldId id="277" r:id="rId8"/>
    <p:sldId id="279" r:id="rId9"/>
    <p:sldId id="278" r:id="rId10"/>
    <p:sldId id="283" r:id="rId11"/>
    <p:sldId id="284" r:id="rId12"/>
    <p:sldId id="280" r:id="rId13"/>
    <p:sldId id="281" r:id="rId14"/>
    <p:sldId id="282" r:id="rId15"/>
    <p:sldId id="285" r:id="rId16"/>
    <p:sldId id="276" r:id="rId17"/>
    <p:sldId id="286" r:id="rId18"/>
    <p:sldId id="291" r:id="rId19"/>
    <p:sldId id="29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润东" initials="杨" lastIdx="2" clrIdx="0">
    <p:extLst>
      <p:ext uri="{19B8F6BF-5375-455C-9EA6-DF929625EA0E}">
        <p15:presenceInfo xmlns:p15="http://schemas.microsoft.com/office/powerpoint/2012/main" userId="92c7cf8078a34a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E912-BC28-4164-A502-6426B1D60327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D4630-4505-45E4-8913-5982BC5A1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5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BA256-950B-48D5-8F55-EEDDB700F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9DDC56-9904-4364-BBDC-F9B6D3BB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0D423-7722-4257-A117-54DF90CD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71C4D-5406-4FC4-9835-DD7908B0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62399-9DE0-46C9-A1B8-9B220868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0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DB98D-C12F-46B8-A3D3-B044B8F7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4A0DB-55A4-4F8D-869F-C6385CF94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AB120-C986-4CA2-BA6A-A55A8347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B51F3-1D14-46EC-B48F-967D0F5F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6507E-1B6E-49D2-8AE9-130812A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6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59CB77-81B0-4E18-8E06-3B2252C9C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1219C-05B6-4993-AD69-A2FB3140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F15E8-01EB-4859-8E23-8018F3C6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8DDE7-AAB1-4F1C-9EB8-8031F758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250ED-7F6A-4315-854E-0B1A4F5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3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EDF11-9508-4CD3-AD68-B56DA2E4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FDFA7-3F03-41A6-8295-D7193A34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AF153-62EA-4B72-B354-7D239622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A65F2-9E2E-4D50-A13C-952B39A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C2FE0-2F9A-4144-8A9E-443DCDE0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1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F0947-C310-494C-93AA-EC9B9274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2D6A5-5890-46AC-B5FE-E0FD7B2F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42699-ABBE-40E7-B8BF-A0176EA7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D3A6F-25B1-4588-A0E6-17BD7F42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68BF3-834C-4B86-BA76-58E68F1D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6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B84C5-C8EE-4960-B286-C69F5590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81BED-E49E-4540-85F8-2324B6C2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7E435C-E0FB-4936-BF51-E2F58C7F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30C1D-DD4C-4CD5-BE68-B8F88B56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54BBD-F5EA-40E1-8E9F-08CB4CFC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FF966-195A-460D-8503-EBAA8F21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DB075-97FB-4B3E-850C-EFA8DE65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2D09D-8245-4AFA-8B9A-39FCF25E7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F52F2-3E7C-45B3-AD3A-8CD49B868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29A2C-5ED9-40A6-8B85-5D95CBEA7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304090-C3D5-43F9-8053-6A25E860C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60C6EE-87F4-4EE9-BCD0-DA5B0763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F82930-DBA9-4BEE-B9F1-2034D98B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7EC3CA-13F5-4AAC-B675-42B5190D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8E60-B372-4E27-A195-76D89108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C6E87-CCB2-4EBD-A729-9A927EAE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574C85-A39F-4392-A354-E0D342D4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E1C4C-4C18-40BF-BE74-4D828F80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D993F-BAF3-4AD6-BE47-72DD72E6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4399E-AD5B-4DB6-816C-B4A27BF5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5EB6F-A7AF-4BED-A17D-81B9ED02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88EF-9498-47E4-A1D3-41BA98BF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40E8-082D-4A9A-AE3D-32B4EA96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493B2-532A-4039-ADD2-F3137DD07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C044F-C22E-4519-835E-5310841D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2A1C5-1711-4D2D-B3B4-03378C50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8B35D-3810-4398-BB0E-47A0CCA8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6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87DEF-E728-479F-9B5E-888B1BC3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49FD89-E3DB-42AF-B170-952CB2C2E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EF821-A9D6-4E26-B260-207F8154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01391-4350-4DE2-AB16-7DF98EE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2E9AB-DEDF-43CD-ACCB-11074FA0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619BE-C966-4EAD-877F-0F99CA0A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6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4EC46-307C-4F9E-AF4C-B71C4B71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B0B89-7D1A-4DED-87D2-E2C160A1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E61E1-5D47-4D2F-BC93-E510E8596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CC5A-F5D6-450C-8000-6A04C361347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EEB84-D39B-4A16-ADD7-E360FFF00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317B3-58AE-4FEC-A431-1489FA240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2954-C08A-4137-A70B-FE291DF41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1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5D0E0DD-9D7E-462A-8B29-712016E5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1302905" y="2767280"/>
            <a:ext cx="9586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3. Getter &amp; setter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6422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6"/>
          </a:xfrm>
        </p:spPr>
        <p:txBody>
          <a:bodyPr>
            <a:normAutofit/>
          </a:bodyPr>
          <a:lstStyle/>
          <a:p>
            <a:r>
              <a:rPr lang="zh-CN" altLang="en-US" dirty="0"/>
              <a:t>数据成员应该暴露吗？</a:t>
            </a:r>
            <a:endParaRPr lang="en-US" altLang="zh-CN" dirty="0"/>
          </a:p>
          <a:p>
            <a:pPr lvl="1"/>
            <a:r>
              <a:rPr lang="zh-CN" altLang="en-US" dirty="0"/>
              <a:t>从面向对象的理念上来说，不应该。</a:t>
            </a:r>
            <a:endParaRPr lang="en-US" altLang="zh-CN" dirty="0"/>
          </a:p>
          <a:p>
            <a:r>
              <a:rPr lang="zh-CN" altLang="en-US" dirty="0"/>
              <a:t>数据成员可以暴露吗？</a:t>
            </a:r>
            <a:endParaRPr lang="en-US" altLang="zh-CN" dirty="0"/>
          </a:p>
          <a:p>
            <a:pPr lvl="1"/>
            <a:r>
              <a:rPr lang="zh-CN" altLang="en-US" dirty="0"/>
              <a:t>的确可以暴露，如果</a:t>
            </a:r>
            <a:endParaRPr lang="en-US" altLang="zh-CN" dirty="0"/>
          </a:p>
          <a:p>
            <a:pPr marL="1371600" lvl="2" indent="-457200">
              <a:buAutoNum type="arabicPeriod"/>
            </a:pPr>
            <a:r>
              <a:rPr lang="zh-CN" altLang="en-US" dirty="0"/>
              <a:t>所有内外代码都是你自己写；</a:t>
            </a:r>
            <a:endParaRPr lang="en-US" altLang="zh-CN" dirty="0"/>
          </a:p>
          <a:p>
            <a:pPr marL="1371600" lvl="2" indent="-457200">
              <a:buAutoNum type="arabicPeriod"/>
            </a:pPr>
            <a:r>
              <a:rPr lang="zh-CN" altLang="en-US" dirty="0"/>
              <a:t>这个模块再也不改了；</a:t>
            </a:r>
            <a:endParaRPr lang="en-US" altLang="zh-CN" dirty="0"/>
          </a:p>
          <a:p>
            <a:pPr marL="1371600" lvl="2" indent="-457200">
              <a:buAutoNum type="arabicPeriod"/>
            </a:pPr>
            <a:r>
              <a:rPr lang="zh-CN" altLang="en-US" dirty="0"/>
              <a:t>不会继承它，或者继承但不改变语义。</a:t>
            </a:r>
            <a:endParaRPr lang="en-US" altLang="zh-CN" dirty="0"/>
          </a:p>
          <a:p>
            <a:r>
              <a:rPr lang="zh-CN" altLang="en-US" dirty="0"/>
              <a:t>作为中间层，有时很有必要。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Getter &amp; setter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5239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1302905" y="2767280"/>
            <a:ext cx="9586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4. </a:t>
            </a:r>
            <a:r>
              <a:rPr lang="zh-CN" altLang="en-US" sz="8000" dirty="0"/>
              <a:t>再谈迭代器和容器</a:t>
            </a:r>
          </a:p>
        </p:txBody>
      </p:sp>
    </p:spTree>
    <p:extLst>
      <p:ext uri="{BB962C8B-B14F-4D97-AF65-F5344CB8AC3E}">
        <p14:creationId xmlns:p14="http://schemas.microsoft.com/office/powerpoint/2010/main" val="208624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For-each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迭代器和容器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734017-AC16-6CBD-5951-42ED9285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9818" y="1825624"/>
            <a:ext cx="6923312" cy="44200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0C8936-F574-50E6-A8EB-7539D2495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425" y="1825624"/>
            <a:ext cx="7034445" cy="47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Iterable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迭代器和容器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3B1255-8F11-C670-8206-8A2E2FB1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9" y="1724025"/>
            <a:ext cx="9388013" cy="56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2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迭代器和容器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2877C1-2E03-40E3-581D-879FCB64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54" y="805543"/>
            <a:ext cx="8968883" cy="65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138A1D5-7959-F0FA-0167-6F55AB93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802"/>
            <a:ext cx="12192000" cy="58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6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EC59A6-BC71-D9C9-87D9-42627139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976"/>
            <a:ext cx="12192000" cy="50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2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作为一个迭代器，</a:t>
            </a:r>
            <a:endParaRPr lang="en-US" altLang="zh-CN" dirty="0"/>
          </a:p>
          <a:p>
            <a:pPr lvl="1"/>
            <a:r>
              <a:rPr lang="zh-CN" altLang="en-US" dirty="0"/>
              <a:t>时空一致性</a:t>
            </a:r>
            <a:endParaRPr lang="en-US" altLang="zh-CN" dirty="0"/>
          </a:p>
          <a:p>
            <a:pPr lvl="1"/>
            <a:r>
              <a:rPr lang="zh-CN" altLang="en-US" dirty="0"/>
              <a:t>独立性：不同迭代器遍历元素时互不影响</a:t>
            </a:r>
            <a:endParaRPr lang="en-US" altLang="zh-CN" dirty="0"/>
          </a:p>
          <a:p>
            <a:pPr lvl="1"/>
            <a:r>
              <a:rPr lang="zh-CN" altLang="en-US" dirty="0"/>
              <a:t>隔离性：如果集合增删元素，不能影响到已有的迭代器</a:t>
            </a:r>
            <a:endParaRPr lang="en-US" altLang="zh-CN" dirty="0"/>
          </a:p>
          <a:p>
            <a:pPr lvl="1"/>
            <a:r>
              <a:rPr lang="zh-CN" altLang="en-US" dirty="0"/>
              <a:t>所以要实现</a:t>
            </a:r>
            <a:r>
              <a:rPr lang="en-US" altLang="zh-CN" dirty="0" err="1"/>
              <a:t>Iterable</a:t>
            </a:r>
            <a:r>
              <a:rPr lang="zh-CN" altLang="en-US" dirty="0"/>
              <a:t>接口而不是</a:t>
            </a:r>
            <a:r>
              <a:rPr lang="en-US" altLang="zh-CN" dirty="0"/>
              <a:t>Iterator</a:t>
            </a:r>
            <a:r>
              <a:rPr lang="zh-CN" altLang="en-US" dirty="0"/>
              <a:t>接口，以每次返回不同的迭代器</a:t>
            </a:r>
            <a:endParaRPr lang="en-US" altLang="zh-CN" dirty="0"/>
          </a:p>
          <a:p>
            <a:pPr lvl="1"/>
            <a:r>
              <a:rPr lang="zh-CN" altLang="en-US" dirty="0"/>
              <a:t>但这只是前提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迭代器和容器</a:t>
            </a:r>
          </a:p>
        </p:txBody>
      </p:sp>
    </p:spTree>
    <p:extLst>
      <p:ext uri="{BB962C8B-B14F-4D97-AF65-F5344CB8AC3E}">
        <p14:creationId xmlns:p14="http://schemas.microsoft.com/office/powerpoint/2010/main" val="414945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迭代时的增删操作？</a:t>
            </a:r>
            <a:endParaRPr lang="en-US" altLang="zh-CN" dirty="0"/>
          </a:p>
          <a:p>
            <a:pPr lvl="1"/>
            <a:r>
              <a:rPr lang="en-US" altLang="zh-CN" dirty="0"/>
              <a:t>Python for</a:t>
            </a:r>
            <a:r>
              <a:rPr lang="zh-CN" altLang="en-US" dirty="0"/>
              <a:t>循环的坑</a:t>
            </a:r>
            <a:endParaRPr lang="en-US" altLang="zh-CN" dirty="0"/>
          </a:p>
          <a:p>
            <a:r>
              <a:rPr lang="en-US" altLang="zh-CN" dirty="0"/>
              <a:t>Java Iterator</a:t>
            </a:r>
            <a:r>
              <a:rPr lang="zh-CN" altLang="en-US" dirty="0"/>
              <a:t>遍历时需要增删怎么办？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modCount</a:t>
            </a:r>
            <a:r>
              <a:rPr lang="en-US" altLang="zh-CN" dirty="0"/>
              <a:t> </a:t>
            </a:r>
            <a:r>
              <a:rPr lang="zh-CN" altLang="en-US" dirty="0"/>
              <a:t>用来记录操作的次数</a:t>
            </a:r>
            <a:endParaRPr lang="en-US" altLang="zh-CN" dirty="0"/>
          </a:p>
          <a:p>
            <a:pPr lvl="1"/>
            <a:r>
              <a:rPr lang="zh-CN" altLang="en-US" dirty="0"/>
              <a:t>每次</a:t>
            </a:r>
            <a:r>
              <a:rPr lang="en-US" altLang="zh-CN" dirty="0"/>
              <a:t>next</a:t>
            </a:r>
            <a:r>
              <a:rPr lang="zh-CN" altLang="en-US" dirty="0"/>
              <a:t>时会检查</a:t>
            </a:r>
            <a:r>
              <a:rPr lang="en-US" altLang="zh-CN" dirty="0" err="1"/>
              <a:t>modCount</a:t>
            </a:r>
            <a:r>
              <a:rPr lang="zh-CN" altLang="en-US" dirty="0"/>
              <a:t>是否有变化</a:t>
            </a:r>
            <a:endParaRPr lang="en-US" altLang="zh-CN" dirty="0"/>
          </a:p>
          <a:p>
            <a:r>
              <a:rPr lang="zh-CN" altLang="en-US" dirty="0"/>
              <a:t>快速失败</a:t>
            </a:r>
            <a:r>
              <a:rPr lang="en-US" altLang="zh-CN" dirty="0"/>
              <a:t>Fail-fast</a:t>
            </a:r>
          </a:p>
          <a:p>
            <a:r>
              <a:rPr lang="en-US" altLang="zh-CN" dirty="0"/>
              <a:t>Copy On Write, COW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迭代器和容器</a:t>
            </a:r>
          </a:p>
        </p:txBody>
      </p:sp>
    </p:spTree>
    <p:extLst>
      <p:ext uri="{BB962C8B-B14F-4D97-AF65-F5344CB8AC3E}">
        <p14:creationId xmlns:p14="http://schemas.microsoft.com/office/powerpoint/2010/main" val="248766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993"/>
            <a:ext cx="10515600" cy="465137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单继承和多继承</a:t>
            </a:r>
            <a:endParaRPr lang="en-US" altLang="zh-CN" sz="4800" dirty="0"/>
          </a:p>
          <a:p>
            <a:r>
              <a:rPr lang="zh-CN" altLang="en-US" sz="4800" dirty="0"/>
              <a:t>接口和抽象类</a:t>
            </a:r>
            <a:endParaRPr lang="en-US" altLang="zh-CN" sz="4800" dirty="0"/>
          </a:p>
          <a:p>
            <a:r>
              <a:rPr lang="en-US" altLang="zh-CN" sz="4800" dirty="0"/>
              <a:t>getter &amp; setter</a:t>
            </a:r>
          </a:p>
          <a:p>
            <a:r>
              <a:rPr lang="zh-CN" altLang="en-US" sz="4800" dirty="0"/>
              <a:t>再谈迭代器，容器</a:t>
            </a:r>
            <a:endParaRPr lang="en-US" altLang="zh-CN" sz="4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0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1633353" y="2459504"/>
            <a:ext cx="8925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1.</a:t>
            </a:r>
            <a:r>
              <a:rPr lang="zh-CN" altLang="en-US" sz="8000" dirty="0"/>
              <a:t>单继承和多继承</a:t>
            </a:r>
          </a:p>
        </p:txBody>
      </p:sp>
    </p:spTree>
    <p:extLst>
      <p:ext uri="{BB962C8B-B14F-4D97-AF65-F5344CB8AC3E}">
        <p14:creationId xmlns:p14="http://schemas.microsoft.com/office/powerpoint/2010/main" val="379971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890130A-B84A-4EB1-AA18-CEA36F6D4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DE3FC5-524B-4B56-823B-B5285CE14BC0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966EC0-C9AB-4410-9000-1C0D749FA95B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2.1 C++ vs. Java</a:t>
            </a:r>
            <a:endParaRPr lang="zh-CN" altLang="en-US" sz="5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B38CB-024E-4940-AD4E-97822622EC36}"/>
              </a:ext>
            </a:extLst>
          </p:cNvPr>
          <p:cNvSpPr txBox="1"/>
          <p:nvPr/>
        </p:nvSpPr>
        <p:spPr>
          <a:xfrm>
            <a:off x="2163847" y="2199030"/>
            <a:ext cx="2490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C++</a:t>
            </a:r>
            <a:endParaRPr lang="zh-CN" altLang="en-US" sz="8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9483DC-822F-46CC-9143-17E81ECFAEAE}"/>
              </a:ext>
            </a:extLst>
          </p:cNvPr>
          <p:cNvSpPr txBox="1"/>
          <p:nvPr/>
        </p:nvSpPr>
        <p:spPr>
          <a:xfrm>
            <a:off x="7538115" y="2199030"/>
            <a:ext cx="2490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/>
              <a:t>Java</a:t>
            </a:r>
            <a:endParaRPr lang="zh-CN" altLang="en-US" sz="8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86E00B-D19B-45EF-86FE-C2A331403999}"/>
              </a:ext>
            </a:extLst>
          </p:cNvPr>
          <p:cNvSpPr txBox="1"/>
          <p:nvPr/>
        </p:nvSpPr>
        <p:spPr>
          <a:xfrm>
            <a:off x="1440601" y="3675304"/>
            <a:ext cx="39365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/>
              <a:t>指针</a:t>
            </a:r>
            <a:endParaRPr lang="en-US" altLang="zh-CN" sz="3500" dirty="0"/>
          </a:p>
          <a:p>
            <a:pPr algn="ctr"/>
            <a:r>
              <a:rPr lang="zh-CN" altLang="en-US" sz="3500" dirty="0"/>
              <a:t>多继承</a:t>
            </a:r>
            <a:endParaRPr lang="en-US" altLang="zh-CN" sz="3500" dirty="0"/>
          </a:p>
          <a:p>
            <a:pPr algn="ctr"/>
            <a:r>
              <a:rPr lang="zh-CN" altLang="en-US" sz="3500" dirty="0"/>
              <a:t>非完全面对对象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521E1D-C3F6-4BAF-A4E9-53A28A38EF55}"/>
              </a:ext>
            </a:extLst>
          </p:cNvPr>
          <p:cNvSpPr txBox="1"/>
          <p:nvPr/>
        </p:nvSpPr>
        <p:spPr>
          <a:xfrm>
            <a:off x="6814867" y="3656117"/>
            <a:ext cx="39365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/>
              <a:t>引用</a:t>
            </a:r>
            <a:endParaRPr lang="en-US" altLang="zh-CN" sz="3500" dirty="0"/>
          </a:p>
          <a:p>
            <a:pPr algn="ctr"/>
            <a:r>
              <a:rPr lang="zh-CN" altLang="en-US" sz="3500" dirty="0"/>
              <a:t>单继承</a:t>
            </a:r>
            <a:endParaRPr lang="en-US" altLang="zh-CN" sz="3500" dirty="0"/>
          </a:p>
          <a:p>
            <a:pPr algn="ctr"/>
            <a:r>
              <a:rPr lang="zh-CN" altLang="en-US" sz="3500" dirty="0"/>
              <a:t>完全面对对象</a:t>
            </a:r>
            <a:endParaRPr lang="en-US" altLang="zh-CN" sz="3500" dirty="0"/>
          </a:p>
          <a:p>
            <a:pPr algn="ctr"/>
            <a:r>
              <a:rPr lang="zh-CN" altLang="en-US" sz="3000" dirty="0"/>
              <a:t>没错，包括基本类型</a:t>
            </a:r>
            <a:r>
              <a:rPr lang="en-US" altLang="zh-CN" sz="3000" dirty="0"/>
              <a:t>*</a:t>
            </a:r>
            <a:endParaRPr lang="zh-CN" altLang="en-US" sz="3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3F0F7B-A0FD-4848-BB42-F263700731A4}"/>
              </a:ext>
            </a:extLst>
          </p:cNvPr>
          <p:cNvSpPr txBox="1"/>
          <p:nvPr/>
        </p:nvSpPr>
        <p:spPr>
          <a:xfrm rot="20125486">
            <a:off x="6591567" y="3635493"/>
            <a:ext cx="27945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rgbClr val="FF0000"/>
                </a:solidFill>
              </a:rPr>
              <a:t>内存管理</a:t>
            </a:r>
            <a:r>
              <a:rPr lang="en-US" altLang="zh-CN" sz="3500" b="1" dirty="0">
                <a:solidFill>
                  <a:srgbClr val="FF0000"/>
                </a:solidFill>
              </a:rPr>
              <a:t>GC</a:t>
            </a:r>
            <a:endParaRPr lang="zh-CN" altLang="en-US" sz="35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17D727-867B-4645-85D3-16913608C68D}"/>
              </a:ext>
            </a:extLst>
          </p:cNvPr>
          <p:cNvSpPr txBox="1"/>
          <p:nvPr/>
        </p:nvSpPr>
        <p:spPr>
          <a:xfrm rot="2408194">
            <a:off x="8830798" y="2726390"/>
            <a:ext cx="21651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rgbClr val="00B0F0"/>
                </a:solidFill>
              </a:rPr>
              <a:t>异常捕获</a:t>
            </a:r>
          </a:p>
        </p:txBody>
      </p:sp>
    </p:spTree>
    <p:extLst>
      <p:ext uri="{BB962C8B-B14F-4D97-AF65-F5344CB8AC3E}">
        <p14:creationId xmlns:p14="http://schemas.microsoft.com/office/powerpoint/2010/main" val="325604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524835-2B41-4D9D-B373-4D9381D5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56" y="0"/>
            <a:ext cx="7205760" cy="68941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F1300E-9487-44B9-A39E-FEB4188582DA}"/>
              </a:ext>
            </a:extLst>
          </p:cNvPr>
          <p:cNvSpPr txBox="1"/>
          <p:nvPr/>
        </p:nvSpPr>
        <p:spPr>
          <a:xfrm>
            <a:off x="341194" y="232012"/>
            <a:ext cx="4858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+mj-lt"/>
              </a:rPr>
              <a:t>单继承和多继承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AFD6B2-E08B-4A5E-B92D-076F1C40188D}"/>
              </a:ext>
            </a:extLst>
          </p:cNvPr>
          <p:cNvSpPr txBox="1"/>
          <p:nvPr/>
        </p:nvSpPr>
        <p:spPr>
          <a:xfrm>
            <a:off x="341194" y="1245877"/>
            <a:ext cx="4858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+mj-lt"/>
              </a:rPr>
              <a:t>多继承和多态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95F6C1-D2A6-08E5-7D0D-576545C1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17360"/>
            <a:ext cx="4367463" cy="4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多继承的问题：</a:t>
            </a:r>
            <a:r>
              <a:rPr lang="zh-CN" altLang="en-US" b="1" dirty="0"/>
              <a:t>多继承的决议</a:t>
            </a:r>
            <a:endParaRPr lang="en-US" altLang="zh-CN" b="1" dirty="0"/>
          </a:p>
          <a:p>
            <a:r>
              <a:rPr lang="zh-CN" altLang="en-US" b="1" dirty="0"/>
              <a:t>声明</a:t>
            </a:r>
            <a:r>
              <a:rPr lang="zh-CN" altLang="en-US" dirty="0"/>
              <a:t>多继承和</a:t>
            </a:r>
            <a:r>
              <a:rPr lang="zh-CN" altLang="en-US" b="1" dirty="0"/>
              <a:t>实现</a:t>
            </a:r>
            <a:r>
              <a:rPr lang="zh-CN" altLang="en-US" dirty="0"/>
              <a:t>多继承两个层面</a:t>
            </a:r>
            <a:endParaRPr lang="en-US" altLang="zh-CN" dirty="0"/>
          </a:p>
          <a:p>
            <a:r>
              <a:rPr lang="en-US" altLang="zh-CN" b="1" dirty="0"/>
              <a:t>Java</a:t>
            </a:r>
            <a:r>
              <a:rPr lang="zh-CN" altLang="en-US" b="1" dirty="0"/>
              <a:t>支持声明多继承</a:t>
            </a:r>
            <a:endParaRPr lang="en-US" altLang="zh-CN" b="1" dirty="0"/>
          </a:p>
          <a:p>
            <a:r>
              <a:rPr lang="zh-CN" altLang="en-US" dirty="0"/>
              <a:t>（因为接口只有声明而不允许有实现</a:t>
            </a:r>
            <a:r>
              <a:rPr lang="en-US" altLang="zh-CN" dirty="0"/>
              <a:t>*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单继承和多继承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B72AC9-88E2-354D-32C2-DC5D21BCE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45" y="739647"/>
            <a:ext cx="4815331" cy="49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为什么不允许多继承？</a:t>
            </a:r>
            <a:endParaRPr lang="en-US" altLang="zh-CN" dirty="0"/>
          </a:p>
          <a:p>
            <a:r>
              <a:rPr lang="zh-CN" altLang="en-US" dirty="0"/>
              <a:t>实现多继承真的不好吗？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单继承和多继承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C62ED2-F9FC-5D4D-17C1-C46A3A60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9" y="2965255"/>
            <a:ext cx="10515600" cy="20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9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F89F2E-BA2B-45AE-BDF0-155A6EBC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41C576-D021-4BD6-8330-EC04E97F9BDC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4462D0-4329-49FE-8732-9F3B1953F6BD}"/>
              </a:ext>
            </a:extLst>
          </p:cNvPr>
          <p:cNvSpPr txBox="1"/>
          <p:nvPr/>
        </p:nvSpPr>
        <p:spPr>
          <a:xfrm>
            <a:off x="1633353" y="2459504"/>
            <a:ext cx="8925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2. </a:t>
            </a:r>
            <a:r>
              <a:rPr lang="zh-CN" altLang="en-US" sz="8000" dirty="0"/>
              <a:t>接口和抽象类</a:t>
            </a:r>
          </a:p>
        </p:txBody>
      </p:sp>
    </p:spTree>
    <p:extLst>
      <p:ext uri="{BB962C8B-B14F-4D97-AF65-F5344CB8AC3E}">
        <p14:creationId xmlns:p14="http://schemas.microsoft.com/office/powerpoint/2010/main" val="353412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6865E-1466-4F8B-A007-5FD40D7D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7176"/>
          </a:xfrm>
        </p:spPr>
        <p:txBody>
          <a:bodyPr/>
          <a:lstStyle/>
          <a:p>
            <a:r>
              <a:rPr lang="zh-CN" altLang="en-US" dirty="0"/>
              <a:t>共同点</a:t>
            </a:r>
            <a:endParaRPr lang="en-US" altLang="zh-CN" dirty="0"/>
          </a:p>
          <a:p>
            <a:r>
              <a:rPr lang="zh-CN" altLang="en-US" dirty="0"/>
              <a:t>不同点</a:t>
            </a:r>
            <a:endParaRPr lang="en-US" altLang="zh-CN" dirty="0"/>
          </a:p>
          <a:p>
            <a:r>
              <a:rPr lang="zh-CN" altLang="en-US" b="1" dirty="0"/>
              <a:t>抽象类是类，接口不是类，所以尽管抽象类中可以有已实现的方法，但不会影响到单继承和声明多继承。</a:t>
            </a:r>
            <a:endParaRPr lang="en-US" altLang="zh-CN" b="1" dirty="0"/>
          </a:p>
          <a:p>
            <a:r>
              <a:rPr lang="zh-CN" altLang="en-US" dirty="0"/>
              <a:t>接口更多地是</a:t>
            </a:r>
            <a:r>
              <a:rPr lang="zh-CN" altLang="en-US" b="1" dirty="0"/>
              <a:t>单纯地对于行为</a:t>
            </a:r>
            <a:r>
              <a:rPr lang="zh-CN" altLang="en-US" dirty="0"/>
              <a:t>的封装</a:t>
            </a:r>
            <a:endParaRPr lang="en-US" altLang="zh-CN" dirty="0"/>
          </a:p>
          <a:p>
            <a:r>
              <a:rPr lang="zh-CN" altLang="en-US" dirty="0"/>
              <a:t>抽象类更多的是把相关的代码（需要重用的代码）和数据进行抽离，以方便使用。</a:t>
            </a:r>
            <a:endParaRPr lang="en-US" altLang="zh-CN" dirty="0"/>
          </a:p>
          <a:p>
            <a:r>
              <a:rPr lang="zh-CN" altLang="en-US" dirty="0"/>
              <a:t>接口更趋向于是一种规范和协议。抽象类更注重于数据的封装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3E36A-CA8D-4318-8A61-56EBC16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" y="381003"/>
            <a:ext cx="1220418" cy="122041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76BC85-98DD-4405-8956-92803A84615B}"/>
              </a:ext>
            </a:extLst>
          </p:cNvPr>
          <p:cNvCxnSpPr/>
          <p:nvPr/>
        </p:nvCxnSpPr>
        <p:spPr>
          <a:xfrm>
            <a:off x="943429" y="1501833"/>
            <a:ext cx="51525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90D921-AA4D-4891-AC70-65CA49FA5E70}"/>
              </a:ext>
            </a:extLst>
          </p:cNvPr>
          <p:cNvSpPr txBox="1"/>
          <p:nvPr/>
        </p:nvSpPr>
        <p:spPr>
          <a:xfrm>
            <a:off x="2163847" y="739647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接口和抽象类</a:t>
            </a:r>
          </a:p>
        </p:txBody>
      </p:sp>
    </p:spTree>
    <p:extLst>
      <p:ext uri="{BB962C8B-B14F-4D97-AF65-F5344CB8AC3E}">
        <p14:creationId xmlns:p14="http://schemas.microsoft.com/office/powerpoint/2010/main" val="2392587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422</Words>
  <Application>Microsoft Office PowerPoint</Application>
  <PresentationFormat>宽屏</PresentationFormat>
  <Paragraphs>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润东</dc:creator>
  <cp:lastModifiedBy>杨 润东</cp:lastModifiedBy>
  <cp:revision>47</cp:revision>
  <dcterms:created xsi:type="dcterms:W3CDTF">2022-03-28T02:02:10Z</dcterms:created>
  <dcterms:modified xsi:type="dcterms:W3CDTF">2022-05-14T10:10:40Z</dcterms:modified>
</cp:coreProperties>
</file>