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63" r:id="rId5"/>
    <p:sldId id="261" r:id="rId6"/>
    <p:sldId id="266" r:id="rId7"/>
    <p:sldId id="267" r:id="rId8"/>
    <p:sldId id="268" r:id="rId9"/>
    <p:sldId id="269" r:id="rId10"/>
    <p:sldId id="273" r:id="rId11"/>
    <p:sldId id="270" r:id="rId12"/>
    <p:sldId id="274" r:id="rId13"/>
    <p:sldId id="275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100" d="100"/>
          <a:sy n="10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90120-FB7F-4634-B94E-0108386878C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FAA3-EE48-44EC-9945-17AD508B9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2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3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4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9FAA3-EE48-44EC-9945-17AD508B9E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0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9FAA3-EE48-44EC-9945-17AD508B9E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4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9FAA3-EE48-44EC-9945-17AD508B9E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21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9FAA3-EE48-44EC-9945-17AD508B9E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46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4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9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5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9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FAA3-EE48-44EC-9945-17AD508B9E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B4FF-3E4D-4FA3-985C-97193867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FA72B-B175-4D5B-997A-7D529FAE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31A01-8356-425C-B712-AA07022A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3AB52-DD71-43D0-AECD-FFBA464B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86DC-A063-4A98-8FC6-0AB6FBFF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99A4-9114-4C51-A1DF-F8840899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9B0FC-E904-473C-8B46-C3E38ED8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8EC4-FF6B-427D-89BA-ED7490FB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47ADE-7F43-44FD-B9D7-442A3824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D91C-EFC9-4CD0-A0EC-9E8B36A2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7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AF4018-82E7-488E-86FC-4AC625C40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D4D8D-F96B-4789-A28D-6516E788A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63E2E-06D5-4A8D-9BB6-7F9B7DA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B202-D1C3-4692-A3EB-C85A1D18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1DAB0-5FC0-4CE1-AE92-08A6BCFD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15445-3C06-4297-8E88-9B0D31E6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A4FC7-DED1-4A9D-8A2D-178A9CCB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7422-B8F2-46A8-8182-9DFE8ECD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14C25-5BDD-4822-9E13-D3E1E2FD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38834-FFA6-4A86-831E-16B7E642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611F-16CE-4F64-A4AF-E86B594A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0EEED-0A26-41D2-9578-47930C09F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7C4BA-2A04-40C2-A6B0-90BED37B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6A21B-5764-46AC-8F76-6A8B7491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B12F9-8D77-4CCF-AAA1-1E57BBA4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1457-31AC-42C2-9A92-B8025BD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D90B-0963-4544-A5FF-D4C7A28BA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AA114-B436-4E3F-92B3-0B950845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A344A-594A-48A6-8C8C-21635817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8231E-564A-413C-9BE7-59F16911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A7F30-B2FA-4E88-9E49-E968064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15AA-71A0-49C0-8595-CAE60066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DBEB6-874B-422D-8F00-43A97137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D7F98-7B12-4CC4-836D-59514AC48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91772-22D7-403A-81B0-B4BECEFEB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EBF85-4A21-4EB3-9F07-7375E816C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C1FCD-3C46-42C2-B78D-57290C2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A45BA-5F86-4067-81A2-BF4FFF19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7B4DF-1926-4F4C-8CD5-327EA3DB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FE05-5507-4786-B497-CC5FE78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CA7E8-F47E-4BF8-A8AE-62E151C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DC57C-CEA9-467A-B52A-FBFD9595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37F2D-48FC-4D31-9A9E-AD84E96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8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B62B2B-F96C-4AF7-BBB3-2E5C0D61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52FA1-82FF-4FFB-BBE4-A4F724A3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7A30C-55D2-43F6-8E88-BAEAD805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6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506F-85B0-41B2-9384-300C7A37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9F515-CEB0-466F-964C-D721C259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0413B-BAE4-4FBB-B443-B58B4C89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79142-D74C-48FD-B657-7E877A85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6C16-2256-4D95-987A-CA4CA78B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5F8C7-37FE-4A24-9581-E576E621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51B9-8B49-45C4-BB38-58084FE6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F37543-E7EC-44C5-9A84-26064D1D0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47AA1-B721-4C96-8521-3324E32C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A24A4-1C11-46B1-94EC-20A021B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846DA-BB8D-4122-9D6C-B1D3727E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976F7-CD65-4067-8AD9-2CA75F2C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2D70D-6A59-4E2C-B57A-201C7A45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914EA-0DF6-41C8-A9F4-B44FE5F1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E4EF9-8ABA-4BE4-8DC6-4856DD577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AFC5-4683-451E-BEF5-A24C1D55AB6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A3639-E64A-4EED-A890-D34CEEF23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3DC5A-D6AE-4C22-B7F7-33C98910E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4398-9F61-4729-A6A5-CFD5DDD1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1287C39-3D5F-44AD-AD3C-501CD9CAD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416" y="-1103086"/>
            <a:ext cx="17326832" cy="9746343"/>
          </a:xfrm>
          <a:prstGeom prst="rect">
            <a:avLst/>
          </a:prstGeom>
        </p:spPr>
      </p:pic>
      <p:pic>
        <p:nvPicPr>
          <p:cNvPr id="1026" name="Picture 2" descr="pygame 1.9.5">
            <a:extLst>
              <a:ext uri="{FF2B5EF4-FFF2-40B4-BE49-F238E27FC236}">
                <a16:creationId xmlns:a16="http://schemas.microsoft.com/office/drawing/2014/main" id="{DDBD53CB-7550-4BE0-B658-C2DA8171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06" y="1419031"/>
            <a:ext cx="5299787" cy="20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4F94E8-0801-436A-B302-DBBD09CE964D}"/>
              </a:ext>
            </a:extLst>
          </p:cNvPr>
          <p:cNvSpPr txBox="1"/>
          <p:nvPr/>
        </p:nvSpPr>
        <p:spPr>
          <a:xfrm>
            <a:off x="1653460" y="3130645"/>
            <a:ext cx="8885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《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关于</a:t>
            </a:r>
            <a:r>
              <a:rPr lang="en-US" altLang="zh-CN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Python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期末大作业是做个游戏这件事</a:t>
            </a:r>
            <a:r>
              <a:rPr lang="en-US" altLang="zh-CN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》</a:t>
            </a:r>
            <a:endParaRPr lang="zh-CN" altLang="en-US" sz="7200" dirty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9517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你学会之后自信满满地给大舅装上了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，大舅直呼内行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装好以后，大舅问你现在能不能开始教他使用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了。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高情商：不能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低情商：不能</a:t>
            </a:r>
            <a:endParaRPr lang="en-US" alt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59256B-9680-498B-A82E-C2FC1746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-2229191"/>
            <a:ext cx="11887200" cy="17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3993710" y="2690336"/>
            <a:ext cx="420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0" dirty="0">
                <a:latin typeface="Consolas" panose="020B0609020204030204" pitchFamily="49" charset="0"/>
              </a:rPr>
              <a:t>2. Try</a:t>
            </a:r>
            <a:endParaRPr lang="zh-CN" altLang="en-US" sz="9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1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53154" y="687757"/>
            <a:ext cx="211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Try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2C9D97-88B5-456D-9178-EFEAB8FE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62" y="1784555"/>
            <a:ext cx="7378297" cy="45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53154" y="687757"/>
            <a:ext cx="211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Try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2C9D97-88B5-456D-9178-EFEAB8FE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62" y="-5226199"/>
            <a:ext cx="7378297" cy="45549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A7F5A0-DD71-481C-99E0-1BDCAFD12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87" y="1726939"/>
            <a:ext cx="6217813" cy="43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53154" y="687757"/>
            <a:ext cx="211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Try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7F5A0-DD71-481C-99E0-1BDCAFD1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54" y="-5349973"/>
            <a:ext cx="6217813" cy="43329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24F304-55B5-43D0-A737-5777F200AAA9}"/>
              </a:ext>
            </a:extLst>
          </p:cNvPr>
          <p:cNvSpPr txBox="1"/>
          <p:nvPr/>
        </p:nvSpPr>
        <p:spPr>
          <a:xfrm>
            <a:off x="1634811" y="2274838"/>
            <a:ext cx="9147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7200" dirty="0"/>
              <a:t>第一个游戏：简单的壁球小游戏</a:t>
            </a: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266163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2586302" y="2690336"/>
            <a:ext cx="7019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3. Explore</a:t>
            </a:r>
            <a:endParaRPr kumimoji="0" lang="zh-CN" altLang="en-US" sz="9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7F5A0-DD71-481C-99E0-1BDCAFD1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54" y="-5349973"/>
            <a:ext cx="6217813" cy="43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824302" y="775811"/>
            <a:ext cx="2966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Explore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7F5A0-DD71-481C-99E0-1BDCAFD1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54" y="-5349973"/>
            <a:ext cx="6217813" cy="43329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6D8110-417C-48E3-BB0C-3B1D1123ABEF}"/>
              </a:ext>
            </a:extLst>
          </p:cNvPr>
          <p:cNvSpPr txBox="1"/>
          <p:nvPr/>
        </p:nvSpPr>
        <p:spPr>
          <a:xfrm>
            <a:off x="1914525" y="2057400"/>
            <a:ext cx="8258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大舅学的并不过瘾，他想学习做一个有完整的交互方式，能够真正</a:t>
            </a:r>
            <a:r>
              <a:rPr lang="zh-CN" altLang="en-US" sz="3200" b="1" dirty="0"/>
              <a:t>玩</a:t>
            </a:r>
            <a:r>
              <a:rPr lang="zh-CN" altLang="en-US" sz="3200" dirty="0"/>
              <a:t>的游戏。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你选择：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lvl="2"/>
            <a:r>
              <a:rPr lang="en-US" altLang="zh-CN" sz="3200" dirty="0"/>
              <a:t>A</a:t>
            </a:r>
            <a:r>
              <a:rPr lang="zh-CN" altLang="en-US" sz="3200" dirty="0"/>
              <a:t>：下次一定</a:t>
            </a:r>
            <a:br>
              <a:rPr lang="en-US" altLang="zh-CN" sz="3200" dirty="0"/>
            </a:br>
            <a:r>
              <a:rPr lang="en-US" altLang="zh-CN" sz="3200" dirty="0"/>
              <a:t>B</a:t>
            </a:r>
            <a:r>
              <a:rPr lang="zh-CN" altLang="en-US" sz="3200" dirty="0"/>
              <a:t>：下次一定</a:t>
            </a:r>
          </a:p>
        </p:txBody>
      </p:sp>
    </p:spTree>
    <p:extLst>
      <p:ext uri="{BB962C8B-B14F-4D97-AF65-F5344CB8AC3E}">
        <p14:creationId xmlns:p14="http://schemas.microsoft.com/office/powerpoint/2010/main" val="96724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4455451" y="2690336"/>
            <a:ext cx="3281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谢谢！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7F5A0-DD71-481C-99E0-1BDCAFD1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54" y="-5349973"/>
            <a:ext cx="6217813" cy="43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980CFB-2B23-4CB9-9113-6CA681DC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417" y="-10051143"/>
            <a:ext cx="17326832" cy="9746343"/>
          </a:xfrm>
          <a:prstGeom prst="rect">
            <a:avLst/>
          </a:prstGeom>
        </p:spPr>
      </p:pic>
      <p:pic>
        <p:nvPicPr>
          <p:cNvPr id="4" name="图片 3" descr="pygame 1.9.5">
            <a:extLst>
              <a:ext uri="{FF2B5EF4-FFF2-40B4-BE49-F238E27FC236}">
                <a16:creationId xmlns:a16="http://schemas.microsoft.com/office/drawing/2014/main" id="{FB6D6B1E-725B-4B49-9566-C1D65494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2973928" y="2053959"/>
            <a:ext cx="6244144" cy="2750082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0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43429" y="1601421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Lead In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9492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“</a:t>
            </a:r>
            <a:r>
              <a:rPr lang="zh-CN" altLang="en-US" sz="3200" dirty="0"/>
              <a:t>大舅要学做游戏，知道你是华师大计算机专业沙老师的学生，认为你什么都懂，所以就请你为他解释并分析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的使用方式。你学了基本编程后自然功力大为增进，因此准备来回答大舅的疑问。</a:t>
            </a:r>
            <a:r>
              <a:rPr lang="en-US" altLang="zh-CN" sz="3200" dirty="0"/>
              <a:t>”</a:t>
            </a:r>
          </a:p>
          <a:p>
            <a:endParaRPr lang="en-US" altLang="zh-CN" sz="3200" dirty="0"/>
          </a:p>
          <a:p>
            <a:pPr algn="r"/>
            <a:r>
              <a:rPr lang="en-US" altLang="zh-CN" sz="3200" dirty="0"/>
              <a:t>———</a:t>
            </a:r>
            <a:r>
              <a:rPr lang="zh-CN" altLang="en-US" sz="3200" dirty="0"/>
              <a:t>首先排除沙老师</a:t>
            </a:r>
          </a:p>
        </p:txBody>
      </p:sp>
    </p:spTree>
    <p:extLst>
      <p:ext uri="{BB962C8B-B14F-4D97-AF65-F5344CB8AC3E}">
        <p14:creationId xmlns:p14="http://schemas.microsoft.com/office/powerpoint/2010/main" val="202051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868240" y="2497976"/>
            <a:ext cx="84555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latin typeface="Consolas" panose="020B0609020204030204" pitchFamily="49" charset="0"/>
              </a:rPr>
              <a:t>1. Install</a:t>
            </a:r>
            <a:endParaRPr lang="zh-CN" altLang="en-US" sz="11500" dirty="0">
              <a:latin typeface="Consolas" panose="020B0609020204030204" pitchFamily="49" charset="0"/>
            </a:endParaRPr>
          </a:p>
        </p:txBody>
      </p:sp>
      <p:pic>
        <p:nvPicPr>
          <p:cNvPr id="7" name="图片 6" descr="pygame 1.9.5">
            <a:extLst>
              <a:ext uri="{FF2B5EF4-FFF2-40B4-BE49-F238E27FC236}">
                <a16:creationId xmlns:a16="http://schemas.microsoft.com/office/drawing/2014/main" id="{50CEA7A6-91A8-4BCF-8846-967904CB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96444-DFC8-4FF9-A1E7-063400B6CEFF}"/>
              </a:ext>
            </a:extLst>
          </p:cNvPr>
          <p:cNvCxnSpPr/>
          <p:nvPr/>
        </p:nvCxnSpPr>
        <p:spPr>
          <a:xfrm>
            <a:off x="943429" y="1601421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1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7036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首先，大舅想知道如何安装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你选择：</a:t>
            </a:r>
            <a:endParaRPr lang="en-US" altLang="zh-CN" sz="3200" dirty="0"/>
          </a:p>
          <a:p>
            <a:r>
              <a:rPr lang="en-US" altLang="zh-CN" sz="3200" dirty="0"/>
              <a:t>A</a:t>
            </a:r>
            <a:r>
              <a:rPr lang="zh-CN" altLang="en-US" sz="3200" dirty="0"/>
              <a:t>：百度一下，你就知道</a:t>
            </a:r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：面向</a:t>
            </a:r>
            <a:r>
              <a:rPr lang="en-US" altLang="zh-CN" sz="3200" dirty="0" err="1"/>
              <a:t>csdn</a:t>
            </a:r>
            <a:r>
              <a:rPr lang="zh-CN" altLang="en-US" sz="3200" dirty="0"/>
              <a:t>学习</a:t>
            </a:r>
          </a:p>
        </p:txBody>
      </p:sp>
    </p:spTree>
    <p:extLst>
      <p:ext uri="{BB962C8B-B14F-4D97-AF65-F5344CB8AC3E}">
        <p14:creationId xmlns:p14="http://schemas.microsoft.com/office/powerpoint/2010/main" val="218389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9517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在教大舅如何安装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之前，让我们先偷偷卷点，了解一下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是什么。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 err="1"/>
              <a:t>pygame</a:t>
            </a:r>
            <a:r>
              <a:rPr lang="zh-CN" altLang="en-US" sz="3200" dirty="0"/>
              <a:t>就是个包，完。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简言之，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可以让你用</a:t>
            </a:r>
            <a:r>
              <a:rPr lang="en-US" altLang="zh-CN" sz="3200" dirty="0"/>
              <a:t>python</a:t>
            </a:r>
            <a:r>
              <a:rPr lang="zh-CN" altLang="en-US" sz="3200" dirty="0"/>
              <a:t>写游戏，而众所周知，人生苦短，我用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。</a:t>
            </a:r>
            <a:r>
              <a:rPr lang="en-US" altLang="zh-CN" sz="3200" dirty="0" err="1"/>
              <a:t>pygame</a:t>
            </a:r>
            <a:r>
              <a:rPr lang="en-US" altLang="zh-CN" sz="3200" dirty="0"/>
              <a:t>——</a:t>
            </a:r>
            <a:r>
              <a:rPr lang="zh-CN" altLang="en-US" sz="3200" dirty="0"/>
              <a:t>大道至简。</a:t>
            </a:r>
          </a:p>
        </p:txBody>
      </p:sp>
    </p:spTree>
    <p:extLst>
      <p:ext uri="{BB962C8B-B14F-4D97-AF65-F5344CB8AC3E}">
        <p14:creationId xmlns:p14="http://schemas.microsoft.com/office/powerpoint/2010/main" val="2455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9517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你需要了解：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环境变量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pip</a:t>
            </a:r>
            <a:r>
              <a:rPr lang="zh-CN" altLang="en-US" sz="3200" dirty="0"/>
              <a:t>是个什么玩意儿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你需要尝试：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安装</a:t>
            </a:r>
            <a:r>
              <a:rPr lang="en-US" altLang="zh-CN" sz="3200" dirty="0" err="1"/>
              <a:t>pygame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使用</a:t>
            </a:r>
            <a:r>
              <a:rPr lang="en-US" altLang="zh-CN" sz="3200" dirty="0" err="1"/>
              <a:t>pygame</a:t>
            </a:r>
            <a:r>
              <a:rPr lang="zh-CN" altLang="en-US" sz="3200" dirty="0"/>
              <a:t>制作你的第一个游戏。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8948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51986"/>
            <a:ext cx="95170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5400" dirty="0"/>
              <a:t>环境变量</a:t>
            </a:r>
            <a:endParaRPr lang="en-US" altLang="zh-CN" sz="5400" dirty="0"/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altLang="zh-CN" sz="5400" dirty="0" err="1"/>
              <a:t>cmd</a:t>
            </a:r>
            <a:endParaRPr lang="en-US" altLang="zh-CN" sz="5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5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5400" dirty="0"/>
              <a:t>pip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EFAE7-B027-4B9F-9EC5-E07BECF1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99" y="4892878"/>
            <a:ext cx="8120174" cy="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ygame 1.9.5">
            <a:extLst>
              <a:ext uri="{FF2B5EF4-FFF2-40B4-BE49-F238E27FC236}">
                <a16:creationId xmlns:a16="http://schemas.microsoft.com/office/drawing/2014/main" id="{B74E4E97-5B8B-490C-A00C-25B7627B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5904" r="8035" b="39371"/>
          <a:stretch>
            <a:fillRect/>
          </a:stretch>
        </p:blipFill>
        <p:spPr bwMode="auto">
          <a:xfrm rot="16200000">
            <a:off x="742800" y="709410"/>
            <a:ext cx="1238538" cy="545484"/>
          </a:xfrm>
          <a:custGeom>
            <a:avLst/>
            <a:gdLst/>
            <a:ahLst/>
            <a:cxnLst/>
            <a:rect l="l" t="t" r="r" b="b"/>
            <a:pathLst>
              <a:path w="4145481" h="1825777">
                <a:moveTo>
                  <a:pt x="3327406" y="1075599"/>
                </a:moveTo>
                <a:cubicBezTo>
                  <a:pt x="3329591" y="958486"/>
                  <a:pt x="3368486" y="864971"/>
                  <a:pt x="3444089" y="795054"/>
                </a:cubicBezTo>
                <a:cubicBezTo>
                  <a:pt x="3519692" y="725137"/>
                  <a:pt x="3618893" y="689305"/>
                  <a:pt x="3741691" y="687557"/>
                </a:cubicBezTo>
                <a:cubicBezTo>
                  <a:pt x="3859463" y="688977"/>
                  <a:pt x="3955604" y="724154"/>
                  <a:pt x="4030112" y="793088"/>
                </a:cubicBezTo>
                <a:cubicBezTo>
                  <a:pt x="4104621" y="862022"/>
                  <a:pt x="4143078" y="956192"/>
                  <a:pt x="4145481" y="1075599"/>
                </a:cubicBezTo>
                <a:cubicBezTo>
                  <a:pt x="4142422" y="1199595"/>
                  <a:pt x="4102655" y="1295077"/>
                  <a:pt x="4026180" y="1362046"/>
                </a:cubicBezTo>
                <a:cubicBezTo>
                  <a:pt x="3949704" y="1429014"/>
                  <a:pt x="3854875" y="1462881"/>
                  <a:pt x="3741691" y="1463646"/>
                </a:cubicBezTo>
                <a:cubicBezTo>
                  <a:pt x="3618893" y="1461570"/>
                  <a:pt x="3519692" y="1425081"/>
                  <a:pt x="3444089" y="1354180"/>
                </a:cubicBezTo>
                <a:cubicBezTo>
                  <a:pt x="3368486" y="1283278"/>
                  <a:pt x="3329591" y="1190418"/>
                  <a:pt x="3327406" y="1075599"/>
                </a:cubicBezTo>
                <a:close/>
                <a:moveTo>
                  <a:pt x="0" y="1002215"/>
                </a:moveTo>
                <a:cubicBezTo>
                  <a:pt x="8505" y="655038"/>
                  <a:pt x="98944" y="400745"/>
                  <a:pt x="271316" y="239336"/>
                </a:cubicBezTo>
                <a:cubicBezTo>
                  <a:pt x="443689" y="77927"/>
                  <a:pt x="646967" y="-1841"/>
                  <a:pt x="881151" y="33"/>
                </a:cubicBezTo>
                <a:cubicBezTo>
                  <a:pt x="1088505" y="5057"/>
                  <a:pt x="1274862" y="56611"/>
                  <a:pt x="1440220" y="154695"/>
                </a:cubicBezTo>
                <a:cubicBezTo>
                  <a:pt x="1605578" y="252778"/>
                  <a:pt x="1765688" y="367245"/>
                  <a:pt x="1920547" y="498096"/>
                </a:cubicBezTo>
                <a:cubicBezTo>
                  <a:pt x="2049925" y="602723"/>
                  <a:pt x="2174381" y="679807"/>
                  <a:pt x="2293916" y="729348"/>
                </a:cubicBezTo>
                <a:cubicBezTo>
                  <a:pt x="2413451" y="778888"/>
                  <a:pt x="2539220" y="803446"/>
                  <a:pt x="2671222" y="803019"/>
                </a:cubicBezTo>
                <a:lnTo>
                  <a:pt x="2907449" y="792484"/>
                </a:lnTo>
                <a:lnTo>
                  <a:pt x="2907449" y="1332458"/>
                </a:lnTo>
                <a:cubicBezTo>
                  <a:pt x="2876608" y="1335406"/>
                  <a:pt x="2833300" y="1338683"/>
                  <a:pt x="2777524" y="1342287"/>
                </a:cubicBezTo>
                <a:cubicBezTo>
                  <a:pt x="2721749" y="1345890"/>
                  <a:pt x="2681065" y="1347856"/>
                  <a:pt x="2655474" y="1348184"/>
                </a:cubicBezTo>
                <a:cubicBezTo>
                  <a:pt x="2508379" y="1348839"/>
                  <a:pt x="2358988" y="1321319"/>
                  <a:pt x="2207300" y="1265623"/>
                </a:cubicBezTo>
                <a:cubicBezTo>
                  <a:pt x="2055612" y="1209927"/>
                  <a:pt x="1902283" y="1122125"/>
                  <a:pt x="1747314" y="1002215"/>
                </a:cubicBezTo>
                <a:cubicBezTo>
                  <a:pt x="1600110" y="883173"/>
                  <a:pt x="1465374" y="790615"/>
                  <a:pt x="1343105" y="724543"/>
                </a:cubicBezTo>
                <a:cubicBezTo>
                  <a:pt x="1220836" y="658470"/>
                  <a:pt x="1096598" y="624930"/>
                  <a:pt x="970392" y="623922"/>
                </a:cubicBezTo>
                <a:cubicBezTo>
                  <a:pt x="826687" y="624175"/>
                  <a:pt x="712509" y="667126"/>
                  <a:pt x="627859" y="752776"/>
                </a:cubicBezTo>
                <a:cubicBezTo>
                  <a:pt x="543209" y="838425"/>
                  <a:pt x="499899" y="965254"/>
                  <a:pt x="497930" y="1133264"/>
                </a:cubicBezTo>
                <a:cubicBezTo>
                  <a:pt x="498696" y="1232212"/>
                  <a:pt x="514228" y="1330544"/>
                  <a:pt x="544524" y="1428262"/>
                </a:cubicBezTo>
                <a:cubicBezTo>
                  <a:pt x="574820" y="1525979"/>
                  <a:pt x="615286" y="1611250"/>
                  <a:pt x="665922" y="1684073"/>
                </a:cubicBezTo>
                <a:lnTo>
                  <a:pt x="225378" y="1825777"/>
                </a:lnTo>
                <a:cubicBezTo>
                  <a:pt x="160953" y="1733706"/>
                  <a:pt x="107666" y="1614766"/>
                  <a:pt x="65517" y="1468956"/>
                </a:cubicBezTo>
                <a:cubicBezTo>
                  <a:pt x="23368" y="1323146"/>
                  <a:pt x="1529" y="1167565"/>
                  <a:pt x="0" y="10022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C06D84-0B01-4DEC-9A35-BF01D2E1C5E4}"/>
              </a:ext>
            </a:extLst>
          </p:cNvPr>
          <p:cNvCxnSpPr/>
          <p:nvPr/>
        </p:nvCxnSpPr>
        <p:spPr>
          <a:xfrm>
            <a:off x="957940" y="1611087"/>
            <a:ext cx="515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457F7-B0EA-4911-B4C2-589C9EEB399A}"/>
              </a:ext>
            </a:extLst>
          </p:cNvPr>
          <p:cNvSpPr txBox="1"/>
          <p:nvPr/>
        </p:nvSpPr>
        <p:spPr>
          <a:xfrm>
            <a:off x="1968640" y="678091"/>
            <a:ext cx="351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Install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046DC-0FF1-430F-A003-F11A760F81C2}"/>
              </a:ext>
            </a:extLst>
          </p:cNvPr>
          <p:cNvSpPr txBox="1"/>
          <p:nvPr/>
        </p:nvSpPr>
        <p:spPr>
          <a:xfrm>
            <a:off x="1634811" y="2042559"/>
            <a:ext cx="95170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现在来试试是否成功吧！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恭喜，你成功安装了</a:t>
            </a:r>
            <a:r>
              <a:rPr lang="en-US" altLang="zh-CN" sz="3200" dirty="0" err="1"/>
              <a:t>pygame</a:t>
            </a:r>
            <a:r>
              <a:rPr lang="en-US" altLang="zh-CN" sz="3200" dirty="0"/>
              <a:t>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C9ECE5-ED69-4271-A7C8-AEA93FF7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1" y="3119777"/>
            <a:ext cx="11887200" cy="17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>
              <a:shade val="50000"/>
            </a:schemeClr>
          </a:solidFill>
        </a:ln>
        <a:effectLst>
          <a:outerShdw blurRad="50800" dist="50800" dir="5400000" algn="ctr" rotWithShape="0">
            <a:schemeClr val="bg1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326</Words>
  <Application>Microsoft Office PowerPoint</Application>
  <PresentationFormat>宽屏</PresentationFormat>
  <Paragraphs>73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庞门正道标题体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润东 杨</dc:creator>
  <cp:lastModifiedBy>润东 杨</cp:lastModifiedBy>
  <cp:revision>17</cp:revision>
  <dcterms:created xsi:type="dcterms:W3CDTF">2021-10-17T15:05:01Z</dcterms:created>
  <dcterms:modified xsi:type="dcterms:W3CDTF">2021-10-22T09:44:03Z</dcterms:modified>
</cp:coreProperties>
</file>