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6" r:id="rId5"/>
    <p:sldId id="268" r:id="rId6"/>
    <p:sldId id="267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2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9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8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9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8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5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younjung1996@nav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ounjung1996@na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네이버 서이추 프로그램 </a:t>
              </a:r>
              <a:r>
                <a:rPr lang="en-US" altLang="ko-KR" sz="3200" b="1" i="1" kern="0" dirty="0">
                  <a:solidFill>
                    <a:prstClr val="white"/>
                  </a:solidFill>
                </a:rPr>
                <a:t>Version 1.3</a:t>
              </a: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white"/>
                  </a:solidFill>
                </a:rPr>
                <a:t>이메일 </a:t>
              </a:r>
              <a:r>
                <a:rPr lang="en-US" altLang="ko-KR" sz="1500" kern="0" dirty="0">
                  <a:solidFill>
                    <a:prstClr val="white"/>
                  </a:solidFill>
                </a:rPr>
                <a:t>: </a:t>
              </a:r>
              <a:r>
                <a:rPr lang="en-US" altLang="ko-KR" sz="1500" kern="0" dirty="0">
                  <a:solidFill>
                    <a:prstClr val="white"/>
                  </a:solidFill>
                  <a:hlinkClick r:id="rId2"/>
                </a:rPr>
                <a:t>younjung1996@naver.com</a:t>
              </a:r>
              <a:endParaRPr lang="en-US" altLang="ko-KR" sz="1500" kern="0" dirty="0">
                <a:solidFill>
                  <a:prstClr val="white"/>
                </a:solidFill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white"/>
                  </a:solidFill>
                </a:rPr>
                <a:t>네이버 블로그 </a:t>
              </a:r>
              <a:r>
                <a:rPr lang="en-US" altLang="ko-KR" sz="1500" kern="0" dirty="0">
                  <a:solidFill>
                    <a:prstClr val="white"/>
                  </a:solidFill>
                </a:rPr>
                <a:t>: </a:t>
              </a:r>
              <a:r>
                <a:rPr lang="ko-KR" altLang="en-US" sz="1500" kern="0" dirty="0">
                  <a:solidFill>
                    <a:prstClr val="white"/>
                  </a:solidFill>
                </a:rPr>
                <a:t>윤짱구의 라이프메모지</a:t>
              </a:r>
              <a:endParaRPr lang="en-US" altLang="ko-KR" sz="1500" kern="0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860812"/>
            </a:xfrm>
            <a:prstGeom prst="round2SameRect">
              <a:avLst>
                <a:gd name="adj1" fmla="val 0"/>
                <a:gd name="adj2" fmla="val 109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2529534" y="6351184"/>
              <a:ext cx="270571" cy="270571"/>
              <a:chOff x="252953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252953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259281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263737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badi" panose="020B0604020202020204" pitchFamily="34" charset="0"/>
                </a:rPr>
                <a:t>Yoon Company</a:t>
              </a:r>
              <a:endPara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badi" panose="020B0604020202020204" pitchFamily="34" charset="0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EE4D398-D148-4A43-8D4A-DAB7EF8181E5}"/>
              </a:ext>
            </a:extLst>
          </p:cNvPr>
          <p:cNvSpPr/>
          <p:nvPr/>
        </p:nvSpPr>
        <p:spPr>
          <a:xfrm>
            <a:off x="3630956" y="297386"/>
            <a:ext cx="1088031" cy="250476"/>
          </a:xfrm>
          <a:prstGeom prst="roundRect">
            <a:avLst>
              <a:gd name="adj" fmla="val 50000"/>
            </a:avLst>
          </a:prstGeom>
          <a:solidFill>
            <a:srgbClr val="2C8BF7"/>
          </a:solidFill>
          <a:ln>
            <a:noFill/>
          </a:ln>
          <a:effectLst>
            <a:outerShdw blurRad="254000" dist="101600" dir="9600000" sx="93000" sy="93000" algn="t" rotWithShape="0">
              <a:srgbClr val="1B1435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CONTENTS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0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소개</a:t>
              </a:r>
              <a:endPara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D3EE08E-B3D0-442C-9C2C-01CA4BF66CC2}"/>
              </a:ext>
            </a:extLst>
          </p:cNvPr>
          <p:cNvSpPr/>
          <p:nvPr/>
        </p:nvSpPr>
        <p:spPr>
          <a:xfrm>
            <a:off x="3630956" y="297386"/>
            <a:ext cx="1088031" cy="250476"/>
          </a:xfrm>
          <a:prstGeom prst="roundRect">
            <a:avLst>
              <a:gd name="adj" fmla="val 50000"/>
            </a:avLst>
          </a:prstGeom>
          <a:solidFill>
            <a:srgbClr val="2C8BF7"/>
          </a:solidFill>
          <a:ln>
            <a:noFill/>
          </a:ln>
          <a:effectLst>
            <a:outerShdw blurRad="254000" dist="101600" dir="9600000" sx="93000" sy="93000" algn="t" rotWithShape="0">
              <a:srgbClr val="1B1435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CONTENTS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7CA7-3B08-8F46-0157-D7EAE25A8A31}"/>
              </a:ext>
            </a:extLst>
          </p:cNvPr>
          <p:cNvSpPr txBox="1"/>
          <p:nvPr/>
        </p:nvSpPr>
        <p:spPr>
          <a:xfrm>
            <a:off x="833935" y="937690"/>
            <a:ext cx="47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1️⃣ </a:t>
            </a:r>
            <a:r>
              <a:rPr lang="ko-KR" altLang="en-US" b="1" i="1" dirty="0"/>
              <a:t>왜 서이추 프로그램을 사용해야 하는가</a:t>
            </a:r>
            <a:r>
              <a:rPr lang="en-US" altLang="ko-KR" b="1" i="1" dirty="0"/>
              <a:t>?</a:t>
            </a:r>
            <a:endParaRPr lang="ko-KR" alt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1119E-9480-1DB6-C02A-BAA85D881B48}"/>
              </a:ext>
            </a:extLst>
          </p:cNvPr>
          <p:cNvSpPr txBox="1"/>
          <p:nvPr/>
        </p:nvSpPr>
        <p:spPr>
          <a:xfrm>
            <a:off x="1055892" y="1301941"/>
            <a:ext cx="10012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블로그를 키우기 위해서는 서로 이웃이 굉장히 중요합니다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서로 이웃을 신청하는 일은 굉장히 번거롭고 귀찮은 일입니다</a:t>
            </a:r>
            <a:r>
              <a:rPr lang="en-US" altLang="ko-KR" sz="1600" dirty="0"/>
              <a:t>! </a:t>
            </a:r>
            <a:r>
              <a:rPr lang="ko-KR" altLang="en-US" sz="1600" dirty="0"/>
              <a:t>단순 반복 작업의 시간을 아끼기 위해 이 프로그램을 사용하시길 추천 드립니다</a:t>
            </a:r>
            <a:r>
              <a:rPr lang="en-US" altLang="ko-KR" sz="16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6C63DB-B2F6-5415-E859-AC11265CA29A}"/>
              </a:ext>
            </a:extLst>
          </p:cNvPr>
          <p:cNvSpPr txBox="1"/>
          <p:nvPr/>
        </p:nvSpPr>
        <p:spPr>
          <a:xfrm>
            <a:off x="833934" y="1932145"/>
            <a:ext cx="543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2️⃣ </a:t>
            </a:r>
            <a:r>
              <a:rPr lang="ko-KR" altLang="en-US" b="1" i="1" dirty="0"/>
              <a:t>제작자는 이 프로그램을 왜 개발했는가</a:t>
            </a:r>
            <a:r>
              <a:rPr lang="en-US" altLang="ko-KR" b="1" i="1" dirty="0"/>
              <a:t>?</a:t>
            </a:r>
            <a:endParaRPr lang="ko-KR" altLang="en-US" b="1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10FB62-06AA-E135-EFC7-3D52C6B349FE}"/>
              </a:ext>
            </a:extLst>
          </p:cNvPr>
          <p:cNvSpPr txBox="1"/>
          <p:nvPr/>
        </p:nvSpPr>
        <p:spPr>
          <a:xfrm>
            <a:off x="1126154" y="2262906"/>
            <a:ext cx="10012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서이추 프로그램은 이 것 말고도 굉장히 많습니다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그럼에도 제가 프로그램을 개발한 이유는 바로 더 좋은 서로 이웃을 만들기 위함 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아무래도 프로그램이 서로 이웃 신청을 하다 보면 질이 좋지 않거나 매크로 프로그램을 걸러 주는 것은 어렵습니다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무분별하게 신청하는 것은 오히려 내 블로그에게 독이 되는 결과를 낳습니다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해결하기 위해 매크로 블로그를 검출하는 알고리즘을 만들었습니다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현재 이 프로그램은 </a:t>
            </a:r>
            <a:r>
              <a:rPr lang="en-US" altLang="ko-KR" sz="1600" dirty="0"/>
              <a:t>Version1.3</a:t>
            </a:r>
            <a:r>
              <a:rPr lang="ko-KR" altLang="en-US" sz="1600" dirty="0"/>
              <a:t>으로 이 알고리즘을 점점 업데이트 시킬 예정입니다</a:t>
            </a:r>
            <a:r>
              <a:rPr lang="en-US" altLang="ko-KR" sz="1600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B0CCB5-5A94-235C-21CA-281937B1166B}"/>
              </a:ext>
            </a:extLst>
          </p:cNvPr>
          <p:cNvSpPr txBox="1"/>
          <p:nvPr/>
        </p:nvSpPr>
        <p:spPr>
          <a:xfrm>
            <a:off x="837085" y="3575340"/>
            <a:ext cx="47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3️⃣ “</a:t>
            </a:r>
            <a:r>
              <a:rPr lang="ko-KR" altLang="en-US" b="1" i="1" dirty="0"/>
              <a:t>저품질</a:t>
            </a:r>
            <a:r>
              <a:rPr lang="en-US" altLang="ko-KR" b="1" i="1" dirty="0"/>
              <a:t>” </a:t>
            </a:r>
            <a:r>
              <a:rPr lang="ko-KR" altLang="en-US" b="1" i="1" dirty="0"/>
              <a:t>이 무서워요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C23CD4-FD81-5879-2157-F3360B87D02C}"/>
              </a:ext>
            </a:extLst>
          </p:cNvPr>
          <p:cNvSpPr txBox="1"/>
          <p:nvPr/>
        </p:nvSpPr>
        <p:spPr>
          <a:xfrm>
            <a:off x="1055892" y="3890726"/>
            <a:ext cx="10012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네이버 블로그 서로 이웃 추가는 하루에 </a:t>
            </a:r>
            <a:r>
              <a:rPr lang="en-US" altLang="ko-KR" sz="1600" dirty="0"/>
              <a:t>100</a:t>
            </a:r>
            <a:r>
              <a:rPr lang="ko-KR" altLang="en-US" sz="1600" dirty="0"/>
              <a:t>명 제한으로 </a:t>
            </a:r>
            <a:r>
              <a:rPr lang="ko-KR" altLang="en-US" sz="1600" dirty="0" err="1"/>
              <a:t>저품질이</a:t>
            </a:r>
            <a:r>
              <a:rPr lang="ko-KR" altLang="en-US" sz="1600" dirty="0"/>
              <a:t> 걸릴 위험이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그래도 혹시 모를 사태를 위해 프로그램 동작 하나 하나에 무작위 지연 시간을 추가하여 안전 장치를 준비했습니다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그렇다고 안심하고 여러 계정을 돌릴 시</a:t>
            </a:r>
            <a:r>
              <a:rPr lang="en-US" altLang="ko-KR" sz="1600" dirty="0"/>
              <a:t>, </a:t>
            </a:r>
            <a:r>
              <a:rPr lang="ko-KR" altLang="en-US" sz="1600" dirty="0"/>
              <a:t>보호 조치 될 수 있지만</a:t>
            </a:r>
            <a:r>
              <a:rPr lang="en-US" altLang="ko-KR" sz="1600" dirty="0"/>
              <a:t> </a:t>
            </a:r>
            <a:r>
              <a:rPr lang="ko-KR" altLang="en-US" sz="1600" dirty="0"/>
              <a:t>계정 해지만 해주면 됩니다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41206A-F9F8-19E5-9092-2AC59F6206F2}"/>
              </a:ext>
            </a:extLst>
          </p:cNvPr>
          <p:cNvSpPr txBox="1"/>
          <p:nvPr/>
        </p:nvSpPr>
        <p:spPr>
          <a:xfrm>
            <a:off x="836153" y="5101087"/>
            <a:ext cx="47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4️⃣ </a:t>
            </a:r>
            <a:r>
              <a:rPr lang="ko-KR" altLang="en-US" b="1" dirty="0"/>
              <a:t>해킹</a:t>
            </a:r>
            <a:r>
              <a:rPr lang="en-US" altLang="ko-KR" b="1" dirty="0"/>
              <a:t>, </a:t>
            </a:r>
            <a:r>
              <a:rPr lang="ko-KR" altLang="en-US" b="1" dirty="0"/>
              <a:t>바이러스가 무서워요</a:t>
            </a:r>
            <a:r>
              <a:rPr lang="en-US" altLang="ko-KR" b="1" dirty="0"/>
              <a:t>.</a:t>
            </a:r>
            <a:endParaRPr lang="ko-KR" altLang="en-US" b="1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8DDA85-02EC-736C-D7D1-5FE36B94AC93}"/>
              </a:ext>
            </a:extLst>
          </p:cNvPr>
          <p:cNvSpPr txBox="1"/>
          <p:nvPr/>
        </p:nvSpPr>
        <p:spPr>
          <a:xfrm>
            <a:off x="1089525" y="5407862"/>
            <a:ext cx="1001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해킹할 줄 모릅니다</a:t>
            </a:r>
            <a:r>
              <a:rPr lang="en-US" altLang="ko-KR" sz="16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86135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3E381A-5CB4-37F8-E8DB-0BC21E5B7AD2}"/>
              </a:ext>
            </a:extLst>
          </p:cNvPr>
          <p:cNvGrpSpPr/>
          <p:nvPr/>
        </p:nvGrpSpPr>
        <p:grpSpPr>
          <a:xfrm>
            <a:off x="317500" y="0"/>
            <a:ext cx="11557000" cy="6753225"/>
            <a:chOff x="317500" y="-1"/>
            <a:chExt cx="11557000" cy="6753225"/>
          </a:xfrm>
        </p:grpSpPr>
        <p:sp>
          <p:nvSpPr>
            <p:cNvPr id="59" name="사각형: 둥근 위쪽 모서리 58">
              <a:extLst>
                <a:ext uri="{FF2B5EF4-FFF2-40B4-BE49-F238E27FC236}">
                  <a16:creationId xmlns:a16="http://schemas.microsoft.com/office/drawing/2014/main" id="{9E3CA2F7-5ABC-0184-7DE3-89CAFCAA262E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각형: 둥근 위쪽 모서리 59">
              <a:extLst>
                <a:ext uri="{FF2B5EF4-FFF2-40B4-BE49-F238E27FC236}">
                  <a16:creationId xmlns:a16="http://schemas.microsoft.com/office/drawing/2014/main" id="{925939BF-125C-71F1-9D6C-878FD93AC68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8875176-D1DF-2060-D679-A5F6D6558D96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2F63E52-BD2C-AD5F-F5E3-573DED1755C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8">
              <a:extLst>
                <a:ext uri="{FF2B5EF4-FFF2-40B4-BE49-F238E27FC236}">
                  <a16:creationId xmlns:a16="http://schemas.microsoft.com/office/drawing/2014/main" id="{0564307A-883F-655B-E1C4-1AC2F53B21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60F0FC09-B61A-58FB-16DD-BF78C5164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5EEE7068-B97C-6535-BCED-6B6493CB8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C512467B-7459-98B1-9FA8-ED96969630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6F01F947-0FB4-EEDA-ADF3-5DF5C313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6D492659-898D-9E6C-AF48-DEE9757875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B1F8747-98C8-FADB-10A9-08689948EC0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43C4A6EF-25C7-9F04-C2BF-E9CF533F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C49D3924-1E74-08DB-F98F-213F442D3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모서리가 둥근 직사각형 29">
                <a:extLst>
                  <a:ext uri="{FF2B5EF4-FFF2-40B4-BE49-F238E27FC236}">
                    <a16:creationId xmlns:a16="http://schemas.microsoft.com/office/drawing/2014/main" id="{7EBBC974-BACE-5C18-AE31-494ED72D5024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DA81DB6F-BB3D-9D45-4DA8-6E674B4C7D34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78" name="Freeform 10">
                  <a:extLst>
                    <a:ext uri="{FF2B5EF4-FFF2-40B4-BE49-F238E27FC236}">
                      <a16:creationId xmlns:a16="http://schemas.microsoft.com/office/drawing/2014/main" id="{4B495A0F-5904-F71E-47ED-497BB26B5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모서리가 둥근 직사각형 31">
                  <a:extLst>
                    <a:ext uri="{FF2B5EF4-FFF2-40B4-BE49-F238E27FC236}">
                      <a16:creationId xmlns:a16="http://schemas.microsoft.com/office/drawing/2014/main" id="{99D91DCA-D68A-F930-8F3B-D0DFB98617F7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3613391-9B2B-5BA0-4F91-6F2E2847B898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EDA4DBC-F0BF-BB5E-1DE2-B87DA740EC09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4CBE8E71-DEEC-0D29-1DB4-3BDD7C9500EA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1EBFCEEE-EBB7-1D9D-7137-DCFCBDFF5582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6CCADD4-6265-EC33-3FDC-7AD82B9B00B7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설명서</a:t>
              </a:r>
              <a:endPara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9059A0C-7627-6D6B-7FC0-02D1B1FE5F90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807BFDD-1B7C-2686-4EC0-4B24FA9352F3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E0956CEB-7822-4780-A178-57562BF52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D3EE08E-B3D0-442C-9C2C-01CA4BF66CC2}"/>
              </a:ext>
            </a:extLst>
          </p:cNvPr>
          <p:cNvSpPr/>
          <p:nvPr/>
        </p:nvSpPr>
        <p:spPr>
          <a:xfrm>
            <a:off x="3630956" y="297386"/>
            <a:ext cx="1088031" cy="250476"/>
          </a:xfrm>
          <a:prstGeom prst="roundRect">
            <a:avLst>
              <a:gd name="adj" fmla="val 50000"/>
            </a:avLst>
          </a:prstGeom>
          <a:solidFill>
            <a:srgbClr val="2C8BF7"/>
          </a:solidFill>
          <a:ln>
            <a:noFill/>
          </a:ln>
          <a:effectLst>
            <a:outerShdw blurRad="254000" dist="101600" dir="9600000" sx="93000" sy="93000" algn="t" rotWithShape="0">
              <a:srgbClr val="1B1435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CONTENTS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76566A-C800-9DB9-56B1-FC12F6EAA5FA}"/>
              </a:ext>
            </a:extLst>
          </p:cNvPr>
          <p:cNvSpPr txBox="1"/>
          <p:nvPr/>
        </p:nvSpPr>
        <p:spPr>
          <a:xfrm>
            <a:off x="833935" y="937690"/>
            <a:ext cx="47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준비 사항 </a:t>
            </a:r>
            <a:r>
              <a:rPr lang="en-US" altLang="ko-KR" b="1" i="1" dirty="0"/>
              <a:t>: </a:t>
            </a:r>
            <a:r>
              <a:rPr lang="ko-KR" altLang="en-US" b="1" i="1" dirty="0"/>
              <a:t>구글 크롬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206E491-E185-6619-283D-1B9E21B7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60" y="3429000"/>
            <a:ext cx="2124371" cy="1428949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1920AF2-417A-D592-F3B2-EC119853BC03}"/>
              </a:ext>
            </a:extLst>
          </p:cNvPr>
          <p:cNvCxnSpPr>
            <a:cxnSpLocks/>
          </p:cNvCxnSpPr>
          <p:nvPr/>
        </p:nvCxnSpPr>
        <p:spPr>
          <a:xfrm flipV="1">
            <a:off x="3611481" y="4143474"/>
            <a:ext cx="797468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412107-B943-CD35-9FE1-27012F3C463F}"/>
              </a:ext>
            </a:extLst>
          </p:cNvPr>
          <p:cNvSpPr/>
          <p:nvPr/>
        </p:nvSpPr>
        <p:spPr>
          <a:xfrm>
            <a:off x="4576899" y="3426816"/>
            <a:ext cx="4998778" cy="252685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아이디</a:t>
            </a:r>
            <a:r>
              <a:rPr lang="en-US" altLang="ko-KR" b="1" dirty="0"/>
              <a:t>, </a:t>
            </a:r>
            <a:r>
              <a:rPr lang="ko-KR" altLang="en-US" b="1" dirty="0"/>
              <a:t>비밀번호</a:t>
            </a:r>
            <a:r>
              <a:rPr lang="en-US" altLang="ko-KR" b="1" dirty="0"/>
              <a:t> </a:t>
            </a:r>
            <a:r>
              <a:rPr lang="ko-KR" altLang="en-US" b="1" dirty="0"/>
              <a:t>입력</a:t>
            </a:r>
            <a:endParaRPr lang="en-US" altLang="ko-KR" b="1" dirty="0"/>
          </a:p>
          <a:p>
            <a:pPr algn="ctr"/>
            <a:r>
              <a:rPr lang="ko-KR" altLang="en-US" b="1" dirty="0"/>
              <a:t>로그인 버튼 누를 시</a:t>
            </a:r>
            <a:r>
              <a:rPr lang="en-US" altLang="ko-KR" b="1" dirty="0"/>
              <a:t>, 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C</a:t>
            </a:r>
            <a:r>
              <a:rPr lang="ko-KR" altLang="en-US" b="1" dirty="0"/>
              <a:t>드라이브에 </a:t>
            </a:r>
            <a:r>
              <a:rPr lang="en-US" altLang="ko-KR" b="1" dirty="0"/>
              <a:t>debug </a:t>
            </a:r>
            <a:r>
              <a:rPr lang="ko-KR" altLang="en-US" b="1" dirty="0"/>
              <a:t>폴더 자동 생성과 </a:t>
            </a:r>
            <a:endParaRPr lang="en-US" altLang="ko-KR" b="1" dirty="0"/>
          </a:p>
          <a:p>
            <a:pPr algn="ctr"/>
            <a:r>
              <a:rPr lang="ko-KR" altLang="en-US" b="1" dirty="0"/>
              <a:t>동시에 크롬 디버그 모드 브라우저가 열림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크롬 디버그 모드로 실행한 이유는 </a:t>
            </a:r>
            <a:endParaRPr lang="en-US" altLang="ko-KR" b="1" dirty="0"/>
          </a:p>
          <a:p>
            <a:pPr algn="ctr"/>
            <a:r>
              <a:rPr lang="ko-KR" altLang="en-US" b="1" dirty="0"/>
              <a:t>네이버 </a:t>
            </a:r>
            <a:r>
              <a:rPr lang="ko-KR" altLang="en-US" b="1" dirty="0" err="1"/>
              <a:t>캡차를</a:t>
            </a:r>
            <a:r>
              <a:rPr lang="ko-KR" altLang="en-US" b="1" dirty="0"/>
              <a:t> 우회하기 위해서</a:t>
            </a:r>
            <a:r>
              <a:rPr lang="en-US" altLang="ko-KR" b="1" dirty="0"/>
              <a:t> 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5ABF7C1F-28D7-E0E9-9006-1EECA581C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44" y="1458979"/>
            <a:ext cx="1086002" cy="1390844"/>
          </a:xfrm>
          <a:prstGeom prst="rect">
            <a:avLst/>
          </a:prstGeom>
        </p:spPr>
      </p:pic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8C28D45-7044-5C1B-6702-4E3698847D5C}"/>
              </a:ext>
            </a:extLst>
          </p:cNvPr>
          <p:cNvCxnSpPr>
            <a:cxnSpLocks/>
          </p:cNvCxnSpPr>
          <p:nvPr/>
        </p:nvCxnSpPr>
        <p:spPr>
          <a:xfrm flipV="1">
            <a:off x="2632666" y="2119795"/>
            <a:ext cx="797468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08A5969-16F9-B2B3-942B-CED7792D2B74}"/>
              </a:ext>
            </a:extLst>
          </p:cNvPr>
          <p:cNvSpPr/>
          <p:nvPr/>
        </p:nvSpPr>
        <p:spPr>
          <a:xfrm>
            <a:off x="3578609" y="1714832"/>
            <a:ext cx="1996580" cy="8305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프로그램 실행</a:t>
            </a:r>
          </a:p>
        </p:txBody>
      </p:sp>
      <p:pic>
        <p:nvPicPr>
          <p:cNvPr id="1026" name="Picture 2" descr="셀레니움 웹 크롤링 봇 탐지 우회 2탄 네이버 로그인 캡차 피하기 - 뻥뚫리는 파이썬 코드 모음">
            <a:extLst>
              <a:ext uri="{FF2B5EF4-FFF2-40B4-BE49-F238E27FC236}">
                <a16:creationId xmlns:a16="http://schemas.microsoft.com/office/drawing/2014/main" id="{730D878C-05F0-AE34-6797-5BE5F92CB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27" y="2036548"/>
            <a:ext cx="2046073" cy="34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3E2BD915-1C5B-D3FA-F258-9A0D9E58E4E0}"/>
              </a:ext>
            </a:extLst>
          </p:cNvPr>
          <p:cNvSpPr/>
          <p:nvPr/>
        </p:nvSpPr>
        <p:spPr>
          <a:xfrm>
            <a:off x="9827067" y="5451073"/>
            <a:ext cx="1996580" cy="475109"/>
          </a:xfrm>
          <a:prstGeom prst="rect">
            <a:avLst/>
          </a:prstGeom>
          <a:noFill/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네이버 </a:t>
            </a:r>
            <a:r>
              <a:rPr lang="ko-KR" altLang="en-US" b="1" dirty="0" err="1"/>
              <a:t>캡차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289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3E381A-5CB4-37F8-E8DB-0BC21E5B7AD2}"/>
              </a:ext>
            </a:extLst>
          </p:cNvPr>
          <p:cNvGrpSpPr/>
          <p:nvPr/>
        </p:nvGrpSpPr>
        <p:grpSpPr>
          <a:xfrm>
            <a:off x="317500" y="0"/>
            <a:ext cx="11557000" cy="6753225"/>
            <a:chOff x="317500" y="-1"/>
            <a:chExt cx="11557000" cy="6753225"/>
          </a:xfrm>
        </p:grpSpPr>
        <p:sp>
          <p:nvSpPr>
            <p:cNvPr id="59" name="사각형: 둥근 위쪽 모서리 58">
              <a:extLst>
                <a:ext uri="{FF2B5EF4-FFF2-40B4-BE49-F238E27FC236}">
                  <a16:creationId xmlns:a16="http://schemas.microsoft.com/office/drawing/2014/main" id="{9E3CA2F7-5ABC-0184-7DE3-89CAFCAA262E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각형: 둥근 위쪽 모서리 59">
              <a:extLst>
                <a:ext uri="{FF2B5EF4-FFF2-40B4-BE49-F238E27FC236}">
                  <a16:creationId xmlns:a16="http://schemas.microsoft.com/office/drawing/2014/main" id="{925939BF-125C-71F1-9D6C-878FD93AC68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8875176-D1DF-2060-D679-A5F6D6558D96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2F63E52-BD2C-AD5F-F5E3-573DED1755C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8">
              <a:extLst>
                <a:ext uri="{FF2B5EF4-FFF2-40B4-BE49-F238E27FC236}">
                  <a16:creationId xmlns:a16="http://schemas.microsoft.com/office/drawing/2014/main" id="{0564307A-883F-655B-E1C4-1AC2F53B21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60F0FC09-B61A-58FB-16DD-BF78C5164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5EEE7068-B97C-6535-BCED-6B6493CB8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C512467B-7459-98B1-9FA8-ED96969630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6F01F947-0FB4-EEDA-ADF3-5DF5C313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6D492659-898D-9E6C-AF48-DEE9757875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B1F8747-98C8-FADB-10A9-08689948EC0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43C4A6EF-25C7-9F04-C2BF-E9CF533F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C49D3924-1E74-08DB-F98F-213F442D3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모서리가 둥근 직사각형 29">
                <a:extLst>
                  <a:ext uri="{FF2B5EF4-FFF2-40B4-BE49-F238E27FC236}">
                    <a16:creationId xmlns:a16="http://schemas.microsoft.com/office/drawing/2014/main" id="{7EBBC974-BACE-5C18-AE31-494ED72D5024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DA81DB6F-BB3D-9D45-4DA8-6E674B4C7D34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78" name="Freeform 10">
                  <a:extLst>
                    <a:ext uri="{FF2B5EF4-FFF2-40B4-BE49-F238E27FC236}">
                      <a16:creationId xmlns:a16="http://schemas.microsoft.com/office/drawing/2014/main" id="{4B495A0F-5904-F71E-47ED-497BB26B5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모서리가 둥근 직사각형 31">
                  <a:extLst>
                    <a:ext uri="{FF2B5EF4-FFF2-40B4-BE49-F238E27FC236}">
                      <a16:creationId xmlns:a16="http://schemas.microsoft.com/office/drawing/2014/main" id="{99D91DCA-D68A-F930-8F3B-D0DFB98617F7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3613391-9B2B-5BA0-4F91-6F2E2847B898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EDA4DBC-F0BF-BB5E-1DE2-B87DA740EC09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4CBE8E71-DEEC-0D29-1DB4-3BDD7C9500EA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1EBFCEEE-EBB7-1D9D-7137-DCFCBDFF5582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6CCADD4-6265-EC33-3FDC-7AD82B9B00B7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설명서</a:t>
              </a:r>
              <a:endPara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9059A0C-7627-6D6B-7FC0-02D1B1FE5F90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807BFDD-1B7C-2686-4EC0-4B24FA9352F3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E0956CEB-7822-4780-A178-57562BF52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D3EE08E-B3D0-442C-9C2C-01CA4BF66CC2}"/>
              </a:ext>
            </a:extLst>
          </p:cNvPr>
          <p:cNvSpPr/>
          <p:nvPr/>
        </p:nvSpPr>
        <p:spPr>
          <a:xfrm>
            <a:off x="3630956" y="297386"/>
            <a:ext cx="1088031" cy="250476"/>
          </a:xfrm>
          <a:prstGeom prst="roundRect">
            <a:avLst>
              <a:gd name="adj" fmla="val 50000"/>
            </a:avLst>
          </a:prstGeom>
          <a:solidFill>
            <a:srgbClr val="2C8BF7"/>
          </a:solidFill>
          <a:ln>
            <a:noFill/>
          </a:ln>
          <a:effectLst>
            <a:outerShdw blurRad="254000" dist="101600" dir="9600000" sx="93000" sy="93000" algn="t" rotWithShape="0">
              <a:srgbClr val="1B1435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CONTENTS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76566A-C800-9DB9-56B1-FC12F6EAA5FA}"/>
              </a:ext>
            </a:extLst>
          </p:cNvPr>
          <p:cNvSpPr txBox="1"/>
          <p:nvPr/>
        </p:nvSpPr>
        <p:spPr>
          <a:xfrm>
            <a:off x="833935" y="937690"/>
            <a:ext cx="47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준비 사항 </a:t>
            </a:r>
            <a:r>
              <a:rPr lang="en-US" altLang="ko-KR" b="1" i="1" dirty="0"/>
              <a:t>: </a:t>
            </a:r>
            <a:r>
              <a:rPr lang="ko-KR" altLang="en-US" b="1" i="1" dirty="0"/>
              <a:t>구글 크롬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206E491-E185-6619-283D-1B9E21B7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60" y="1697736"/>
            <a:ext cx="2124371" cy="1428949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1920AF2-417A-D592-F3B2-EC119853BC03}"/>
              </a:ext>
            </a:extLst>
          </p:cNvPr>
          <p:cNvCxnSpPr>
            <a:cxnSpLocks/>
          </p:cNvCxnSpPr>
          <p:nvPr/>
        </p:nvCxnSpPr>
        <p:spPr>
          <a:xfrm flipV="1">
            <a:off x="3611481" y="2412210"/>
            <a:ext cx="797468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412107-B943-CD35-9FE1-27012F3C463F}"/>
              </a:ext>
            </a:extLst>
          </p:cNvPr>
          <p:cNvSpPr/>
          <p:nvPr/>
        </p:nvSpPr>
        <p:spPr>
          <a:xfrm>
            <a:off x="4620710" y="1152146"/>
            <a:ext cx="3460340" cy="179447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로그인 완료 시</a:t>
            </a:r>
            <a:endParaRPr lang="en-US" altLang="ko-KR" b="1" dirty="0"/>
          </a:p>
          <a:p>
            <a:pPr algn="ctr"/>
            <a:r>
              <a:rPr lang="ko-KR" altLang="en-US" b="1" dirty="0"/>
              <a:t>검은색 도스창이 열리는 것은 올바른 동작이니 프로그램 종료 전까지 끄지 말아주세요</a:t>
            </a:r>
            <a:r>
              <a:rPr lang="en-US" altLang="ko-KR" b="1" dirty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다음 버튼 클릭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E0970D-D850-F85B-EA0E-2104437B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460" y="3517399"/>
            <a:ext cx="2524742" cy="2620923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232CE0F-2E82-F837-B1F0-2888CEECAC62}"/>
              </a:ext>
            </a:extLst>
          </p:cNvPr>
          <p:cNvCxnSpPr>
            <a:cxnSpLocks/>
          </p:cNvCxnSpPr>
          <p:nvPr/>
        </p:nvCxnSpPr>
        <p:spPr>
          <a:xfrm flipV="1">
            <a:off x="3972800" y="4824418"/>
            <a:ext cx="1013728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CD4CAA-73EF-868D-C164-CFCCA326C4B5}"/>
              </a:ext>
            </a:extLst>
          </p:cNvPr>
          <p:cNvSpPr/>
          <p:nvPr/>
        </p:nvSpPr>
        <p:spPr>
          <a:xfrm>
            <a:off x="5225869" y="3429000"/>
            <a:ext cx="6008664" cy="280234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원하는 키워드</a:t>
            </a:r>
            <a:r>
              <a:rPr lang="en-US" altLang="ko-KR" b="1" dirty="0"/>
              <a:t>, </a:t>
            </a:r>
            <a:r>
              <a:rPr lang="ko-KR" altLang="en-US" b="1" dirty="0"/>
              <a:t>페이지 입력</a:t>
            </a:r>
            <a:r>
              <a:rPr lang="en-US" altLang="ko-KR" b="1" dirty="0"/>
              <a:t>, </a:t>
            </a:r>
            <a:r>
              <a:rPr lang="ko-KR" altLang="en-US" b="1" dirty="0"/>
              <a:t>그리고 블로그 버튼 클릭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키워드 예시 </a:t>
            </a:r>
            <a:r>
              <a:rPr lang="en-US" altLang="ko-KR" b="1" dirty="0"/>
              <a:t>) </a:t>
            </a:r>
            <a:r>
              <a:rPr lang="ko-KR" altLang="en-US" b="1" dirty="0"/>
              <a:t>맛집</a:t>
            </a:r>
            <a:r>
              <a:rPr lang="en-US" altLang="ko-KR" b="1" dirty="0"/>
              <a:t>, </a:t>
            </a:r>
            <a:r>
              <a:rPr lang="ko-KR" altLang="en-US" b="1" dirty="0"/>
              <a:t>카페</a:t>
            </a:r>
            <a:r>
              <a:rPr lang="en-US" altLang="ko-KR" b="1" dirty="0"/>
              <a:t> </a:t>
            </a:r>
            <a:r>
              <a:rPr lang="ko-KR" altLang="en-US" b="1" dirty="0"/>
              <a:t>등등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페이지 예시 </a:t>
            </a:r>
            <a:r>
              <a:rPr lang="en-US" altLang="ko-KR" b="1" dirty="0"/>
              <a:t>) </a:t>
            </a:r>
          </a:p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을 입력 시 </a:t>
            </a:r>
            <a:r>
              <a:rPr lang="en-US" altLang="ko-KR" b="1" dirty="0"/>
              <a:t>10</a:t>
            </a:r>
            <a:r>
              <a:rPr lang="ko-KR" altLang="en-US" b="1" dirty="0"/>
              <a:t>페이지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를 입력 시 </a:t>
            </a:r>
            <a:r>
              <a:rPr lang="en-US" altLang="ko-KR" b="1" dirty="0"/>
              <a:t>20</a:t>
            </a:r>
            <a:r>
              <a:rPr lang="ko-KR" altLang="en-US" b="1" dirty="0"/>
              <a:t>페이지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페이지 </a:t>
            </a:r>
            <a:r>
              <a:rPr lang="en-US" altLang="ko-KR" b="1" dirty="0"/>
              <a:t>: 10~ 15 </a:t>
            </a:r>
            <a:r>
              <a:rPr lang="ko-KR" altLang="en-US" b="1" dirty="0"/>
              <a:t>입력을 </a:t>
            </a:r>
            <a:r>
              <a:rPr lang="ko-KR" altLang="en-US" b="1" dirty="0" err="1"/>
              <a:t>추천드립니다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586AF-8C32-F452-9C6E-5A9477BFC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055" y="963056"/>
            <a:ext cx="1603632" cy="1503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419BE-58C4-E381-2FA4-CE8E6BA867FB}"/>
              </a:ext>
            </a:extLst>
          </p:cNvPr>
          <p:cNvSpPr txBox="1"/>
          <p:nvPr/>
        </p:nvSpPr>
        <p:spPr>
          <a:xfrm>
            <a:off x="8807519" y="24464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도스 창</a:t>
            </a:r>
          </a:p>
        </p:txBody>
      </p:sp>
    </p:spTree>
    <p:extLst>
      <p:ext uri="{BB962C8B-B14F-4D97-AF65-F5344CB8AC3E}">
        <p14:creationId xmlns:p14="http://schemas.microsoft.com/office/powerpoint/2010/main" val="233016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3E381A-5CB4-37F8-E8DB-0BC21E5B7AD2}"/>
              </a:ext>
            </a:extLst>
          </p:cNvPr>
          <p:cNvGrpSpPr/>
          <p:nvPr/>
        </p:nvGrpSpPr>
        <p:grpSpPr>
          <a:xfrm>
            <a:off x="317500" y="0"/>
            <a:ext cx="11557000" cy="6753225"/>
            <a:chOff x="317500" y="-1"/>
            <a:chExt cx="11557000" cy="6753225"/>
          </a:xfrm>
        </p:grpSpPr>
        <p:sp>
          <p:nvSpPr>
            <p:cNvPr id="59" name="사각형: 둥근 위쪽 모서리 58">
              <a:extLst>
                <a:ext uri="{FF2B5EF4-FFF2-40B4-BE49-F238E27FC236}">
                  <a16:creationId xmlns:a16="http://schemas.microsoft.com/office/drawing/2014/main" id="{9E3CA2F7-5ABC-0184-7DE3-89CAFCAA262E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각형: 둥근 위쪽 모서리 59">
              <a:extLst>
                <a:ext uri="{FF2B5EF4-FFF2-40B4-BE49-F238E27FC236}">
                  <a16:creationId xmlns:a16="http://schemas.microsoft.com/office/drawing/2014/main" id="{925939BF-125C-71F1-9D6C-878FD93AC68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8875176-D1DF-2060-D679-A5F6D6558D96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2F63E52-BD2C-AD5F-F5E3-573DED1755C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8">
              <a:extLst>
                <a:ext uri="{FF2B5EF4-FFF2-40B4-BE49-F238E27FC236}">
                  <a16:creationId xmlns:a16="http://schemas.microsoft.com/office/drawing/2014/main" id="{0564307A-883F-655B-E1C4-1AC2F53B21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60F0FC09-B61A-58FB-16DD-BF78C5164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5EEE7068-B97C-6535-BCED-6B6493CB8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C512467B-7459-98B1-9FA8-ED96969630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6F01F947-0FB4-EEDA-ADF3-5DF5C313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6D492659-898D-9E6C-AF48-DEE9757875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B1F8747-98C8-FADB-10A9-08689948EC0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43C4A6EF-25C7-9F04-C2BF-E9CF533F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C49D3924-1E74-08DB-F98F-213F442D3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모서리가 둥근 직사각형 29">
                <a:extLst>
                  <a:ext uri="{FF2B5EF4-FFF2-40B4-BE49-F238E27FC236}">
                    <a16:creationId xmlns:a16="http://schemas.microsoft.com/office/drawing/2014/main" id="{7EBBC974-BACE-5C18-AE31-494ED72D5024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DA81DB6F-BB3D-9D45-4DA8-6E674B4C7D34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78" name="Freeform 10">
                  <a:extLst>
                    <a:ext uri="{FF2B5EF4-FFF2-40B4-BE49-F238E27FC236}">
                      <a16:creationId xmlns:a16="http://schemas.microsoft.com/office/drawing/2014/main" id="{4B495A0F-5904-F71E-47ED-497BB26B5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모서리가 둥근 직사각형 31">
                  <a:extLst>
                    <a:ext uri="{FF2B5EF4-FFF2-40B4-BE49-F238E27FC236}">
                      <a16:creationId xmlns:a16="http://schemas.microsoft.com/office/drawing/2014/main" id="{99D91DCA-D68A-F930-8F3B-D0DFB98617F7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3613391-9B2B-5BA0-4F91-6F2E2847B898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EDA4DBC-F0BF-BB5E-1DE2-B87DA740EC09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4CBE8E71-DEEC-0D29-1DB4-3BDD7C9500EA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1EBFCEEE-EBB7-1D9D-7137-DCFCBDFF5582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6CCADD4-6265-EC33-3FDC-7AD82B9B00B7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설명서</a:t>
              </a:r>
              <a:endPara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9059A0C-7627-6D6B-7FC0-02D1B1FE5F90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807BFDD-1B7C-2686-4EC0-4B24FA9352F3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E0956CEB-7822-4780-A178-57562BF52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D3EE08E-B3D0-442C-9C2C-01CA4BF66CC2}"/>
              </a:ext>
            </a:extLst>
          </p:cNvPr>
          <p:cNvSpPr/>
          <p:nvPr/>
        </p:nvSpPr>
        <p:spPr>
          <a:xfrm>
            <a:off x="3630956" y="297386"/>
            <a:ext cx="1088031" cy="250476"/>
          </a:xfrm>
          <a:prstGeom prst="roundRect">
            <a:avLst>
              <a:gd name="adj" fmla="val 50000"/>
            </a:avLst>
          </a:prstGeom>
          <a:solidFill>
            <a:srgbClr val="2C8BF7"/>
          </a:solidFill>
          <a:ln>
            <a:noFill/>
          </a:ln>
          <a:effectLst>
            <a:outerShdw blurRad="254000" dist="101600" dir="9600000" sx="93000" sy="93000" algn="t" rotWithShape="0">
              <a:srgbClr val="1B1435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CONTENTS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76566A-C800-9DB9-56B1-FC12F6EAA5FA}"/>
              </a:ext>
            </a:extLst>
          </p:cNvPr>
          <p:cNvSpPr txBox="1"/>
          <p:nvPr/>
        </p:nvSpPr>
        <p:spPr>
          <a:xfrm>
            <a:off x="833935" y="937690"/>
            <a:ext cx="47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준비 사항 </a:t>
            </a:r>
            <a:r>
              <a:rPr lang="en-US" altLang="ko-KR" b="1" i="1" dirty="0"/>
              <a:t>: </a:t>
            </a:r>
            <a:r>
              <a:rPr lang="ko-KR" altLang="en-US" b="1" i="1" dirty="0"/>
              <a:t>구글 크롬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7BC6E-9CDD-0833-B095-51F4336B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73" y="1562039"/>
            <a:ext cx="1733792" cy="132416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924806E-7B8A-6A24-92D7-F267C2218F7D}"/>
              </a:ext>
            </a:extLst>
          </p:cNvPr>
          <p:cNvCxnSpPr>
            <a:cxnSpLocks/>
          </p:cNvCxnSpPr>
          <p:nvPr/>
        </p:nvCxnSpPr>
        <p:spPr>
          <a:xfrm flipV="1">
            <a:off x="3016486" y="2231260"/>
            <a:ext cx="797468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8CBAAD-8339-7BEF-B062-73420B05D5E4}"/>
              </a:ext>
            </a:extLst>
          </p:cNvPr>
          <p:cNvSpPr/>
          <p:nvPr/>
        </p:nvSpPr>
        <p:spPr>
          <a:xfrm>
            <a:off x="4025715" y="1307022"/>
            <a:ext cx="3162343" cy="145864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5-1. </a:t>
            </a:r>
            <a:r>
              <a:rPr lang="ko-KR" altLang="en-US" b="1" dirty="0" err="1"/>
              <a:t>크롤링</a:t>
            </a:r>
            <a:r>
              <a:rPr lang="ko-KR" altLang="en-US" b="1" dirty="0"/>
              <a:t> 성공</a:t>
            </a:r>
            <a:endParaRPr lang="en-US" altLang="ko-KR" b="1" dirty="0"/>
          </a:p>
          <a:p>
            <a:pPr algn="ctr"/>
            <a:r>
              <a:rPr lang="ko-KR" altLang="en-US" b="1" dirty="0"/>
              <a:t>신청 블로그가 </a:t>
            </a:r>
            <a:r>
              <a:rPr lang="en-US" altLang="ko-KR" b="1" dirty="0"/>
              <a:t>150 ~ 200 </a:t>
            </a:r>
          </a:p>
          <a:p>
            <a:pPr algn="ctr"/>
            <a:r>
              <a:rPr lang="ko-KR" altLang="en-US" b="1" dirty="0"/>
              <a:t>정도 되야 </a:t>
            </a:r>
            <a:endParaRPr lang="en-US" altLang="ko-KR" b="1" dirty="0"/>
          </a:p>
          <a:p>
            <a:pPr algn="ctr"/>
            <a:r>
              <a:rPr lang="ko-KR" altLang="en-US" b="1" dirty="0"/>
              <a:t>한 번에 많은 이웃을 신청할 수 있습니다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80E1FF-5B00-8F8E-1408-982B5015E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78" y="3140828"/>
            <a:ext cx="2578278" cy="2685363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8DC5BF1-42AE-CA14-C383-ED7C5E531E8C}"/>
              </a:ext>
            </a:extLst>
          </p:cNvPr>
          <p:cNvCxnSpPr>
            <a:cxnSpLocks/>
          </p:cNvCxnSpPr>
          <p:nvPr/>
        </p:nvCxnSpPr>
        <p:spPr>
          <a:xfrm flipV="1">
            <a:off x="3813954" y="4462518"/>
            <a:ext cx="797468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61E911-5B3F-F9FE-A24B-1B6D561E2219}"/>
              </a:ext>
            </a:extLst>
          </p:cNvPr>
          <p:cNvSpPr/>
          <p:nvPr/>
        </p:nvSpPr>
        <p:spPr>
          <a:xfrm>
            <a:off x="4884557" y="3376612"/>
            <a:ext cx="4607001" cy="106881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5-2. </a:t>
            </a:r>
            <a:r>
              <a:rPr lang="ko-KR" altLang="en-US" b="1" dirty="0"/>
              <a:t>옵션 기능</a:t>
            </a:r>
            <a:endParaRPr lang="en-US" altLang="ko-KR" b="1" dirty="0"/>
          </a:p>
          <a:p>
            <a:pPr algn="ctr"/>
            <a:r>
              <a:rPr lang="ko-KR" altLang="en-US" b="1" dirty="0"/>
              <a:t>주소를 더블 클릭을 통해  해당 블로그로 연결해볼 수 있습니다</a:t>
            </a:r>
            <a:r>
              <a:rPr lang="en-US" altLang="ko-KR" b="1" dirty="0"/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AF7162-5902-FC95-B692-860948934C70}"/>
              </a:ext>
            </a:extLst>
          </p:cNvPr>
          <p:cNvSpPr/>
          <p:nvPr/>
        </p:nvSpPr>
        <p:spPr>
          <a:xfrm>
            <a:off x="4884557" y="4744407"/>
            <a:ext cx="4607001" cy="106881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5-3. </a:t>
            </a:r>
            <a:r>
              <a:rPr lang="ko-KR" altLang="en-US" b="1" dirty="0"/>
              <a:t>다음 버튼 클릭</a:t>
            </a:r>
            <a:endParaRPr lang="en-US" altLang="ko-KR" b="1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D07B4B22-F303-7C38-8D0E-C363FBD638B3}"/>
              </a:ext>
            </a:extLst>
          </p:cNvPr>
          <p:cNvSpPr/>
          <p:nvPr/>
        </p:nvSpPr>
        <p:spPr>
          <a:xfrm>
            <a:off x="7876032" y="1562039"/>
            <a:ext cx="2503806" cy="961705"/>
          </a:xfrm>
          <a:prstGeom prst="wedgeRoundRectCallout">
            <a:avLst>
              <a:gd name="adj1" fmla="val -67992"/>
              <a:gd name="adj2" fmla="val 204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매크로 및 저품질 블로그 검출</a:t>
            </a:r>
          </a:p>
        </p:txBody>
      </p:sp>
    </p:spTree>
    <p:extLst>
      <p:ext uri="{BB962C8B-B14F-4D97-AF65-F5344CB8AC3E}">
        <p14:creationId xmlns:p14="http://schemas.microsoft.com/office/powerpoint/2010/main" val="195368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3E381A-5CB4-37F8-E8DB-0BC21E5B7AD2}"/>
              </a:ext>
            </a:extLst>
          </p:cNvPr>
          <p:cNvGrpSpPr/>
          <p:nvPr/>
        </p:nvGrpSpPr>
        <p:grpSpPr>
          <a:xfrm>
            <a:off x="317500" y="0"/>
            <a:ext cx="11557000" cy="6753225"/>
            <a:chOff x="317500" y="-1"/>
            <a:chExt cx="11557000" cy="6753225"/>
          </a:xfrm>
        </p:grpSpPr>
        <p:sp>
          <p:nvSpPr>
            <p:cNvPr id="59" name="사각형: 둥근 위쪽 모서리 58">
              <a:extLst>
                <a:ext uri="{FF2B5EF4-FFF2-40B4-BE49-F238E27FC236}">
                  <a16:creationId xmlns:a16="http://schemas.microsoft.com/office/drawing/2014/main" id="{9E3CA2F7-5ABC-0184-7DE3-89CAFCAA262E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각형: 둥근 위쪽 모서리 59">
              <a:extLst>
                <a:ext uri="{FF2B5EF4-FFF2-40B4-BE49-F238E27FC236}">
                  <a16:creationId xmlns:a16="http://schemas.microsoft.com/office/drawing/2014/main" id="{925939BF-125C-71F1-9D6C-878FD93AC68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8875176-D1DF-2060-D679-A5F6D6558D96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2F63E52-BD2C-AD5F-F5E3-573DED1755C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8">
              <a:extLst>
                <a:ext uri="{FF2B5EF4-FFF2-40B4-BE49-F238E27FC236}">
                  <a16:creationId xmlns:a16="http://schemas.microsoft.com/office/drawing/2014/main" id="{0564307A-883F-655B-E1C4-1AC2F53B21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60F0FC09-B61A-58FB-16DD-BF78C5164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5EEE7068-B97C-6535-BCED-6B6493CB8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C512467B-7459-98B1-9FA8-ED96969630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6F01F947-0FB4-EEDA-ADF3-5DF5C313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6D492659-898D-9E6C-AF48-DEE9757875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B1F8747-98C8-FADB-10A9-08689948EC0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43C4A6EF-25C7-9F04-C2BF-E9CF533F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C49D3924-1E74-08DB-F98F-213F442D3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모서리가 둥근 직사각형 29">
                <a:extLst>
                  <a:ext uri="{FF2B5EF4-FFF2-40B4-BE49-F238E27FC236}">
                    <a16:creationId xmlns:a16="http://schemas.microsoft.com/office/drawing/2014/main" id="{7EBBC974-BACE-5C18-AE31-494ED72D5024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DA81DB6F-BB3D-9D45-4DA8-6E674B4C7D34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78" name="Freeform 10">
                  <a:extLst>
                    <a:ext uri="{FF2B5EF4-FFF2-40B4-BE49-F238E27FC236}">
                      <a16:creationId xmlns:a16="http://schemas.microsoft.com/office/drawing/2014/main" id="{4B495A0F-5904-F71E-47ED-497BB26B5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모서리가 둥근 직사각형 31">
                  <a:extLst>
                    <a:ext uri="{FF2B5EF4-FFF2-40B4-BE49-F238E27FC236}">
                      <a16:creationId xmlns:a16="http://schemas.microsoft.com/office/drawing/2014/main" id="{99D91DCA-D68A-F930-8F3B-D0DFB98617F7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3613391-9B2B-5BA0-4F91-6F2E2847B898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EDA4DBC-F0BF-BB5E-1DE2-B87DA740EC09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4CBE8E71-DEEC-0D29-1DB4-3BDD7C9500EA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1EBFCEEE-EBB7-1D9D-7137-DCFCBDFF5582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6CCADD4-6265-EC33-3FDC-7AD82B9B00B7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설명서</a:t>
              </a:r>
              <a:endPara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9059A0C-7627-6D6B-7FC0-02D1B1FE5F90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807BFDD-1B7C-2686-4EC0-4B24FA9352F3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E0956CEB-7822-4780-A178-57562BF52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D3EE08E-B3D0-442C-9C2C-01CA4BF66CC2}"/>
              </a:ext>
            </a:extLst>
          </p:cNvPr>
          <p:cNvSpPr/>
          <p:nvPr/>
        </p:nvSpPr>
        <p:spPr>
          <a:xfrm>
            <a:off x="3630956" y="297386"/>
            <a:ext cx="1088031" cy="250476"/>
          </a:xfrm>
          <a:prstGeom prst="roundRect">
            <a:avLst>
              <a:gd name="adj" fmla="val 50000"/>
            </a:avLst>
          </a:prstGeom>
          <a:solidFill>
            <a:srgbClr val="2C8BF7"/>
          </a:solidFill>
          <a:ln>
            <a:noFill/>
          </a:ln>
          <a:effectLst>
            <a:outerShdw blurRad="254000" dist="101600" dir="9600000" sx="93000" sy="93000" algn="t" rotWithShape="0">
              <a:srgbClr val="1B1435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CONTENTS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76566A-C800-9DB9-56B1-FC12F6EAA5FA}"/>
              </a:ext>
            </a:extLst>
          </p:cNvPr>
          <p:cNvSpPr txBox="1"/>
          <p:nvPr/>
        </p:nvSpPr>
        <p:spPr>
          <a:xfrm>
            <a:off x="833935" y="937690"/>
            <a:ext cx="47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준비 사항 </a:t>
            </a:r>
            <a:r>
              <a:rPr lang="en-US" altLang="ko-KR" b="1" i="1" dirty="0"/>
              <a:t>: </a:t>
            </a:r>
            <a:r>
              <a:rPr lang="ko-KR" altLang="en-US" b="1" i="1" dirty="0"/>
              <a:t>구글 크롬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1B5EB-8EDD-6E1B-22B7-EFA5CC0E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55" y="1806578"/>
            <a:ext cx="3162741" cy="3553321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EB55E1-CA02-8AD6-CCCB-8144E8482DCB}"/>
              </a:ext>
            </a:extLst>
          </p:cNvPr>
          <p:cNvCxnSpPr>
            <a:cxnSpLocks/>
          </p:cNvCxnSpPr>
          <p:nvPr/>
        </p:nvCxnSpPr>
        <p:spPr>
          <a:xfrm flipV="1">
            <a:off x="4658565" y="3596764"/>
            <a:ext cx="797468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25D60B-846F-9214-BBB0-887182724DC9}"/>
              </a:ext>
            </a:extLst>
          </p:cNvPr>
          <p:cNvSpPr/>
          <p:nvPr/>
        </p:nvSpPr>
        <p:spPr>
          <a:xfrm>
            <a:off x="5926788" y="937690"/>
            <a:ext cx="5138533" cy="168359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6-1. </a:t>
            </a:r>
            <a:r>
              <a:rPr lang="ko-KR" altLang="en-US" b="1" dirty="0"/>
              <a:t>신청 이웃 수 </a:t>
            </a:r>
            <a:r>
              <a:rPr lang="en-US" altLang="ko-KR" b="1" dirty="0"/>
              <a:t>: </a:t>
            </a:r>
            <a:r>
              <a:rPr lang="ko-KR" altLang="en-US" b="1" dirty="0"/>
              <a:t>자신이 신청하고 하는 신청 이웃 수</a:t>
            </a:r>
            <a:r>
              <a:rPr lang="en-US" altLang="ko-KR" b="1" dirty="0"/>
              <a:t>,  </a:t>
            </a:r>
            <a:r>
              <a:rPr lang="ko-KR" altLang="en-US" b="1" dirty="0"/>
              <a:t>하루 최대 </a:t>
            </a:r>
            <a:r>
              <a:rPr lang="en-US" altLang="ko-KR" b="1" dirty="0"/>
              <a:t>100</a:t>
            </a:r>
            <a:r>
              <a:rPr lang="ko-KR" altLang="en-US" b="1" dirty="0"/>
              <a:t>명</a:t>
            </a:r>
            <a:endParaRPr lang="en-US" altLang="ko-KR" b="1" dirty="0"/>
          </a:p>
          <a:p>
            <a:pPr algn="ctr"/>
            <a:r>
              <a:rPr lang="en-US" altLang="ko-KR" b="1" dirty="0"/>
              <a:t>6-3. </a:t>
            </a:r>
            <a:r>
              <a:rPr lang="ko-KR" altLang="en-US" b="1" dirty="0"/>
              <a:t>자신이 원하는 신청 </a:t>
            </a:r>
            <a:r>
              <a:rPr lang="en-US" altLang="ko-KR" b="1" dirty="0"/>
              <a:t>6-2. </a:t>
            </a:r>
            <a:r>
              <a:rPr lang="ko-KR" altLang="en-US" b="1" dirty="0"/>
              <a:t>그룹 번호 </a:t>
            </a:r>
            <a:r>
              <a:rPr lang="en-US" altLang="ko-KR" b="1" dirty="0"/>
              <a:t>: </a:t>
            </a:r>
            <a:r>
              <a:rPr lang="ko-KR" altLang="en-US" b="1" dirty="0"/>
              <a:t>그룹 번호 </a:t>
            </a:r>
            <a:r>
              <a:rPr lang="en-US" altLang="ko-KR" b="1" dirty="0"/>
              <a:t>(</a:t>
            </a:r>
            <a:r>
              <a:rPr lang="ko-KR" altLang="en-US" b="1" dirty="0"/>
              <a:t>아래 그림 참고</a:t>
            </a:r>
            <a:r>
              <a:rPr lang="en-US" altLang="ko-KR" b="1" dirty="0"/>
              <a:t>)</a:t>
            </a:r>
          </a:p>
          <a:p>
            <a:pPr algn="ctr"/>
            <a:r>
              <a:rPr lang="ko-KR" altLang="en-US" b="1" dirty="0"/>
              <a:t>메시지 입력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338B3D-1E2F-AFCC-0BA3-33D3FD8E5E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43"/>
          <a:stretch/>
        </p:blipFill>
        <p:spPr>
          <a:xfrm>
            <a:off x="5540182" y="2843213"/>
            <a:ext cx="4353533" cy="2391528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1CADF6E-F53D-659B-2206-170414EB0314}"/>
              </a:ext>
            </a:extLst>
          </p:cNvPr>
          <p:cNvCxnSpPr>
            <a:cxnSpLocks/>
          </p:cNvCxnSpPr>
          <p:nvPr/>
        </p:nvCxnSpPr>
        <p:spPr>
          <a:xfrm flipV="1">
            <a:off x="6681355" y="4393525"/>
            <a:ext cx="797468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CE480B-D917-5BB3-6CBF-91BB38E2D9AE}"/>
              </a:ext>
            </a:extLst>
          </p:cNvPr>
          <p:cNvSpPr txBox="1"/>
          <p:nvPr/>
        </p:nvSpPr>
        <p:spPr>
          <a:xfrm>
            <a:off x="7547213" y="423963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그룹 번호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0018839-C552-E366-D2D9-D5EA9EF6281B}"/>
              </a:ext>
            </a:extLst>
          </p:cNvPr>
          <p:cNvCxnSpPr>
            <a:cxnSpLocks/>
          </p:cNvCxnSpPr>
          <p:nvPr/>
        </p:nvCxnSpPr>
        <p:spPr>
          <a:xfrm flipV="1">
            <a:off x="6681355" y="4705940"/>
            <a:ext cx="797468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4B17E3-63A3-FE6C-4E05-8B5A2A9345CE}"/>
              </a:ext>
            </a:extLst>
          </p:cNvPr>
          <p:cNvSpPr txBox="1"/>
          <p:nvPr/>
        </p:nvSpPr>
        <p:spPr>
          <a:xfrm>
            <a:off x="7547213" y="455205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그룹 번호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11D56AF-8AE9-4C11-F5BC-213D16C8787C}"/>
              </a:ext>
            </a:extLst>
          </p:cNvPr>
          <p:cNvCxnSpPr>
            <a:cxnSpLocks/>
          </p:cNvCxnSpPr>
          <p:nvPr/>
        </p:nvCxnSpPr>
        <p:spPr>
          <a:xfrm flipV="1">
            <a:off x="6966536" y="4970339"/>
            <a:ext cx="797468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D2B77CA-66C2-3EC7-4D0B-1DB37C26F1B8}"/>
              </a:ext>
            </a:extLst>
          </p:cNvPr>
          <p:cNvSpPr txBox="1"/>
          <p:nvPr/>
        </p:nvSpPr>
        <p:spPr>
          <a:xfrm>
            <a:off x="7832394" y="4816450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그룹 번호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A8E325-81CA-9DA7-8E79-63AB70E2B172}"/>
              </a:ext>
            </a:extLst>
          </p:cNvPr>
          <p:cNvSpPr/>
          <p:nvPr/>
        </p:nvSpPr>
        <p:spPr>
          <a:xfrm>
            <a:off x="9903335" y="3236949"/>
            <a:ext cx="1640992" cy="188727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만약 그룹이 초과한다면</a:t>
            </a:r>
            <a:r>
              <a:rPr lang="en-US" altLang="ko-KR" b="1" dirty="0"/>
              <a:t>, </a:t>
            </a:r>
            <a:r>
              <a:rPr lang="ko-KR" altLang="en-US" b="1" dirty="0"/>
              <a:t>새로운 그룹을 추가해줘야 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94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3E381A-5CB4-37F8-E8DB-0BC21E5B7AD2}"/>
              </a:ext>
            </a:extLst>
          </p:cNvPr>
          <p:cNvGrpSpPr/>
          <p:nvPr/>
        </p:nvGrpSpPr>
        <p:grpSpPr>
          <a:xfrm>
            <a:off x="317500" y="0"/>
            <a:ext cx="11557000" cy="6753225"/>
            <a:chOff x="317500" y="-1"/>
            <a:chExt cx="11557000" cy="6753225"/>
          </a:xfrm>
        </p:grpSpPr>
        <p:sp>
          <p:nvSpPr>
            <p:cNvPr id="59" name="사각형: 둥근 위쪽 모서리 58">
              <a:extLst>
                <a:ext uri="{FF2B5EF4-FFF2-40B4-BE49-F238E27FC236}">
                  <a16:creationId xmlns:a16="http://schemas.microsoft.com/office/drawing/2014/main" id="{9E3CA2F7-5ABC-0184-7DE3-89CAFCAA262E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각형: 둥근 위쪽 모서리 59">
              <a:extLst>
                <a:ext uri="{FF2B5EF4-FFF2-40B4-BE49-F238E27FC236}">
                  <a16:creationId xmlns:a16="http://schemas.microsoft.com/office/drawing/2014/main" id="{925939BF-125C-71F1-9D6C-878FD93AC68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8875176-D1DF-2060-D679-A5F6D6558D96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2F63E52-BD2C-AD5F-F5E3-573DED1755C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8">
              <a:extLst>
                <a:ext uri="{FF2B5EF4-FFF2-40B4-BE49-F238E27FC236}">
                  <a16:creationId xmlns:a16="http://schemas.microsoft.com/office/drawing/2014/main" id="{0564307A-883F-655B-E1C4-1AC2F53B21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60F0FC09-B61A-58FB-16DD-BF78C5164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5EEE7068-B97C-6535-BCED-6B6493CB8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C512467B-7459-98B1-9FA8-ED96969630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6F01F947-0FB4-EEDA-ADF3-5DF5C313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6D492659-898D-9E6C-AF48-DEE9757875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B1F8747-98C8-FADB-10A9-08689948EC0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43C4A6EF-25C7-9F04-C2BF-E9CF533F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C49D3924-1E74-08DB-F98F-213F442D3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모서리가 둥근 직사각형 29">
                <a:extLst>
                  <a:ext uri="{FF2B5EF4-FFF2-40B4-BE49-F238E27FC236}">
                    <a16:creationId xmlns:a16="http://schemas.microsoft.com/office/drawing/2014/main" id="{7EBBC974-BACE-5C18-AE31-494ED72D5024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DA81DB6F-BB3D-9D45-4DA8-6E674B4C7D34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78" name="Freeform 10">
                  <a:extLst>
                    <a:ext uri="{FF2B5EF4-FFF2-40B4-BE49-F238E27FC236}">
                      <a16:creationId xmlns:a16="http://schemas.microsoft.com/office/drawing/2014/main" id="{4B495A0F-5904-F71E-47ED-497BB26B5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모서리가 둥근 직사각형 31">
                  <a:extLst>
                    <a:ext uri="{FF2B5EF4-FFF2-40B4-BE49-F238E27FC236}">
                      <a16:creationId xmlns:a16="http://schemas.microsoft.com/office/drawing/2014/main" id="{99D91DCA-D68A-F930-8F3B-D0DFB98617F7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3613391-9B2B-5BA0-4F91-6F2E2847B898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EDA4DBC-F0BF-BB5E-1DE2-B87DA740EC09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4CBE8E71-DEEC-0D29-1DB4-3BDD7C9500EA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1EBFCEEE-EBB7-1D9D-7137-DCFCBDFF5582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6CCADD4-6265-EC33-3FDC-7AD82B9B00B7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설명서</a:t>
              </a:r>
              <a:endPara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9059A0C-7627-6D6B-7FC0-02D1B1FE5F90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807BFDD-1B7C-2686-4EC0-4B24FA9352F3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E0956CEB-7822-4780-A178-57562BF52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D3EE08E-B3D0-442C-9C2C-01CA4BF66CC2}"/>
              </a:ext>
            </a:extLst>
          </p:cNvPr>
          <p:cNvSpPr/>
          <p:nvPr/>
        </p:nvSpPr>
        <p:spPr>
          <a:xfrm>
            <a:off x="3630956" y="297386"/>
            <a:ext cx="1088031" cy="250476"/>
          </a:xfrm>
          <a:prstGeom prst="roundRect">
            <a:avLst>
              <a:gd name="adj" fmla="val 50000"/>
            </a:avLst>
          </a:prstGeom>
          <a:solidFill>
            <a:srgbClr val="2C8BF7"/>
          </a:solidFill>
          <a:ln>
            <a:noFill/>
          </a:ln>
          <a:effectLst>
            <a:outerShdw blurRad="254000" dist="101600" dir="9600000" sx="93000" sy="93000" algn="t" rotWithShape="0">
              <a:srgbClr val="1B1435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CONTENTS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76566A-C800-9DB9-56B1-FC12F6EAA5FA}"/>
              </a:ext>
            </a:extLst>
          </p:cNvPr>
          <p:cNvSpPr txBox="1"/>
          <p:nvPr/>
        </p:nvSpPr>
        <p:spPr>
          <a:xfrm>
            <a:off x="833935" y="937690"/>
            <a:ext cx="47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준비 사항 </a:t>
            </a:r>
            <a:r>
              <a:rPr lang="en-US" altLang="ko-KR" b="1" i="1" dirty="0"/>
              <a:t>: </a:t>
            </a:r>
            <a:r>
              <a:rPr lang="ko-KR" altLang="en-US" b="1" i="1" dirty="0"/>
              <a:t>구글 크롬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1B5EB-8EDD-6E1B-22B7-EFA5CC0E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55" y="1806578"/>
            <a:ext cx="3162741" cy="3553321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EB55E1-CA02-8AD6-CCCB-8144E8482DCB}"/>
              </a:ext>
            </a:extLst>
          </p:cNvPr>
          <p:cNvCxnSpPr>
            <a:cxnSpLocks/>
          </p:cNvCxnSpPr>
          <p:nvPr/>
        </p:nvCxnSpPr>
        <p:spPr>
          <a:xfrm flipV="1">
            <a:off x="4658565" y="3596764"/>
            <a:ext cx="797468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25D60B-846F-9214-BBB0-887182724DC9}"/>
              </a:ext>
            </a:extLst>
          </p:cNvPr>
          <p:cNvSpPr/>
          <p:nvPr/>
        </p:nvSpPr>
        <p:spPr>
          <a:xfrm>
            <a:off x="6171427" y="743712"/>
            <a:ext cx="5138533" cy="213738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7. </a:t>
            </a:r>
            <a:r>
              <a:rPr lang="ko-KR" altLang="en-US" b="1" dirty="0"/>
              <a:t>서로 이웃 신청 버튼 클릭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과정들 로그에 모두 기록됨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이웃 수</a:t>
            </a:r>
            <a:r>
              <a:rPr lang="en-US" altLang="ko-KR" b="1" dirty="0"/>
              <a:t>, </a:t>
            </a:r>
            <a:r>
              <a:rPr lang="ko-KR" altLang="en-US" b="1" dirty="0"/>
              <a:t>글 등을 파악하여 </a:t>
            </a:r>
            <a:r>
              <a:rPr lang="ko-KR" altLang="en-US" b="1" dirty="0" err="1"/>
              <a:t>저품질로</a:t>
            </a:r>
            <a:r>
              <a:rPr lang="ko-KR" altLang="en-US" b="1" dirty="0"/>
              <a:t> 파악된 블로그는 서로이웃 신청을 제한함</a:t>
            </a:r>
            <a:r>
              <a:rPr lang="en-US" altLang="ko-KR" b="1" dirty="0"/>
              <a:t>. </a:t>
            </a:r>
          </a:p>
          <a:p>
            <a:pPr algn="ctr"/>
            <a:r>
              <a:rPr lang="ko-KR" altLang="en-US" b="1" dirty="0"/>
              <a:t>완료 시</a:t>
            </a:r>
            <a:r>
              <a:rPr lang="en-US" altLang="ko-KR" b="1" dirty="0"/>
              <a:t>, </a:t>
            </a:r>
            <a:r>
              <a:rPr lang="ko-KR" altLang="en-US" b="1" dirty="0"/>
              <a:t>프로그램 종료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670746-1205-B567-40AF-6A488EF3FFD0}"/>
              </a:ext>
            </a:extLst>
          </p:cNvPr>
          <p:cNvSpPr/>
          <p:nvPr/>
        </p:nvSpPr>
        <p:spPr>
          <a:xfrm>
            <a:off x="6171427" y="3154100"/>
            <a:ext cx="5138533" cy="124600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8. </a:t>
            </a:r>
            <a:r>
              <a:rPr lang="ko-KR" altLang="en-US" b="1" dirty="0"/>
              <a:t>프로그램 사용 후</a:t>
            </a:r>
            <a:r>
              <a:rPr lang="en-US" altLang="ko-KR" b="1" dirty="0"/>
              <a:t>, </a:t>
            </a:r>
            <a:r>
              <a:rPr lang="ko-KR" altLang="en-US" b="1" dirty="0"/>
              <a:t>피드백 주시면 감사합니다</a:t>
            </a:r>
            <a:r>
              <a:rPr lang="en-US" altLang="ko-KR" b="1" dirty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메일 혹은 비밀 댓글로 남겨 주세요</a:t>
            </a:r>
            <a:r>
              <a:rPr lang="en-US" altLang="ko-KR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8EA709-6979-173F-6DF9-0BC6EA1804C2}"/>
              </a:ext>
            </a:extLst>
          </p:cNvPr>
          <p:cNvSpPr txBox="1"/>
          <p:nvPr/>
        </p:nvSpPr>
        <p:spPr>
          <a:xfrm>
            <a:off x="5353328" y="4888915"/>
            <a:ext cx="6096000" cy="64633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800" kern="0" dirty="0">
                <a:solidFill>
                  <a:prstClr val="white"/>
                </a:solidFill>
              </a:rPr>
              <a:t>이메일 </a:t>
            </a:r>
            <a:r>
              <a:rPr lang="en-US" altLang="ko-KR" sz="1800" kern="0" dirty="0">
                <a:solidFill>
                  <a:prstClr val="white"/>
                </a:solidFill>
              </a:rPr>
              <a:t>: </a:t>
            </a:r>
            <a:r>
              <a:rPr lang="en-US" altLang="ko-KR" sz="1800" kern="0" dirty="0">
                <a:solidFill>
                  <a:prstClr val="white"/>
                </a:solidFill>
                <a:hlinkClick r:id="rId4"/>
              </a:rPr>
              <a:t>younjung1996@naver.com</a:t>
            </a:r>
            <a:endParaRPr lang="en-US" altLang="ko-KR" sz="1800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800" kern="0" dirty="0">
                <a:solidFill>
                  <a:prstClr val="white"/>
                </a:solidFill>
              </a:rPr>
              <a:t>네이버 블로그 </a:t>
            </a:r>
            <a:r>
              <a:rPr lang="en-US" altLang="ko-KR" sz="1800" kern="0" dirty="0">
                <a:solidFill>
                  <a:prstClr val="white"/>
                </a:solidFill>
              </a:rPr>
              <a:t>: </a:t>
            </a:r>
            <a:r>
              <a:rPr lang="ko-KR" altLang="en-US" sz="1800" kern="0" dirty="0">
                <a:solidFill>
                  <a:prstClr val="white"/>
                </a:solidFill>
              </a:rPr>
              <a:t>윤짱구의 라이프메모지</a:t>
            </a:r>
            <a:endParaRPr lang="en-US" altLang="ko-KR" sz="1800" kern="0" dirty="0">
              <a:solidFill>
                <a:prstClr val="white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D38FF6C6-1645-F235-C849-6BE51D1401EF}"/>
              </a:ext>
            </a:extLst>
          </p:cNvPr>
          <p:cNvSpPr/>
          <p:nvPr/>
        </p:nvSpPr>
        <p:spPr>
          <a:xfrm>
            <a:off x="3516768" y="655837"/>
            <a:ext cx="2503806" cy="961705"/>
          </a:xfrm>
          <a:prstGeom prst="wedgeRoundRectCallout">
            <a:avLst>
              <a:gd name="adj1" fmla="val 49847"/>
              <a:gd name="adj2" fmla="val 73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매크로 및 저품질 블로그 검출</a:t>
            </a:r>
          </a:p>
        </p:txBody>
      </p:sp>
    </p:spTree>
    <p:extLst>
      <p:ext uri="{BB962C8B-B14F-4D97-AF65-F5344CB8AC3E}">
        <p14:creationId xmlns:p14="http://schemas.microsoft.com/office/powerpoint/2010/main" val="3728004626"/>
      </p:ext>
    </p:extLst>
  </p:cSld>
  <p:clrMapOvr>
    <a:masterClrMapping/>
  </p:clrMapOvr>
</p:sld>
</file>

<file path=ppt/theme/theme1.xml><?xml version="1.0" encoding="utf-8"?>
<a:theme xmlns:a="http://schemas.openxmlformats.org/drawingml/2006/main" name="5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508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Abadi</vt:lpstr>
      <vt:lpstr>Arial</vt:lpstr>
      <vt:lpstr>54_Office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윤정선</cp:lastModifiedBy>
  <cp:revision>6</cp:revision>
  <dcterms:created xsi:type="dcterms:W3CDTF">2022-02-28T15:48:38Z</dcterms:created>
  <dcterms:modified xsi:type="dcterms:W3CDTF">2022-06-12T17:39:26Z</dcterms:modified>
</cp:coreProperties>
</file>