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946D-64E3-4BF1-83E9-E65952563D54}" type="datetimeFigureOut">
              <a:rPr lang="en-GB" smtClean="0"/>
              <a:t>08/10/2014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607E-7FA0-4168-A461-77AAF79C8A6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96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946D-64E3-4BF1-83E9-E65952563D54}" type="datetimeFigureOut">
              <a:rPr lang="en-GB" smtClean="0"/>
              <a:t>08/10/2014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607E-7FA0-4168-A461-77AAF79C8A6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3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946D-64E3-4BF1-83E9-E65952563D54}" type="datetimeFigureOut">
              <a:rPr lang="en-GB" smtClean="0"/>
              <a:t>08/10/2014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607E-7FA0-4168-A461-77AAF79C8A6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62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946D-64E3-4BF1-83E9-E65952563D54}" type="datetimeFigureOut">
              <a:rPr lang="en-GB" smtClean="0"/>
              <a:t>08/10/2014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607E-7FA0-4168-A461-77AAF79C8A6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35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946D-64E3-4BF1-83E9-E65952563D54}" type="datetimeFigureOut">
              <a:rPr lang="en-GB" smtClean="0"/>
              <a:t>08/10/2014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607E-7FA0-4168-A461-77AAF79C8A6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95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946D-64E3-4BF1-83E9-E65952563D54}" type="datetimeFigureOut">
              <a:rPr lang="en-GB" smtClean="0"/>
              <a:t>08/10/2014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607E-7FA0-4168-A461-77AAF79C8A6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15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946D-64E3-4BF1-83E9-E65952563D54}" type="datetimeFigureOut">
              <a:rPr lang="en-GB" smtClean="0"/>
              <a:t>08/10/2014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607E-7FA0-4168-A461-77AAF79C8A6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67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946D-64E3-4BF1-83E9-E65952563D54}" type="datetimeFigureOut">
              <a:rPr lang="en-GB" smtClean="0"/>
              <a:t>08/10/2014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607E-7FA0-4168-A461-77AAF79C8A6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11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946D-64E3-4BF1-83E9-E65952563D54}" type="datetimeFigureOut">
              <a:rPr lang="en-GB" smtClean="0"/>
              <a:t>08/10/2014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607E-7FA0-4168-A461-77AAF79C8A6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68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946D-64E3-4BF1-83E9-E65952563D54}" type="datetimeFigureOut">
              <a:rPr lang="en-GB" smtClean="0"/>
              <a:t>08/10/2014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607E-7FA0-4168-A461-77AAF79C8A6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56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946D-64E3-4BF1-83E9-E65952563D54}" type="datetimeFigureOut">
              <a:rPr lang="en-GB" smtClean="0"/>
              <a:t>08/10/2014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F607E-7FA0-4168-A461-77AAF79C8A6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81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D946D-64E3-4BF1-83E9-E65952563D54}" type="datetimeFigureOut">
              <a:rPr lang="en-GB" smtClean="0"/>
              <a:t>08/10/2014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F607E-7FA0-4168-A461-77AAF79C8A6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56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956" y="3989525"/>
            <a:ext cx="1628779" cy="741721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097" y="1354231"/>
            <a:ext cx="635959" cy="623448"/>
          </a:xfrm>
          <a:prstGeom prst="rect">
            <a:avLst/>
          </a:prstGeom>
        </p:spPr>
      </p:pic>
      <p:pic>
        <p:nvPicPr>
          <p:cNvPr id="1026" name="Picture 2" descr="C++ REST SDK (codename &quot;Casablanca&quot;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269" y="1285407"/>
            <a:ext cx="76200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02337" y="1760242"/>
            <a:ext cx="1676398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Application Server</a:t>
            </a:r>
          </a:p>
        </p:txBody>
      </p:sp>
      <p:pic>
        <p:nvPicPr>
          <p:cNvPr id="1028" name="Picture 4" descr="http://upload.wikimedia.org/wikipedia/commons/thumb/d/d7/Android_robot.svg/872px-Android_robot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4" y="1480624"/>
            <a:ext cx="487605" cy="57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758251" y="1760242"/>
            <a:ext cx="1676398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Mobile Client</a:t>
            </a:r>
          </a:p>
        </p:txBody>
      </p:sp>
      <p:sp>
        <p:nvSpPr>
          <p:cNvPr id="5" name="Flèche droite 4"/>
          <p:cNvSpPr/>
          <p:nvPr/>
        </p:nvSpPr>
        <p:spPr>
          <a:xfrm>
            <a:off x="3574687" y="1767576"/>
            <a:ext cx="1861752" cy="259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err="1" smtClean="0"/>
              <a:t>Connect</a:t>
            </a:r>
            <a:r>
              <a:rPr lang="fr-FR" sz="1050" dirty="0" smtClean="0"/>
              <a:t> </a:t>
            </a:r>
            <a:r>
              <a:rPr lang="fr-FR" sz="1050" dirty="0" err="1" smtClean="0"/>
              <a:t>with</a:t>
            </a:r>
            <a:r>
              <a:rPr lang="fr-FR" sz="1050" dirty="0" smtClean="0"/>
              <a:t> </a:t>
            </a:r>
            <a:r>
              <a:rPr lang="fr-FR" sz="1050" dirty="0" err="1" smtClean="0"/>
              <a:t>init</a:t>
            </a:r>
            <a:r>
              <a:rPr lang="fr-FR" sz="1050" dirty="0" smtClean="0"/>
              <a:t> position</a:t>
            </a:r>
            <a:endParaRPr lang="en-GB" sz="1050" dirty="0"/>
          </a:p>
        </p:txBody>
      </p:sp>
      <p:sp>
        <p:nvSpPr>
          <p:cNvPr id="9" name="Flèche droite 8"/>
          <p:cNvSpPr/>
          <p:nvPr/>
        </p:nvSpPr>
        <p:spPr>
          <a:xfrm flipH="1">
            <a:off x="3493268" y="1986972"/>
            <a:ext cx="1831868" cy="255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err="1" smtClean="0"/>
              <a:t>Give</a:t>
            </a:r>
            <a:r>
              <a:rPr lang="fr-FR" sz="1050" dirty="0" smtClean="0"/>
              <a:t> a </a:t>
            </a:r>
            <a:r>
              <a:rPr lang="fr-FR" sz="1050" dirty="0" err="1" smtClean="0"/>
              <a:t>token</a:t>
            </a:r>
            <a:endParaRPr lang="en-GB" sz="1050" dirty="0"/>
          </a:p>
        </p:txBody>
      </p:sp>
      <p:sp>
        <p:nvSpPr>
          <p:cNvPr id="10" name="Flèche droite 9"/>
          <p:cNvSpPr/>
          <p:nvPr/>
        </p:nvSpPr>
        <p:spPr>
          <a:xfrm>
            <a:off x="3587041" y="2208303"/>
            <a:ext cx="1861752" cy="259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err="1" smtClean="0"/>
              <a:t>Send</a:t>
            </a:r>
            <a:r>
              <a:rPr lang="fr-FR" sz="1050" dirty="0" smtClean="0"/>
              <a:t> a hit </a:t>
            </a:r>
            <a:r>
              <a:rPr lang="fr-FR" sz="1050" dirty="0" err="1" smtClean="0"/>
              <a:t>vector</a:t>
            </a:r>
            <a:endParaRPr lang="en-GB" sz="1050" dirty="0"/>
          </a:p>
        </p:txBody>
      </p:sp>
      <p:sp>
        <p:nvSpPr>
          <p:cNvPr id="11" name="Flèche droite 10"/>
          <p:cNvSpPr/>
          <p:nvPr/>
        </p:nvSpPr>
        <p:spPr>
          <a:xfrm flipH="1">
            <a:off x="3489146" y="2427700"/>
            <a:ext cx="1831868" cy="255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err="1" smtClean="0"/>
              <a:t>Give</a:t>
            </a:r>
            <a:r>
              <a:rPr lang="fr-FR" sz="1050" dirty="0" smtClean="0"/>
              <a:t> new position and </a:t>
            </a:r>
            <a:r>
              <a:rPr lang="fr-FR" sz="1050" dirty="0" err="1" smtClean="0"/>
              <a:t>POIs</a:t>
            </a:r>
            <a:endParaRPr lang="en-GB" sz="1050" dirty="0"/>
          </a:p>
        </p:txBody>
      </p:sp>
      <p:sp>
        <p:nvSpPr>
          <p:cNvPr id="13" name="Rectangle 12"/>
          <p:cNvSpPr/>
          <p:nvPr/>
        </p:nvSpPr>
        <p:spPr>
          <a:xfrm>
            <a:off x="9223820" y="1767576"/>
            <a:ext cx="1676398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Database</a:t>
            </a:r>
            <a:r>
              <a:rPr lang="fr-FR" dirty="0" smtClean="0"/>
              <a:t> Server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7326053" y="1966263"/>
            <a:ext cx="1861752" cy="259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smtClean="0"/>
              <a:t>Give</a:t>
            </a:r>
            <a:r>
              <a:rPr lang="fr-FR" sz="1050" dirty="0" smtClean="0"/>
              <a:t> a location</a:t>
            </a:r>
            <a:endParaRPr lang="en-GB" sz="1050" dirty="0"/>
          </a:p>
        </p:txBody>
      </p:sp>
      <p:sp>
        <p:nvSpPr>
          <p:cNvPr id="15" name="Flèche droite 14"/>
          <p:cNvSpPr/>
          <p:nvPr/>
        </p:nvSpPr>
        <p:spPr>
          <a:xfrm flipH="1">
            <a:off x="7244633" y="2185659"/>
            <a:ext cx="1831869" cy="255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err="1" smtClean="0"/>
              <a:t>Respond</a:t>
            </a:r>
            <a:r>
              <a:rPr lang="fr-FR" sz="1050" dirty="0" smtClean="0"/>
              <a:t> </a:t>
            </a:r>
            <a:r>
              <a:rPr lang="fr-FR" sz="1050" dirty="0" err="1" smtClean="0"/>
              <a:t>with</a:t>
            </a:r>
            <a:r>
              <a:rPr lang="fr-FR" sz="1050" dirty="0" smtClean="0"/>
              <a:t> </a:t>
            </a:r>
            <a:r>
              <a:rPr lang="fr-FR" sz="1050" dirty="0" err="1" smtClean="0"/>
              <a:t>near</a:t>
            </a:r>
            <a:r>
              <a:rPr lang="fr-FR" sz="1050" dirty="0" smtClean="0"/>
              <a:t> </a:t>
            </a:r>
            <a:r>
              <a:rPr lang="fr-FR" sz="1050" dirty="0" err="1" smtClean="0"/>
              <a:t>POIs</a:t>
            </a:r>
            <a:endParaRPr lang="en-GB" sz="1050" dirty="0"/>
          </a:p>
        </p:txBody>
      </p:sp>
      <p:sp>
        <p:nvSpPr>
          <p:cNvPr id="23" name="Rectangle 22"/>
          <p:cNvSpPr/>
          <p:nvPr/>
        </p:nvSpPr>
        <p:spPr>
          <a:xfrm>
            <a:off x="5502337" y="4360386"/>
            <a:ext cx="1676398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Web </a:t>
            </a:r>
            <a:r>
              <a:rPr lang="fr-FR" dirty="0" err="1" smtClean="0"/>
              <a:t>Supervisor</a:t>
            </a:r>
            <a:endParaRPr lang="fr-FR" dirty="0" smtClean="0"/>
          </a:p>
        </p:txBody>
      </p:sp>
      <p:sp>
        <p:nvSpPr>
          <p:cNvPr id="24" name="Flèche droite 23"/>
          <p:cNvSpPr/>
          <p:nvPr/>
        </p:nvSpPr>
        <p:spPr>
          <a:xfrm rot="5400000">
            <a:off x="5773033" y="3431041"/>
            <a:ext cx="1556943" cy="259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err="1" smtClean="0"/>
              <a:t>Response</a:t>
            </a:r>
            <a:r>
              <a:rPr lang="fr-FR" sz="1050" dirty="0" smtClean="0"/>
              <a:t> </a:t>
            </a:r>
            <a:r>
              <a:rPr lang="fr-FR" sz="1050" dirty="0" err="1" smtClean="0"/>
              <a:t>with</a:t>
            </a:r>
            <a:r>
              <a:rPr lang="fr-FR" sz="1050" dirty="0" smtClean="0"/>
              <a:t> </a:t>
            </a:r>
            <a:r>
              <a:rPr lang="fr-FR" sz="1050" dirty="0" err="1" smtClean="0"/>
              <a:t>stats</a:t>
            </a:r>
            <a:endParaRPr lang="en-GB" sz="1050" dirty="0"/>
          </a:p>
        </p:txBody>
      </p:sp>
      <p:sp>
        <p:nvSpPr>
          <p:cNvPr id="25" name="Flèche droite 24"/>
          <p:cNvSpPr/>
          <p:nvPr/>
        </p:nvSpPr>
        <p:spPr>
          <a:xfrm rot="5400000" flipH="1">
            <a:off x="5402301" y="3343180"/>
            <a:ext cx="1531952" cy="255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err="1" smtClean="0"/>
              <a:t>Ask</a:t>
            </a:r>
            <a:r>
              <a:rPr lang="fr-FR" sz="1050" dirty="0" smtClean="0"/>
              <a:t> for </a:t>
            </a:r>
            <a:r>
              <a:rPr lang="fr-FR" sz="1050" dirty="0" err="1" smtClean="0"/>
              <a:t>stats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84524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37</Words>
  <Application>Microsoft Office PowerPoint</Application>
  <PresentationFormat>Grand écran</PresentationFormat>
  <Paragraphs>12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. Hémistiche .</dc:creator>
  <cp:lastModifiedBy>. Hémistiche .</cp:lastModifiedBy>
  <cp:revision>4</cp:revision>
  <dcterms:created xsi:type="dcterms:W3CDTF">2014-10-08T20:31:31Z</dcterms:created>
  <dcterms:modified xsi:type="dcterms:W3CDTF">2014-10-08T21:01:10Z</dcterms:modified>
</cp:coreProperties>
</file>