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946D-64E3-4BF1-83E9-E65952563D54}" type="datetimeFigureOut">
              <a:rPr lang="en-GB" smtClean="0"/>
              <a:t>08/10/2014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607E-7FA0-4168-A461-77AAF79C8A6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96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946D-64E3-4BF1-83E9-E65952563D54}" type="datetimeFigureOut">
              <a:rPr lang="en-GB" smtClean="0"/>
              <a:t>08/10/2014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607E-7FA0-4168-A461-77AAF79C8A6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3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946D-64E3-4BF1-83E9-E65952563D54}" type="datetimeFigureOut">
              <a:rPr lang="en-GB" smtClean="0"/>
              <a:t>08/10/2014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607E-7FA0-4168-A461-77AAF79C8A6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62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946D-64E3-4BF1-83E9-E65952563D54}" type="datetimeFigureOut">
              <a:rPr lang="en-GB" smtClean="0"/>
              <a:t>08/10/2014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607E-7FA0-4168-A461-77AAF79C8A6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35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946D-64E3-4BF1-83E9-E65952563D54}" type="datetimeFigureOut">
              <a:rPr lang="en-GB" smtClean="0"/>
              <a:t>08/10/2014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607E-7FA0-4168-A461-77AAF79C8A6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95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946D-64E3-4BF1-83E9-E65952563D54}" type="datetimeFigureOut">
              <a:rPr lang="en-GB" smtClean="0"/>
              <a:t>08/10/2014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607E-7FA0-4168-A461-77AAF79C8A6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15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946D-64E3-4BF1-83E9-E65952563D54}" type="datetimeFigureOut">
              <a:rPr lang="en-GB" smtClean="0"/>
              <a:t>08/10/2014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607E-7FA0-4168-A461-77AAF79C8A6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67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946D-64E3-4BF1-83E9-E65952563D54}" type="datetimeFigureOut">
              <a:rPr lang="en-GB" smtClean="0"/>
              <a:t>08/10/2014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607E-7FA0-4168-A461-77AAF79C8A6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11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946D-64E3-4BF1-83E9-E65952563D54}" type="datetimeFigureOut">
              <a:rPr lang="en-GB" smtClean="0"/>
              <a:t>08/10/2014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607E-7FA0-4168-A461-77AAF79C8A6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68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946D-64E3-4BF1-83E9-E65952563D54}" type="datetimeFigureOut">
              <a:rPr lang="en-GB" smtClean="0"/>
              <a:t>08/10/2014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607E-7FA0-4168-A461-77AAF79C8A6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56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946D-64E3-4BF1-83E9-E65952563D54}" type="datetimeFigureOut">
              <a:rPr lang="en-GB" smtClean="0"/>
              <a:t>08/10/2014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607E-7FA0-4168-A461-77AAF79C8A6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81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D946D-64E3-4BF1-83E9-E65952563D54}" type="datetimeFigureOut">
              <a:rPr lang="en-GB" smtClean="0"/>
              <a:t>08/10/2014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F607E-7FA0-4168-A461-77AAF79C8A6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56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++ REST SDK (codename &quot;Casablanca&quot;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912" y="1081918"/>
            <a:ext cx="1106237" cy="84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795252" y="1760242"/>
            <a:ext cx="3383483" cy="18455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 Server</a:t>
            </a:r>
          </a:p>
        </p:txBody>
      </p:sp>
      <p:sp>
        <p:nvSpPr>
          <p:cNvPr id="21" name="Double flèche horizontale 20"/>
          <p:cNvSpPr/>
          <p:nvPr/>
        </p:nvSpPr>
        <p:spPr>
          <a:xfrm>
            <a:off x="938873" y="1848732"/>
            <a:ext cx="2694039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en-GB" dirty="0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59" y="2333364"/>
            <a:ext cx="2988623" cy="4153420"/>
          </a:xfrm>
          <a:prstGeom prst="rect">
            <a:avLst/>
          </a:prstGeom>
        </p:spPr>
      </p:pic>
      <p:sp>
        <p:nvSpPr>
          <p:cNvPr id="33" name="Double flèche horizontale 32"/>
          <p:cNvSpPr/>
          <p:nvPr/>
        </p:nvSpPr>
        <p:spPr>
          <a:xfrm>
            <a:off x="7259905" y="2920450"/>
            <a:ext cx="2694039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DB server</a:t>
            </a:r>
            <a:endParaRPr lang="en-GB" dirty="0"/>
          </a:p>
        </p:txBody>
      </p:sp>
      <p:graphicFrame>
        <p:nvGraphicFramePr>
          <p:cNvPr id="28" name="Tableau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3192"/>
              </p:ext>
            </p:extLst>
          </p:nvPr>
        </p:nvGraphicFramePr>
        <p:xfrm>
          <a:off x="7348395" y="3969569"/>
          <a:ext cx="4762434" cy="1722120"/>
        </p:xfrm>
        <a:graphic>
          <a:graphicData uri="http://schemas.openxmlformats.org/drawingml/2006/table">
            <a:tbl>
              <a:tblPr/>
              <a:tblGrid>
                <a:gridCol w="1144816"/>
                <a:gridCol w="992406"/>
                <a:gridCol w="1061884"/>
                <a:gridCol w="1563328"/>
              </a:tblGrid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GB" sz="1400" dirty="0">
                          <a:effectLst/>
                        </a:rPr>
                        <a:t>Object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400">
                          <a:effectLst/>
                        </a:rPr>
                        <a:t>Attributes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400" dirty="0">
                          <a:effectLst/>
                        </a:rPr>
                        <a:t>Type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400" dirty="0">
                          <a:effectLst/>
                        </a:rPr>
                        <a:t>Unit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GB" sz="1400" dirty="0">
                          <a:effectLst/>
                        </a:rPr>
                        <a:t>"POI_name1"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400" dirty="0">
                          <a:effectLst/>
                        </a:rPr>
                        <a:t>coordinates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400" dirty="0">
                          <a:effectLst/>
                        </a:rPr>
                        <a:t>coordinates object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400" dirty="0">
                          <a:effectLst/>
                        </a:rPr>
                        <a:t>see coordinates object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GB" sz="14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400">
                          <a:effectLst/>
                        </a:rPr>
                        <a:t>description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400">
                          <a:effectLst/>
                        </a:rPr>
                        <a:t>String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40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GB" sz="14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400">
                          <a:effectLst/>
                        </a:rPr>
                        <a:t>picture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400">
                          <a:effectLst/>
                        </a:rPr>
                        <a:t>String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400">
                          <a:effectLst/>
                        </a:rPr>
                        <a:t>URL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GB" sz="14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400">
                          <a:effectLst/>
                        </a:rPr>
                        <a:t>distance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400">
                          <a:effectLst/>
                        </a:rPr>
                        <a:t>Float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400">
                          <a:effectLst/>
                        </a:rPr>
                        <a:t>m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GB" sz="1400" dirty="0">
                          <a:effectLst/>
                        </a:rPr>
                        <a:t>"POI_name2"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GB" sz="1400">
                          <a:effectLst/>
                        </a:rPr>
                        <a:t>...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4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4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625862"/>
              </p:ext>
            </p:extLst>
          </p:nvPr>
        </p:nvGraphicFramePr>
        <p:xfrm>
          <a:off x="5612442" y="3714130"/>
          <a:ext cx="1625661" cy="2514600"/>
        </p:xfrm>
        <a:graphic>
          <a:graphicData uri="http://schemas.openxmlformats.org/drawingml/2006/table">
            <a:tbl>
              <a:tblPr/>
              <a:tblGrid>
                <a:gridCol w="1625661"/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GB" sz="1400" dirty="0" smtClean="0">
                          <a:effectLst/>
                        </a:rPr>
                        <a:t>POST to DB Server</a:t>
                      </a:r>
                      <a:endParaRPr lang="en-GB" sz="14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GB" sz="1400">
                          <a:effectLst/>
                        </a:rPr>
                        <a:t>{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GB" sz="1400" dirty="0" smtClean="0">
                          <a:effectLst/>
                        </a:rPr>
                        <a:t>  "</a:t>
                      </a:r>
                      <a:r>
                        <a:rPr lang="en-GB" sz="1400" dirty="0">
                          <a:effectLst/>
                        </a:rPr>
                        <a:t>coordinates": {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GB" sz="1400" dirty="0" smtClean="0">
                          <a:effectLst/>
                        </a:rPr>
                        <a:t>     "</a:t>
                      </a:r>
                      <a:r>
                        <a:rPr lang="en-GB" sz="1400" dirty="0" err="1">
                          <a:effectLst/>
                        </a:rPr>
                        <a:t>lat</a:t>
                      </a:r>
                      <a:r>
                        <a:rPr lang="en-GB" sz="1400" dirty="0">
                          <a:effectLst/>
                        </a:rPr>
                        <a:t>": 42.23245,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GB" sz="1400" dirty="0" smtClean="0">
                          <a:effectLst/>
                        </a:rPr>
                        <a:t>     "</a:t>
                      </a:r>
                      <a:r>
                        <a:rPr lang="en-GB" sz="1400" dirty="0" err="1">
                          <a:effectLst/>
                        </a:rPr>
                        <a:t>lon</a:t>
                      </a:r>
                      <a:r>
                        <a:rPr lang="en-GB" sz="1400" dirty="0">
                          <a:effectLst/>
                        </a:rPr>
                        <a:t>": 1.61543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GB" sz="1400" dirty="0" smtClean="0">
                          <a:effectLst/>
                        </a:rPr>
                        <a:t>  },</a:t>
                      </a:r>
                      <a:endParaRPr lang="en-GB" sz="14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GB" sz="1400" dirty="0" smtClean="0">
                          <a:effectLst/>
                        </a:rPr>
                        <a:t>  "</a:t>
                      </a:r>
                      <a:r>
                        <a:rPr lang="en-GB" sz="1400" dirty="0">
                          <a:effectLst/>
                        </a:rPr>
                        <a:t>options": {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GB" sz="1400" dirty="0" smtClean="0">
                          <a:effectLst/>
                        </a:rPr>
                        <a:t>     "</a:t>
                      </a:r>
                      <a:r>
                        <a:rPr lang="en-GB" sz="1400" dirty="0" err="1">
                          <a:effectLst/>
                        </a:rPr>
                        <a:t>nb</a:t>
                      </a:r>
                      <a:r>
                        <a:rPr lang="en-GB" sz="1400" dirty="0">
                          <a:effectLst/>
                        </a:rPr>
                        <a:t>": 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GB" sz="1400" dirty="0" smtClean="0">
                          <a:effectLst/>
                        </a:rPr>
                        <a:t>  }</a:t>
                      </a:r>
                      <a:endParaRPr lang="en-GB" sz="14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GB" sz="1400" dirty="0">
                          <a:effectLst/>
                        </a:rPr>
                        <a:t>}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C4C9"/>
                    </a:solidFill>
                  </a:tcPr>
                </a:tc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7259905" y="3642450"/>
            <a:ext cx="16056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GB" sz="1400" dirty="0" smtClean="0">
                <a:effectLst/>
              </a:rPr>
              <a:t>DB Server response</a:t>
            </a:r>
            <a:endParaRPr lang="en-GB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4524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70</Words>
  <Application>Microsoft Office PowerPoint</Application>
  <PresentationFormat>Grand écran</PresentationFormat>
  <Paragraphs>33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. Hémistiche .</dc:creator>
  <cp:lastModifiedBy>. Hémistiche .</cp:lastModifiedBy>
  <cp:revision>7</cp:revision>
  <dcterms:created xsi:type="dcterms:W3CDTF">2014-10-08T20:31:31Z</dcterms:created>
  <dcterms:modified xsi:type="dcterms:W3CDTF">2014-10-08T21:38:16Z</dcterms:modified>
</cp:coreProperties>
</file>