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5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A9D9-200A-4CFC-A5B7-589DE471E9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4F9D-8BF7-453F-849F-191A2DFD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propos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propose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propose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29" y="1569521"/>
            <a:ext cx="1068293" cy="1126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3542" y="991442"/>
            <a:ext cx="678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 smtClean="0"/>
              <a:t>S</a:t>
            </a:r>
            <a:r>
              <a:rPr lang="en-US" sz="2400" b="1" spc="600" dirty="0" smtClean="0"/>
              <a:t>olid</a:t>
            </a:r>
            <a:r>
              <a:rPr lang="en-US" sz="6000" b="1" spc="600" dirty="0" smtClean="0"/>
              <a:t> W</a:t>
            </a:r>
            <a:r>
              <a:rPr lang="en-US" sz="2400" b="1" spc="600" dirty="0" smtClean="0"/>
              <a:t>aste </a:t>
            </a:r>
            <a:r>
              <a:rPr lang="en-US" sz="6000" b="1" spc="600" dirty="0" smtClean="0"/>
              <a:t>T</a:t>
            </a:r>
            <a:r>
              <a:rPr lang="en-US" sz="2400" b="1" spc="600" dirty="0" smtClean="0"/>
              <a:t>oken</a:t>
            </a:r>
            <a:endParaRPr lang="en-US" sz="2400" b="1" spc="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237759" y="857331"/>
            <a:ext cx="1031799" cy="92333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rlow Solid Italic" panose="04030604020F02020D02" pitchFamily="82" charset="0"/>
              </a:rPr>
              <a:t>swt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9017" y="2550509"/>
            <a:ext cx="621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…help to keep the our environment clean and safe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0457" y="457221"/>
            <a:ext cx="621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Welcome to…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1969" y="1904502"/>
            <a:ext cx="187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farming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15949" y="5729025"/>
            <a:ext cx="1904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Stake</a:t>
            </a:r>
            <a:endParaRPr 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5150" y="5693760"/>
            <a:ext cx="1904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Unstake</a:t>
            </a:r>
            <a:endParaRPr lang="en-US" sz="2600" b="1" dirty="0"/>
          </a:p>
        </p:txBody>
      </p:sp>
      <p:sp>
        <p:nvSpPr>
          <p:cNvPr id="17" name="Oval 16"/>
          <p:cNvSpPr/>
          <p:nvPr/>
        </p:nvSpPr>
        <p:spPr>
          <a:xfrm>
            <a:off x="5072015" y="3781093"/>
            <a:ext cx="1809933" cy="174648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72015" y="4470400"/>
            <a:ext cx="180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Displayedstakingbalance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4171" y="373484"/>
            <a:ext cx="43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\* proposed</a:t>
            </a:r>
            <a:r>
              <a:rPr lang="en-US" dirty="0" smtClean="0"/>
              <a:t> display for the landing page*\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43863" y="236044"/>
            <a:ext cx="1904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Stake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67971" y="3783971"/>
            <a:ext cx="3280228" cy="37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Enter amount to stake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2019" y="3792010"/>
            <a:ext cx="13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Amount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24425" y="4397829"/>
            <a:ext cx="33237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8305" y="4408867"/>
            <a:ext cx="13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Available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4171" y="373484"/>
            <a:ext cx="439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\* proposed</a:t>
            </a:r>
            <a:r>
              <a:rPr lang="en-US" dirty="0" smtClean="0"/>
              <a:t> display when stake button is clicked from the landing page*\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59977" y="1019815"/>
            <a:ext cx="1904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Unstake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3696886"/>
            <a:ext cx="3280228" cy="37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“Success”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171" y="373484"/>
            <a:ext cx="439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\* proposed</a:t>
            </a:r>
            <a:r>
              <a:rPr lang="en-US" dirty="0" smtClean="0"/>
              <a:t> display when </a:t>
            </a:r>
            <a:r>
              <a:rPr lang="en-US" dirty="0" err="1" smtClean="0"/>
              <a:t>unstake</a:t>
            </a:r>
            <a:r>
              <a:rPr lang="en-US" dirty="0" smtClean="0"/>
              <a:t> button is clicked*\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3103" y="2873829"/>
            <a:ext cx="159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Confirmation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63771" y="4412343"/>
            <a:ext cx="68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050418"/>
            <a:ext cx="3280228" cy="37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“You have nothing to </a:t>
            </a:r>
            <a:r>
              <a:rPr lang="en-US" dirty="0" err="1" smtClean="0"/>
              <a:t>unstake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6343" y="478971"/>
            <a:ext cx="43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/*Button connections</a:t>
            </a:r>
          </a:p>
          <a:p>
            <a:r>
              <a:rPr lang="en-US" dirty="0" smtClean="0"/>
              <a:t>Amount */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73963"/>
              </p:ext>
            </p:extLst>
          </p:nvPr>
        </p:nvGraphicFramePr>
        <p:xfrm>
          <a:off x="1132114" y="192435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Displayedbalance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stakingBalance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stakeToken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unstakeToken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tunjazeez@gmail.com</dc:creator>
  <cp:lastModifiedBy>tunjazeez@gmail.com</cp:lastModifiedBy>
  <cp:revision>14</cp:revision>
  <dcterms:created xsi:type="dcterms:W3CDTF">2021-04-03T18:32:33Z</dcterms:created>
  <dcterms:modified xsi:type="dcterms:W3CDTF">2021-04-04T23:12:20Z</dcterms:modified>
</cp:coreProperties>
</file>