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4"/>
  </p:notesMasterIdLst>
  <p:handoutMasterIdLst>
    <p:handoutMasterId r:id="rId55"/>
  </p:handoutMasterIdLst>
  <p:sldIdLst>
    <p:sldId id="256" r:id="rId2"/>
    <p:sldId id="338" r:id="rId3"/>
    <p:sldId id="339" r:id="rId4"/>
    <p:sldId id="385" r:id="rId5"/>
    <p:sldId id="343" r:id="rId6"/>
    <p:sldId id="344" r:id="rId7"/>
    <p:sldId id="263" r:id="rId8"/>
    <p:sldId id="384" r:id="rId9"/>
    <p:sldId id="266" r:id="rId10"/>
    <p:sldId id="345" r:id="rId11"/>
    <p:sldId id="346" r:id="rId12"/>
    <p:sldId id="267" r:id="rId13"/>
    <p:sldId id="268" r:id="rId14"/>
    <p:sldId id="322" r:id="rId15"/>
    <p:sldId id="269" r:id="rId16"/>
    <p:sldId id="381" r:id="rId17"/>
    <p:sldId id="321" r:id="rId18"/>
    <p:sldId id="355" r:id="rId19"/>
    <p:sldId id="356" r:id="rId20"/>
    <p:sldId id="357" r:id="rId21"/>
    <p:sldId id="383" r:id="rId22"/>
    <p:sldId id="311" r:id="rId23"/>
    <p:sldId id="312" r:id="rId24"/>
    <p:sldId id="313" r:id="rId25"/>
    <p:sldId id="323" r:id="rId26"/>
    <p:sldId id="274" r:id="rId27"/>
    <p:sldId id="276" r:id="rId28"/>
    <p:sldId id="325" r:id="rId29"/>
    <p:sldId id="326" r:id="rId30"/>
    <p:sldId id="277" r:id="rId31"/>
    <p:sldId id="327" r:id="rId32"/>
    <p:sldId id="329" r:id="rId33"/>
    <p:sldId id="375" r:id="rId34"/>
    <p:sldId id="376" r:id="rId35"/>
    <p:sldId id="377" r:id="rId36"/>
    <p:sldId id="278" r:id="rId37"/>
    <p:sldId id="305" r:id="rId38"/>
    <p:sldId id="331" r:id="rId39"/>
    <p:sldId id="334" r:id="rId40"/>
    <p:sldId id="333" r:id="rId41"/>
    <p:sldId id="335" r:id="rId42"/>
    <p:sldId id="279" r:id="rId43"/>
    <p:sldId id="282" r:id="rId44"/>
    <p:sldId id="373" r:id="rId45"/>
    <p:sldId id="306" r:id="rId46"/>
    <p:sldId id="293" r:id="rId47"/>
    <p:sldId id="294" r:id="rId48"/>
    <p:sldId id="295" r:id="rId49"/>
    <p:sldId id="296" r:id="rId50"/>
    <p:sldId id="382" r:id="rId51"/>
    <p:sldId id="386" r:id="rId52"/>
    <p:sldId id="366" r:id="rId53"/>
  </p:sldIdLst>
  <p:sldSz cx="9144000" cy="6858000" type="screen4x3"/>
  <p:notesSz cx="6858000" cy="9040813"/>
  <p:defaultTextStyle>
    <a:defPPr>
      <a:defRPr lang="es-ES"/>
    </a:defPPr>
    <a:lvl1pPr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200" kern="1200">
        <a:solidFill>
          <a:schemeClr val="tx1"/>
        </a:solidFill>
        <a:latin typeface="Times New Roman" panose="02020603050405020304" pitchFamily="18" charset="0"/>
        <a:ea typeface="+mn-ea"/>
        <a:cs typeface="+mn-cs"/>
      </a:defRPr>
    </a:lvl5pPr>
    <a:lvl6pPr marL="2286000" algn="l" defTabSz="914400" rtl="0" eaLnBrk="1" latinLnBrk="0" hangingPunct="1">
      <a:defRPr sz="2200" kern="1200">
        <a:solidFill>
          <a:schemeClr val="tx1"/>
        </a:solidFill>
        <a:latin typeface="Times New Roman" panose="02020603050405020304" pitchFamily="18" charset="0"/>
        <a:ea typeface="+mn-ea"/>
        <a:cs typeface="+mn-cs"/>
      </a:defRPr>
    </a:lvl6pPr>
    <a:lvl7pPr marL="2743200" algn="l" defTabSz="914400" rtl="0" eaLnBrk="1" latinLnBrk="0" hangingPunct="1">
      <a:defRPr sz="2200" kern="1200">
        <a:solidFill>
          <a:schemeClr val="tx1"/>
        </a:solidFill>
        <a:latin typeface="Times New Roman" panose="02020603050405020304" pitchFamily="18" charset="0"/>
        <a:ea typeface="+mn-ea"/>
        <a:cs typeface="+mn-cs"/>
      </a:defRPr>
    </a:lvl7pPr>
    <a:lvl8pPr marL="3200400" algn="l" defTabSz="914400" rtl="0" eaLnBrk="1" latinLnBrk="0" hangingPunct="1">
      <a:defRPr sz="2200" kern="1200">
        <a:solidFill>
          <a:schemeClr val="tx1"/>
        </a:solidFill>
        <a:latin typeface="Times New Roman" panose="02020603050405020304" pitchFamily="18" charset="0"/>
        <a:ea typeface="+mn-ea"/>
        <a:cs typeface="+mn-cs"/>
      </a:defRPr>
    </a:lvl8pPr>
    <a:lvl9pPr marL="3657600" algn="l" defTabSz="914400" rtl="0" eaLnBrk="1" latinLnBrk="0" hangingPunct="1">
      <a:defRPr sz="22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4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CC3300"/>
    <a:srgbClr val="DC0A50"/>
    <a:srgbClr val="FF6600"/>
    <a:srgbClr val="E50B54"/>
    <a:srgbClr val="006600"/>
    <a:srgbClr val="FF0000"/>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321" autoAdjust="0"/>
    <p:restoredTop sz="93772" autoAdjust="0"/>
  </p:normalViewPr>
  <p:slideViewPr>
    <p:cSldViewPr>
      <p:cViewPr varScale="1">
        <p:scale>
          <a:sx n="80" d="100"/>
          <a:sy n="80" d="100"/>
        </p:scale>
        <p:origin x="94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68" y="-108"/>
      </p:cViewPr>
      <p:guideLst>
        <p:guide orient="horz" pos="2847"/>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056544B-03A5-4A20-AC43-08FDA0267FB0}"/>
              </a:ext>
            </a:extLst>
          </p:cNvPr>
          <p:cNvSpPr>
            <a:spLocks noGrp="1" noChangeArrowheads="1"/>
          </p:cNvSpPr>
          <p:nvPr>
            <p:ph type="hdr" sz="quarter"/>
          </p:nvPr>
        </p:nvSpPr>
        <p:spPr bwMode="auto">
          <a:xfrm>
            <a:off x="0" y="0"/>
            <a:ext cx="2971800"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Verdana" pitchFamily="34" charset="0"/>
              </a:defRPr>
            </a:lvl1pPr>
          </a:lstStyle>
          <a:p>
            <a:pPr>
              <a:defRPr/>
            </a:pPr>
            <a:endParaRPr lang="es-ES"/>
          </a:p>
        </p:txBody>
      </p:sp>
      <p:sp>
        <p:nvSpPr>
          <p:cNvPr id="8195" name="Rectangle 3">
            <a:extLst>
              <a:ext uri="{FF2B5EF4-FFF2-40B4-BE49-F238E27FC236}">
                <a16:creationId xmlns:a16="http://schemas.microsoft.com/office/drawing/2014/main" id="{A82110D4-40F6-498B-AD89-C6C4713FA18D}"/>
              </a:ext>
            </a:extLst>
          </p:cNvPr>
          <p:cNvSpPr>
            <a:spLocks noGrp="1" noChangeArrowheads="1"/>
          </p:cNvSpPr>
          <p:nvPr>
            <p:ph type="dt" sz="quarter" idx="1"/>
          </p:nvPr>
        </p:nvSpPr>
        <p:spPr bwMode="auto">
          <a:xfrm>
            <a:off x="3886200" y="0"/>
            <a:ext cx="2971800"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pPr>
              <a:defRPr/>
            </a:pPr>
            <a:endParaRPr lang="es-ES"/>
          </a:p>
        </p:txBody>
      </p:sp>
      <p:sp>
        <p:nvSpPr>
          <p:cNvPr id="8196" name="Rectangle 4">
            <a:extLst>
              <a:ext uri="{FF2B5EF4-FFF2-40B4-BE49-F238E27FC236}">
                <a16:creationId xmlns:a16="http://schemas.microsoft.com/office/drawing/2014/main" id="{6C62B8E9-C3D8-43F2-BCAD-94884770EE79}"/>
              </a:ext>
            </a:extLst>
          </p:cNvPr>
          <p:cNvSpPr>
            <a:spLocks noGrp="1" noChangeArrowheads="1"/>
          </p:cNvSpPr>
          <p:nvPr>
            <p:ph type="ftr" sz="quarter" idx="2"/>
          </p:nvPr>
        </p:nvSpPr>
        <p:spPr bwMode="auto">
          <a:xfrm>
            <a:off x="0" y="8588375"/>
            <a:ext cx="2971800"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Verdana" pitchFamily="34" charset="0"/>
              </a:defRPr>
            </a:lvl1pPr>
          </a:lstStyle>
          <a:p>
            <a:pPr>
              <a:defRPr/>
            </a:pPr>
            <a:endParaRPr lang="es-ES"/>
          </a:p>
        </p:txBody>
      </p:sp>
      <p:sp>
        <p:nvSpPr>
          <p:cNvPr id="8197" name="Rectangle 5">
            <a:extLst>
              <a:ext uri="{FF2B5EF4-FFF2-40B4-BE49-F238E27FC236}">
                <a16:creationId xmlns:a16="http://schemas.microsoft.com/office/drawing/2014/main" id="{B5E88990-4E3F-4487-8789-098DF6284F7F}"/>
              </a:ext>
            </a:extLst>
          </p:cNvPr>
          <p:cNvSpPr>
            <a:spLocks noGrp="1" noChangeArrowheads="1"/>
          </p:cNvSpPr>
          <p:nvPr>
            <p:ph type="sldNum" sz="quarter" idx="3"/>
          </p:nvPr>
        </p:nvSpPr>
        <p:spPr bwMode="auto">
          <a:xfrm>
            <a:off x="3886200" y="8588375"/>
            <a:ext cx="2971800"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Verdana" panose="020B0604030504040204" pitchFamily="34" charset="0"/>
              </a:defRPr>
            </a:lvl1pPr>
          </a:lstStyle>
          <a:p>
            <a:pPr>
              <a:defRPr/>
            </a:pPr>
            <a:fld id="{5565C040-A6D4-4AC2-97CC-79F831A51498}" type="slidenum">
              <a:rPr lang="es-ES" altLang="es-CR"/>
              <a:pPr>
                <a:defRPr/>
              </a:pPr>
              <a:t>‹#›</a:t>
            </a:fld>
            <a:endParaRPr lang="es-ES" altLang="es-C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B8FF6AE-892C-4C05-A0EB-4D4B67EE836C}"/>
              </a:ext>
            </a:extLst>
          </p:cNvPr>
          <p:cNvSpPr>
            <a:spLocks noGrp="1" noChangeArrowheads="1"/>
          </p:cNvSpPr>
          <p:nvPr>
            <p:ph type="hdr" sz="quarter"/>
          </p:nvPr>
        </p:nvSpPr>
        <p:spPr bwMode="auto">
          <a:xfrm>
            <a:off x="0" y="0"/>
            <a:ext cx="2971800"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Verdana" pitchFamily="34" charset="0"/>
              </a:defRPr>
            </a:lvl1pPr>
          </a:lstStyle>
          <a:p>
            <a:pPr>
              <a:defRPr/>
            </a:pPr>
            <a:endParaRPr lang="es-ES"/>
          </a:p>
        </p:txBody>
      </p:sp>
      <p:sp>
        <p:nvSpPr>
          <p:cNvPr id="6147" name="Rectangle 3">
            <a:extLst>
              <a:ext uri="{FF2B5EF4-FFF2-40B4-BE49-F238E27FC236}">
                <a16:creationId xmlns:a16="http://schemas.microsoft.com/office/drawing/2014/main" id="{A45F41E2-2CA7-483D-8AAA-5785E5292D46}"/>
              </a:ext>
            </a:extLst>
          </p:cNvPr>
          <p:cNvSpPr>
            <a:spLocks noGrp="1" noChangeArrowheads="1"/>
          </p:cNvSpPr>
          <p:nvPr>
            <p:ph type="dt" idx="1"/>
          </p:nvPr>
        </p:nvSpPr>
        <p:spPr bwMode="auto">
          <a:xfrm>
            <a:off x="3886200" y="0"/>
            <a:ext cx="2971800"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pPr>
              <a:defRPr/>
            </a:pPr>
            <a:endParaRPr lang="es-ES"/>
          </a:p>
        </p:txBody>
      </p:sp>
      <p:sp>
        <p:nvSpPr>
          <p:cNvPr id="8196" name="Rectangle 4">
            <a:extLst>
              <a:ext uri="{FF2B5EF4-FFF2-40B4-BE49-F238E27FC236}">
                <a16:creationId xmlns:a16="http://schemas.microsoft.com/office/drawing/2014/main" id="{2352FE74-C275-47FA-8029-DC560C8D71FA}"/>
              </a:ext>
            </a:extLst>
          </p:cNvPr>
          <p:cNvSpPr>
            <a:spLocks noGrp="1" noRot="1" noChangeAspect="1" noChangeArrowheads="1" noTextEdit="1"/>
          </p:cNvSpPr>
          <p:nvPr>
            <p:ph type="sldImg" idx="2"/>
          </p:nvPr>
        </p:nvSpPr>
        <p:spPr bwMode="auto">
          <a:xfrm>
            <a:off x="1168400" y="677863"/>
            <a:ext cx="4521200" cy="3390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AF587D74-2510-4871-85A2-15A30FFF6F66}"/>
              </a:ext>
            </a:extLst>
          </p:cNvPr>
          <p:cNvSpPr>
            <a:spLocks noGrp="1" noChangeArrowheads="1"/>
          </p:cNvSpPr>
          <p:nvPr>
            <p:ph type="body" sz="quarter" idx="3"/>
          </p:nvPr>
        </p:nvSpPr>
        <p:spPr bwMode="auto">
          <a:xfrm>
            <a:off x="914400" y="4294188"/>
            <a:ext cx="5029200" cy="406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150" name="Rectangle 6">
            <a:extLst>
              <a:ext uri="{FF2B5EF4-FFF2-40B4-BE49-F238E27FC236}">
                <a16:creationId xmlns:a16="http://schemas.microsoft.com/office/drawing/2014/main" id="{4A35764B-45E4-43A1-A8F3-E9A1C7E0A45E}"/>
              </a:ext>
            </a:extLst>
          </p:cNvPr>
          <p:cNvSpPr>
            <a:spLocks noGrp="1" noChangeArrowheads="1"/>
          </p:cNvSpPr>
          <p:nvPr>
            <p:ph type="ftr" sz="quarter" idx="4"/>
          </p:nvPr>
        </p:nvSpPr>
        <p:spPr bwMode="auto">
          <a:xfrm>
            <a:off x="0" y="8588375"/>
            <a:ext cx="2971800"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Verdana" pitchFamily="34" charset="0"/>
              </a:defRPr>
            </a:lvl1pPr>
          </a:lstStyle>
          <a:p>
            <a:pPr>
              <a:defRPr/>
            </a:pPr>
            <a:endParaRPr lang="es-ES"/>
          </a:p>
        </p:txBody>
      </p:sp>
      <p:sp>
        <p:nvSpPr>
          <p:cNvPr id="6151" name="Rectangle 7">
            <a:extLst>
              <a:ext uri="{FF2B5EF4-FFF2-40B4-BE49-F238E27FC236}">
                <a16:creationId xmlns:a16="http://schemas.microsoft.com/office/drawing/2014/main" id="{BA738AE3-DDC5-4094-8BDE-E1389899C4C8}"/>
              </a:ext>
            </a:extLst>
          </p:cNvPr>
          <p:cNvSpPr>
            <a:spLocks noGrp="1" noChangeArrowheads="1"/>
          </p:cNvSpPr>
          <p:nvPr>
            <p:ph type="sldNum" sz="quarter" idx="5"/>
          </p:nvPr>
        </p:nvSpPr>
        <p:spPr bwMode="auto">
          <a:xfrm>
            <a:off x="3886200" y="8588375"/>
            <a:ext cx="2971800"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Verdana" panose="020B0604030504040204" pitchFamily="34" charset="0"/>
              </a:defRPr>
            </a:lvl1pPr>
          </a:lstStyle>
          <a:p>
            <a:pPr>
              <a:defRPr/>
            </a:pPr>
            <a:fld id="{783BE7BB-9429-4659-B4F5-FA288CB0CEC7}" type="slidenum">
              <a:rPr lang="es-ES" altLang="es-CR"/>
              <a:pPr>
                <a:defRPr/>
              </a:pPr>
              <a:t>‹#›</a:t>
            </a:fld>
            <a:endParaRPr lang="es-ES" altLang="es-C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8F9FCAA-1E2E-469D-ABFE-28EF6FCC7367}"/>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id="{341AC1AB-5A51-4C69-84F2-48295E229471}"/>
              </a:ext>
            </a:extLst>
          </p:cNvPr>
          <p:cNvSpPr>
            <a:spLocks noGrp="1" noChangeArrowheads="1"/>
          </p:cNvSpPr>
          <p:nvPr>
            <p:ph type="body" idx="1"/>
          </p:nvPr>
        </p:nvSpPr>
        <p:spPr>
          <a:noFill/>
        </p:spPr>
        <p:txBody>
          <a:bodyPr/>
          <a:lstStyle/>
          <a:p>
            <a:pPr eaLnBrk="1" hangingPunct="1"/>
            <a:endParaRPr lang="en-US" altLang="es-E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38DBF1F-B2BF-4DF1-BE67-77391D7C85C5}"/>
              </a:ext>
            </a:extLst>
          </p:cNvPr>
          <p:cNvGrpSpPr>
            <a:grpSpLocks/>
          </p:cNvGrpSpPr>
          <p:nvPr/>
        </p:nvGrpSpPr>
        <p:grpSpPr bwMode="auto">
          <a:xfrm>
            <a:off x="-3175" y="0"/>
            <a:ext cx="9147175" cy="6867525"/>
            <a:chOff x="-2" y="0"/>
            <a:chExt cx="5762" cy="4326"/>
          </a:xfrm>
        </p:grpSpPr>
        <p:grpSp>
          <p:nvGrpSpPr>
            <p:cNvPr id="5" name="Group 3">
              <a:extLst>
                <a:ext uri="{FF2B5EF4-FFF2-40B4-BE49-F238E27FC236}">
                  <a16:creationId xmlns:a16="http://schemas.microsoft.com/office/drawing/2014/main" id="{45C1817A-AD70-481C-9F88-0227407CBB7D}"/>
                </a:ext>
              </a:extLst>
            </p:cNvPr>
            <p:cNvGrpSpPr>
              <a:grpSpLocks/>
            </p:cNvGrpSpPr>
            <p:nvPr userDrawn="1"/>
          </p:nvGrpSpPr>
          <p:grpSpPr bwMode="auto">
            <a:xfrm>
              <a:off x="-2" y="0"/>
              <a:ext cx="5712" cy="4326"/>
              <a:chOff x="-2" y="0"/>
              <a:chExt cx="5712" cy="4326"/>
            </a:xfrm>
          </p:grpSpPr>
          <p:sp>
            <p:nvSpPr>
              <p:cNvPr id="8" name="Rectangle 4">
                <a:extLst>
                  <a:ext uri="{FF2B5EF4-FFF2-40B4-BE49-F238E27FC236}">
                    <a16:creationId xmlns:a16="http://schemas.microsoft.com/office/drawing/2014/main" id="{85D69A70-21D9-4F1A-94B8-C2F1AD33F47B}"/>
                  </a:ext>
                </a:extLst>
              </p:cNvPr>
              <p:cNvSpPr>
                <a:spLocks noChangeArrowheads="1"/>
              </p:cNvSpPr>
              <p:nvPr/>
            </p:nvSpPr>
            <p:spPr bwMode="auto">
              <a:xfrm>
                <a:off x="-2" y="0"/>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9" name="Rectangle 5">
                <a:extLst>
                  <a:ext uri="{FF2B5EF4-FFF2-40B4-BE49-F238E27FC236}">
                    <a16:creationId xmlns:a16="http://schemas.microsoft.com/office/drawing/2014/main" id="{9A36D11C-2651-4967-9322-4DFC8523F6C1}"/>
                  </a:ext>
                </a:extLst>
              </p:cNvPr>
              <p:cNvSpPr>
                <a:spLocks noChangeArrowheads="1"/>
              </p:cNvSpPr>
              <p:nvPr/>
            </p:nvSpPr>
            <p:spPr bwMode="auto">
              <a:xfrm>
                <a:off x="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 name="Rectangle 6">
                <a:extLst>
                  <a:ext uri="{FF2B5EF4-FFF2-40B4-BE49-F238E27FC236}">
                    <a16:creationId xmlns:a16="http://schemas.microsoft.com/office/drawing/2014/main" id="{F699164A-B081-4D6F-ADE2-488C0FDE1351}"/>
                  </a:ext>
                </a:extLst>
              </p:cNvPr>
              <p:cNvSpPr>
                <a:spLocks noChangeArrowheads="1"/>
              </p:cNvSpPr>
              <p:nvPr/>
            </p:nvSpPr>
            <p:spPr bwMode="auto">
              <a:xfrm>
                <a:off x="1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1" name="Rectangle 7">
                <a:extLst>
                  <a:ext uri="{FF2B5EF4-FFF2-40B4-BE49-F238E27FC236}">
                    <a16:creationId xmlns:a16="http://schemas.microsoft.com/office/drawing/2014/main" id="{56DE84DF-5280-4237-8B5C-B203F6FA9639}"/>
                  </a:ext>
                </a:extLst>
              </p:cNvPr>
              <p:cNvSpPr>
                <a:spLocks noChangeArrowheads="1"/>
              </p:cNvSpPr>
              <p:nvPr/>
            </p:nvSpPr>
            <p:spPr bwMode="auto">
              <a:xfrm>
                <a:off x="2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2" name="Rectangle 8">
                <a:extLst>
                  <a:ext uri="{FF2B5EF4-FFF2-40B4-BE49-F238E27FC236}">
                    <a16:creationId xmlns:a16="http://schemas.microsoft.com/office/drawing/2014/main" id="{A5BCD247-9656-4F42-82CD-878BC01BE636}"/>
                  </a:ext>
                </a:extLst>
              </p:cNvPr>
              <p:cNvSpPr>
                <a:spLocks noChangeArrowheads="1"/>
              </p:cNvSpPr>
              <p:nvPr/>
            </p:nvSpPr>
            <p:spPr bwMode="auto">
              <a:xfrm>
                <a:off x="3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3" name="Rectangle 9">
                <a:extLst>
                  <a:ext uri="{FF2B5EF4-FFF2-40B4-BE49-F238E27FC236}">
                    <a16:creationId xmlns:a16="http://schemas.microsoft.com/office/drawing/2014/main" id="{5D532AD1-2B66-4A30-8F9A-F9E8FF807BF4}"/>
                  </a:ext>
                </a:extLst>
              </p:cNvPr>
              <p:cNvSpPr>
                <a:spLocks noChangeArrowheads="1"/>
              </p:cNvSpPr>
              <p:nvPr/>
            </p:nvSpPr>
            <p:spPr bwMode="auto">
              <a:xfrm>
                <a:off x="4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4" name="Rectangle 10">
                <a:extLst>
                  <a:ext uri="{FF2B5EF4-FFF2-40B4-BE49-F238E27FC236}">
                    <a16:creationId xmlns:a16="http://schemas.microsoft.com/office/drawing/2014/main" id="{D264DAC4-A43C-4192-9408-D2208D448FB8}"/>
                  </a:ext>
                </a:extLst>
              </p:cNvPr>
              <p:cNvSpPr>
                <a:spLocks noChangeArrowheads="1"/>
              </p:cNvSpPr>
              <p:nvPr/>
            </p:nvSpPr>
            <p:spPr bwMode="auto">
              <a:xfrm>
                <a:off x="5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5" name="Rectangle 11">
                <a:extLst>
                  <a:ext uri="{FF2B5EF4-FFF2-40B4-BE49-F238E27FC236}">
                    <a16:creationId xmlns:a16="http://schemas.microsoft.com/office/drawing/2014/main" id="{E181537F-0074-49D7-8F9F-4B8D6C544DB9}"/>
                  </a:ext>
                </a:extLst>
              </p:cNvPr>
              <p:cNvSpPr>
                <a:spLocks noChangeArrowheads="1"/>
              </p:cNvSpPr>
              <p:nvPr/>
            </p:nvSpPr>
            <p:spPr bwMode="auto">
              <a:xfrm>
                <a:off x="6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6" name="Rectangle 12">
                <a:extLst>
                  <a:ext uri="{FF2B5EF4-FFF2-40B4-BE49-F238E27FC236}">
                    <a16:creationId xmlns:a16="http://schemas.microsoft.com/office/drawing/2014/main" id="{6C0780C4-AF70-4A12-A462-9B3E6512E8BD}"/>
                  </a:ext>
                </a:extLst>
              </p:cNvPr>
              <p:cNvSpPr>
                <a:spLocks noChangeArrowheads="1"/>
              </p:cNvSpPr>
              <p:nvPr/>
            </p:nvSpPr>
            <p:spPr bwMode="auto">
              <a:xfrm>
                <a:off x="7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7" name="Rectangle 13">
                <a:extLst>
                  <a:ext uri="{FF2B5EF4-FFF2-40B4-BE49-F238E27FC236}">
                    <a16:creationId xmlns:a16="http://schemas.microsoft.com/office/drawing/2014/main" id="{DC322BA8-90C9-4EDC-AD90-79EB8CA5B306}"/>
                  </a:ext>
                </a:extLst>
              </p:cNvPr>
              <p:cNvSpPr>
                <a:spLocks noChangeArrowheads="1"/>
              </p:cNvSpPr>
              <p:nvPr/>
            </p:nvSpPr>
            <p:spPr bwMode="auto">
              <a:xfrm>
                <a:off x="8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8" name="Rectangle 14">
                <a:extLst>
                  <a:ext uri="{FF2B5EF4-FFF2-40B4-BE49-F238E27FC236}">
                    <a16:creationId xmlns:a16="http://schemas.microsoft.com/office/drawing/2014/main" id="{ED80DA46-12CD-4203-B825-C0DD066DBC53}"/>
                  </a:ext>
                </a:extLst>
              </p:cNvPr>
              <p:cNvSpPr>
                <a:spLocks noChangeArrowheads="1"/>
              </p:cNvSpPr>
              <p:nvPr/>
            </p:nvSpPr>
            <p:spPr bwMode="auto">
              <a:xfrm>
                <a:off x="95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9" name="Rectangle 15">
                <a:extLst>
                  <a:ext uri="{FF2B5EF4-FFF2-40B4-BE49-F238E27FC236}">
                    <a16:creationId xmlns:a16="http://schemas.microsoft.com/office/drawing/2014/main" id="{FBFC3522-66BC-4EDB-8C6C-3ABAA737CDDB}"/>
                  </a:ext>
                </a:extLst>
              </p:cNvPr>
              <p:cNvSpPr>
                <a:spLocks noChangeArrowheads="1"/>
              </p:cNvSpPr>
              <p:nvPr/>
            </p:nvSpPr>
            <p:spPr bwMode="auto">
              <a:xfrm>
                <a:off x="105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20" name="Rectangle 16">
                <a:extLst>
                  <a:ext uri="{FF2B5EF4-FFF2-40B4-BE49-F238E27FC236}">
                    <a16:creationId xmlns:a16="http://schemas.microsoft.com/office/drawing/2014/main" id="{FEF831F0-F534-47F8-8B31-E204643CCE17}"/>
                  </a:ext>
                </a:extLst>
              </p:cNvPr>
              <p:cNvSpPr>
                <a:spLocks noChangeArrowheads="1"/>
              </p:cNvSpPr>
              <p:nvPr/>
            </p:nvSpPr>
            <p:spPr bwMode="auto">
              <a:xfrm>
                <a:off x="115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21" name="Rectangle 17">
                <a:extLst>
                  <a:ext uri="{FF2B5EF4-FFF2-40B4-BE49-F238E27FC236}">
                    <a16:creationId xmlns:a16="http://schemas.microsoft.com/office/drawing/2014/main" id="{AE4824BC-E650-4C50-A6AB-426FAE9180B2}"/>
                  </a:ext>
                </a:extLst>
              </p:cNvPr>
              <p:cNvSpPr>
                <a:spLocks noChangeArrowheads="1"/>
              </p:cNvSpPr>
              <p:nvPr/>
            </p:nvSpPr>
            <p:spPr bwMode="auto">
              <a:xfrm>
                <a:off x="124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22" name="Rectangle 18">
                <a:extLst>
                  <a:ext uri="{FF2B5EF4-FFF2-40B4-BE49-F238E27FC236}">
                    <a16:creationId xmlns:a16="http://schemas.microsoft.com/office/drawing/2014/main" id="{79CCD820-BC3C-4C74-891C-FC68A66A2AE5}"/>
                  </a:ext>
                </a:extLst>
              </p:cNvPr>
              <p:cNvSpPr>
                <a:spLocks noChangeArrowheads="1"/>
              </p:cNvSpPr>
              <p:nvPr/>
            </p:nvSpPr>
            <p:spPr bwMode="auto">
              <a:xfrm>
                <a:off x="134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23" name="Rectangle 19">
                <a:extLst>
                  <a:ext uri="{FF2B5EF4-FFF2-40B4-BE49-F238E27FC236}">
                    <a16:creationId xmlns:a16="http://schemas.microsoft.com/office/drawing/2014/main" id="{5F9AE4A1-A998-43E2-AECD-B889DBFEE6BA}"/>
                  </a:ext>
                </a:extLst>
              </p:cNvPr>
              <p:cNvSpPr>
                <a:spLocks noChangeArrowheads="1"/>
              </p:cNvSpPr>
              <p:nvPr/>
            </p:nvSpPr>
            <p:spPr bwMode="auto">
              <a:xfrm>
                <a:off x="143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24" name="Rectangle 20">
                <a:extLst>
                  <a:ext uri="{FF2B5EF4-FFF2-40B4-BE49-F238E27FC236}">
                    <a16:creationId xmlns:a16="http://schemas.microsoft.com/office/drawing/2014/main" id="{02659C31-ECB5-4556-B9CE-DDBD28C945A8}"/>
                  </a:ext>
                </a:extLst>
              </p:cNvPr>
              <p:cNvSpPr>
                <a:spLocks noChangeArrowheads="1"/>
              </p:cNvSpPr>
              <p:nvPr/>
            </p:nvSpPr>
            <p:spPr bwMode="auto">
              <a:xfrm>
                <a:off x="153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25" name="Rectangle 21">
                <a:extLst>
                  <a:ext uri="{FF2B5EF4-FFF2-40B4-BE49-F238E27FC236}">
                    <a16:creationId xmlns:a16="http://schemas.microsoft.com/office/drawing/2014/main" id="{58970259-F00E-44CD-AC59-BAEE5B918916}"/>
                  </a:ext>
                </a:extLst>
              </p:cNvPr>
              <p:cNvSpPr>
                <a:spLocks noChangeArrowheads="1"/>
              </p:cNvSpPr>
              <p:nvPr/>
            </p:nvSpPr>
            <p:spPr bwMode="auto">
              <a:xfrm>
                <a:off x="163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26" name="Rectangle 22">
                <a:extLst>
                  <a:ext uri="{FF2B5EF4-FFF2-40B4-BE49-F238E27FC236}">
                    <a16:creationId xmlns:a16="http://schemas.microsoft.com/office/drawing/2014/main" id="{DD893C43-889C-434E-92A9-3D9A3D52E9E3}"/>
                  </a:ext>
                </a:extLst>
              </p:cNvPr>
              <p:cNvSpPr>
                <a:spLocks noChangeArrowheads="1"/>
              </p:cNvSpPr>
              <p:nvPr/>
            </p:nvSpPr>
            <p:spPr bwMode="auto">
              <a:xfrm>
                <a:off x="172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27" name="Rectangle 23">
                <a:extLst>
                  <a:ext uri="{FF2B5EF4-FFF2-40B4-BE49-F238E27FC236}">
                    <a16:creationId xmlns:a16="http://schemas.microsoft.com/office/drawing/2014/main" id="{6BB79ECB-0A41-4251-A3EC-0B013BFA77BE}"/>
                  </a:ext>
                </a:extLst>
              </p:cNvPr>
              <p:cNvSpPr>
                <a:spLocks noChangeArrowheads="1"/>
              </p:cNvSpPr>
              <p:nvPr/>
            </p:nvSpPr>
            <p:spPr bwMode="auto">
              <a:xfrm>
                <a:off x="182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28" name="Rectangle 24">
                <a:extLst>
                  <a:ext uri="{FF2B5EF4-FFF2-40B4-BE49-F238E27FC236}">
                    <a16:creationId xmlns:a16="http://schemas.microsoft.com/office/drawing/2014/main" id="{25C0F0BA-432C-49CA-800C-615369C0B417}"/>
                  </a:ext>
                </a:extLst>
              </p:cNvPr>
              <p:cNvSpPr>
                <a:spLocks noChangeArrowheads="1"/>
              </p:cNvSpPr>
              <p:nvPr/>
            </p:nvSpPr>
            <p:spPr bwMode="auto">
              <a:xfrm>
                <a:off x="191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29" name="Rectangle 25">
                <a:extLst>
                  <a:ext uri="{FF2B5EF4-FFF2-40B4-BE49-F238E27FC236}">
                    <a16:creationId xmlns:a16="http://schemas.microsoft.com/office/drawing/2014/main" id="{0758A2E8-095B-4D7A-A63A-A9D94F46033A}"/>
                  </a:ext>
                </a:extLst>
              </p:cNvPr>
              <p:cNvSpPr>
                <a:spLocks noChangeArrowheads="1"/>
              </p:cNvSpPr>
              <p:nvPr/>
            </p:nvSpPr>
            <p:spPr bwMode="auto">
              <a:xfrm>
                <a:off x="201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30" name="Rectangle 26">
                <a:extLst>
                  <a:ext uri="{FF2B5EF4-FFF2-40B4-BE49-F238E27FC236}">
                    <a16:creationId xmlns:a16="http://schemas.microsoft.com/office/drawing/2014/main" id="{BADFB6A4-7C9E-464B-8D7E-CF0E77C4110B}"/>
                  </a:ext>
                </a:extLst>
              </p:cNvPr>
              <p:cNvSpPr>
                <a:spLocks noChangeArrowheads="1"/>
              </p:cNvSpPr>
              <p:nvPr/>
            </p:nvSpPr>
            <p:spPr bwMode="auto">
              <a:xfrm>
                <a:off x="211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31" name="Rectangle 27">
                <a:extLst>
                  <a:ext uri="{FF2B5EF4-FFF2-40B4-BE49-F238E27FC236}">
                    <a16:creationId xmlns:a16="http://schemas.microsoft.com/office/drawing/2014/main" id="{E6F87908-3A96-49A5-88BE-91284C1150F1}"/>
                  </a:ext>
                </a:extLst>
              </p:cNvPr>
              <p:cNvSpPr>
                <a:spLocks noChangeArrowheads="1"/>
              </p:cNvSpPr>
              <p:nvPr/>
            </p:nvSpPr>
            <p:spPr bwMode="auto">
              <a:xfrm>
                <a:off x="220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32" name="Rectangle 28">
                <a:extLst>
                  <a:ext uri="{FF2B5EF4-FFF2-40B4-BE49-F238E27FC236}">
                    <a16:creationId xmlns:a16="http://schemas.microsoft.com/office/drawing/2014/main" id="{B866C64F-6015-4319-8F98-7711B9A7DEFA}"/>
                  </a:ext>
                </a:extLst>
              </p:cNvPr>
              <p:cNvSpPr>
                <a:spLocks noChangeArrowheads="1"/>
              </p:cNvSpPr>
              <p:nvPr/>
            </p:nvSpPr>
            <p:spPr bwMode="auto">
              <a:xfrm>
                <a:off x="230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33" name="Rectangle 29">
                <a:extLst>
                  <a:ext uri="{FF2B5EF4-FFF2-40B4-BE49-F238E27FC236}">
                    <a16:creationId xmlns:a16="http://schemas.microsoft.com/office/drawing/2014/main" id="{4C155AB2-831C-45E9-838E-10761E2D84BB}"/>
                  </a:ext>
                </a:extLst>
              </p:cNvPr>
              <p:cNvSpPr>
                <a:spLocks noChangeArrowheads="1"/>
              </p:cNvSpPr>
              <p:nvPr/>
            </p:nvSpPr>
            <p:spPr bwMode="auto">
              <a:xfrm>
                <a:off x="239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34" name="Rectangle 30">
                <a:extLst>
                  <a:ext uri="{FF2B5EF4-FFF2-40B4-BE49-F238E27FC236}">
                    <a16:creationId xmlns:a16="http://schemas.microsoft.com/office/drawing/2014/main" id="{7D64584C-4230-46B7-96C5-5C8629A46AF9}"/>
                  </a:ext>
                </a:extLst>
              </p:cNvPr>
              <p:cNvSpPr>
                <a:spLocks noChangeArrowheads="1"/>
              </p:cNvSpPr>
              <p:nvPr/>
            </p:nvSpPr>
            <p:spPr bwMode="auto">
              <a:xfrm>
                <a:off x="24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35" name="Rectangle 31">
                <a:extLst>
                  <a:ext uri="{FF2B5EF4-FFF2-40B4-BE49-F238E27FC236}">
                    <a16:creationId xmlns:a16="http://schemas.microsoft.com/office/drawing/2014/main" id="{9A3A259C-53B2-44CB-B50D-472200CACA46}"/>
                  </a:ext>
                </a:extLst>
              </p:cNvPr>
              <p:cNvSpPr>
                <a:spLocks noChangeArrowheads="1"/>
              </p:cNvSpPr>
              <p:nvPr/>
            </p:nvSpPr>
            <p:spPr bwMode="auto">
              <a:xfrm>
                <a:off x="25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36" name="Rectangle 32">
                <a:extLst>
                  <a:ext uri="{FF2B5EF4-FFF2-40B4-BE49-F238E27FC236}">
                    <a16:creationId xmlns:a16="http://schemas.microsoft.com/office/drawing/2014/main" id="{6829B888-9655-4683-81B9-8686F50B23A7}"/>
                  </a:ext>
                </a:extLst>
              </p:cNvPr>
              <p:cNvSpPr>
                <a:spLocks noChangeArrowheads="1"/>
              </p:cNvSpPr>
              <p:nvPr/>
            </p:nvSpPr>
            <p:spPr bwMode="auto">
              <a:xfrm>
                <a:off x="26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37" name="Rectangle 33">
                <a:extLst>
                  <a:ext uri="{FF2B5EF4-FFF2-40B4-BE49-F238E27FC236}">
                    <a16:creationId xmlns:a16="http://schemas.microsoft.com/office/drawing/2014/main" id="{DDF4A268-4FCC-4D08-9FDB-577137459B8E}"/>
                  </a:ext>
                </a:extLst>
              </p:cNvPr>
              <p:cNvSpPr>
                <a:spLocks noChangeArrowheads="1"/>
              </p:cNvSpPr>
              <p:nvPr/>
            </p:nvSpPr>
            <p:spPr bwMode="auto">
              <a:xfrm>
                <a:off x="27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38" name="Rectangle 34">
                <a:extLst>
                  <a:ext uri="{FF2B5EF4-FFF2-40B4-BE49-F238E27FC236}">
                    <a16:creationId xmlns:a16="http://schemas.microsoft.com/office/drawing/2014/main" id="{68E68D31-CD6F-4131-9540-FC6AF942B442}"/>
                  </a:ext>
                </a:extLst>
              </p:cNvPr>
              <p:cNvSpPr>
                <a:spLocks noChangeArrowheads="1"/>
              </p:cNvSpPr>
              <p:nvPr/>
            </p:nvSpPr>
            <p:spPr bwMode="auto">
              <a:xfrm>
                <a:off x="28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39" name="Rectangle 35">
                <a:extLst>
                  <a:ext uri="{FF2B5EF4-FFF2-40B4-BE49-F238E27FC236}">
                    <a16:creationId xmlns:a16="http://schemas.microsoft.com/office/drawing/2014/main" id="{2C33D8F3-752B-4BD8-A5DE-B994C4203290}"/>
                  </a:ext>
                </a:extLst>
              </p:cNvPr>
              <p:cNvSpPr>
                <a:spLocks noChangeArrowheads="1"/>
              </p:cNvSpPr>
              <p:nvPr/>
            </p:nvSpPr>
            <p:spPr bwMode="auto">
              <a:xfrm>
                <a:off x="29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40" name="Rectangle 36">
                <a:extLst>
                  <a:ext uri="{FF2B5EF4-FFF2-40B4-BE49-F238E27FC236}">
                    <a16:creationId xmlns:a16="http://schemas.microsoft.com/office/drawing/2014/main" id="{EDE3CDBB-03A4-48F1-9DFB-82F3200BEA14}"/>
                  </a:ext>
                </a:extLst>
              </p:cNvPr>
              <p:cNvSpPr>
                <a:spLocks noChangeArrowheads="1"/>
              </p:cNvSpPr>
              <p:nvPr/>
            </p:nvSpPr>
            <p:spPr bwMode="auto">
              <a:xfrm>
                <a:off x="30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41" name="Rectangle 37">
                <a:extLst>
                  <a:ext uri="{FF2B5EF4-FFF2-40B4-BE49-F238E27FC236}">
                    <a16:creationId xmlns:a16="http://schemas.microsoft.com/office/drawing/2014/main" id="{6CBD29E1-510B-4F3C-B9D4-57D928EE992B}"/>
                  </a:ext>
                </a:extLst>
              </p:cNvPr>
              <p:cNvSpPr>
                <a:spLocks noChangeArrowheads="1"/>
              </p:cNvSpPr>
              <p:nvPr/>
            </p:nvSpPr>
            <p:spPr bwMode="auto">
              <a:xfrm>
                <a:off x="31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42" name="Rectangle 38">
                <a:extLst>
                  <a:ext uri="{FF2B5EF4-FFF2-40B4-BE49-F238E27FC236}">
                    <a16:creationId xmlns:a16="http://schemas.microsoft.com/office/drawing/2014/main" id="{02E5769E-B71B-41CE-895E-7DC2FEA8DE77}"/>
                  </a:ext>
                </a:extLst>
              </p:cNvPr>
              <p:cNvSpPr>
                <a:spLocks noChangeArrowheads="1"/>
              </p:cNvSpPr>
              <p:nvPr/>
            </p:nvSpPr>
            <p:spPr bwMode="auto">
              <a:xfrm>
                <a:off x="32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43" name="Rectangle 39">
                <a:extLst>
                  <a:ext uri="{FF2B5EF4-FFF2-40B4-BE49-F238E27FC236}">
                    <a16:creationId xmlns:a16="http://schemas.microsoft.com/office/drawing/2014/main" id="{CA64DE33-8844-4C49-93DB-8549C5DEB739}"/>
                  </a:ext>
                </a:extLst>
              </p:cNvPr>
              <p:cNvSpPr>
                <a:spLocks noChangeArrowheads="1"/>
              </p:cNvSpPr>
              <p:nvPr/>
            </p:nvSpPr>
            <p:spPr bwMode="auto">
              <a:xfrm>
                <a:off x="335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44" name="Rectangle 40">
                <a:extLst>
                  <a:ext uri="{FF2B5EF4-FFF2-40B4-BE49-F238E27FC236}">
                    <a16:creationId xmlns:a16="http://schemas.microsoft.com/office/drawing/2014/main" id="{5B5C4B0C-1B14-4A79-BEA6-B3480BEFDE46}"/>
                  </a:ext>
                </a:extLst>
              </p:cNvPr>
              <p:cNvSpPr>
                <a:spLocks noChangeArrowheads="1"/>
              </p:cNvSpPr>
              <p:nvPr/>
            </p:nvSpPr>
            <p:spPr bwMode="auto">
              <a:xfrm>
                <a:off x="345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45" name="Rectangle 41">
                <a:extLst>
                  <a:ext uri="{FF2B5EF4-FFF2-40B4-BE49-F238E27FC236}">
                    <a16:creationId xmlns:a16="http://schemas.microsoft.com/office/drawing/2014/main" id="{C2E2089F-8E00-49B5-B550-BC208AEEF7E2}"/>
                  </a:ext>
                </a:extLst>
              </p:cNvPr>
              <p:cNvSpPr>
                <a:spLocks noChangeArrowheads="1"/>
              </p:cNvSpPr>
              <p:nvPr/>
            </p:nvSpPr>
            <p:spPr bwMode="auto">
              <a:xfrm>
                <a:off x="355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46" name="Rectangle 42">
                <a:extLst>
                  <a:ext uri="{FF2B5EF4-FFF2-40B4-BE49-F238E27FC236}">
                    <a16:creationId xmlns:a16="http://schemas.microsoft.com/office/drawing/2014/main" id="{98F68B94-CE5C-4320-B8DA-BBD4C3D23911}"/>
                  </a:ext>
                </a:extLst>
              </p:cNvPr>
              <p:cNvSpPr>
                <a:spLocks noChangeArrowheads="1"/>
              </p:cNvSpPr>
              <p:nvPr/>
            </p:nvSpPr>
            <p:spPr bwMode="auto">
              <a:xfrm>
                <a:off x="364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47" name="Rectangle 43">
                <a:extLst>
                  <a:ext uri="{FF2B5EF4-FFF2-40B4-BE49-F238E27FC236}">
                    <a16:creationId xmlns:a16="http://schemas.microsoft.com/office/drawing/2014/main" id="{4AA229B0-E3CC-4AF7-ADC5-82ACED1687D6}"/>
                  </a:ext>
                </a:extLst>
              </p:cNvPr>
              <p:cNvSpPr>
                <a:spLocks noChangeArrowheads="1"/>
              </p:cNvSpPr>
              <p:nvPr/>
            </p:nvSpPr>
            <p:spPr bwMode="auto">
              <a:xfrm>
                <a:off x="374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48" name="Rectangle 44">
                <a:extLst>
                  <a:ext uri="{FF2B5EF4-FFF2-40B4-BE49-F238E27FC236}">
                    <a16:creationId xmlns:a16="http://schemas.microsoft.com/office/drawing/2014/main" id="{B38EB7CC-4245-464B-8F10-D914A53B64BF}"/>
                  </a:ext>
                </a:extLst>
              </p:cNvPr>
              <p:cNvSpPr>
                <a:spLocks noChangeArrowheads="1"/>
              </p:cNvSpPr>
              <p:nvPr/>
            </p:nvSpPr>
            <p:spPr bwMode="auto">
              <a:xfrm>
                <a:off x="383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49" name="Rectangle 45">
                <a:extLst>
                  <a:ext uri="{FF2B5EF4-FFF2-40B4-BE49-F238E27FC236}">
                    <a16:creationId xmlns:a16="http://schemas.microsoft.com/office/drawing/2014/main" id="{66927438-A963-441C-BAB9-9AC75FC16B5F}"/>
                  </a:ext>
                </a:extLst>
              </p:cNvPr>
              <p:cNvSpPr>
                <a:spLocks noChangeArrowheads="1"/>
              </p:cNvSpPr>
              <p:nvPr/>
            </p:nvSpPr>
            <p:spPr bwMode="auto">
              <a:xfrm>
                <a:off x="393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50" name="Rectangle 46">
                <a:extLst>
                  <a:ext uri="{FF2B5EF4-FFF2-40B4-BE49-F238E27FC236}">
                    <a16:creationId xmlns:a16="http://schemas.microsoft.com/office/drawing/2014/main" id="{E01B2303-81C3-49C5-B21C-533D9A6C7798}"/>
                  </a:ext>
                </a:extLst>
              </p:cNvPr>
              <p:cNvSpPr>
                <a:spLocks noChangeArrowheads="1"/>
              </p:cNvSpPr>
              <p:nvPr/>
            </p:nvSpPr>
            <p:spPr bwMode="auto">
              <a:xfrm>
                <a:off x="403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51" name="Rectangle 47">
                <a:extLst>
                  <a:ext uri="{FF2B5EF4-FFF2-40B4-BE49-F238E27FC236}">
                    <a16:creationId xmlns:a16="http://schemas.microsoft.com/office/drawing/2014/main" id="{F6C807A0-496A-4DCB-955D-FAF932930235}"/>
                  </a:ext>
                </a:extLst>
              </p:cNvPr>
              <p:cNvSpPr>
                <a:spLocks noChangeArrowheads="1"/>
              </p:cNvSpPr>
              <p:nvPr/>
            </p:nvSpPr>
            <p:spPr bwMode="auto">
              <a:xfrm>
                <a:off x="412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52" name="Rectangle 48">
                <a:extLst>
                  <a:ext uri="{FF2B5EF4-FFF2-40B4-BE49-F238E27FC236}">
                    <a16:creationId xmlns:a16="http://schemas.microsoft.com/office/drawing/2014/main" id="{661BF20E-97C1-4E4A-A2A4-1210D3436387}"/>
                  </a:ext>
                </a:extLst>
              </p:cNvPr>
              <p:cNvSpPr>
                <a:spLocks noChangeArrowheads="1"/>
              </p:cNvSpPr>
              <p:nvPr/>
            </p:nvSpPr>
            <p:spPr bwMode="auto">
              <a:xfrm>
                <a:off x="422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53" name="Rectangle 49">
                <a:extLst>
                  <a:ext uri="{FF2B5EF4-FFF2-40B4-BE49-F238E27FC236}">
                    <a16:creationId xmlns:a16="http://schemas.microsoft.com/office/drawing/2014/main" id="{9C3180B7-3DFC-459A-BD9D-32F1D26181B9}"/>
                  </a:ext>
                </a:extLst>
              </p:cNvPr>
              <p:cNvSpPr>
                <a:spLocks noChangeArrowheads="1"/>
              </p:cNvSpPr>
              <p:nvPr/>
            </p:nvSpPr>
            <p:spPr bwMode="auto">
              <a:xfrm>
                <a:off x="431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54" name="Rectangle 50">
                <a:extLst>
                  <a:ext uri="{FF2B5EF4-FFF2-40B4-BE49-F238E27FC236}">
                    <a16:creationId xmlns:a16="http://schemas.microsoft.com/office/drawing/2014/main" id="{F8396915-8EE9-4A35-B3DA-BD5ACB685740}"/>
                  </a:ext>
                </a:extLst>
              </p:cNvPr>
              <p:cNvSpPr>
                <a:spLocks noChangeArrowheads="1"/>
              </p:cNvSpPr>
              <p:nvPr/>
            </p:nvSpPr>
            <p:spPr bwMode="auto">
              <a:xfrm>
                <a:off x="441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55" name="Rectangle 51">
                <a:extLst>
                  <a:ext uri="{FF2B5EF4-FFF2-40B4-BE49-F238E27FC236}">
                    <a16:creationId xmlns:a16="http://schemas.microsoft.com/office/drawing/2014/main" id="{CCB79299-B61F-44F2-A349-5377CC7434B1}"/>
                  </a:ext>
                </a:extLst>
              </p:cNvPr>
              <p:cNvSpPr>
                <a:spLocks noChangeArrowheads="1"/>
              </p:cNvSpPr>
              <p:nvPr/>
            </p:nvSpPr>
            <p:spPr bwMode="auto">
              <a:xfrm>
                <a:off x="451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56" name="Rectangle 52">
                <a:extLst>
                  <a:ext uri="{FF2B5EF4-FFF2-40B4-BE49-F238E27FC236}">
                    <a16:creationId xmlns:a16="http://schemas.microsoft.com/office/drawing/2014/main" id="{B1A180FC-5F6A-4581-B3D6-7414859A48DE}"/>
                  </a:ext>
                </a:extLst>
              </p:cNvPr>
              <p:cNvSpPr>
                <a:spLocks noChangeArrowheads="1"/>
              </p:cNvSpPr>
              <p:nvPr/>
            </p:nvSpPr>
            <p:spPr bwMode="auto">
              <a:xfrm>
                <a:off x="460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57" name="Rectangle 53">
                <a:extLst>
                  <a:ext uri="{FF2B5EF4-FFF2-40B4-BE49-F238E27FC236}">
                    <a16:creationId xmlns:a16="http://schemas.microsoft.com/office/drawing/2014/main" id="{14A28A95-5BB1-4EA7-98B9-FC925CC90D9B}"/>
                  </a:ext>
                </a:extLst>
              </p:cNvPr>
              <p:cNvSpPr>
                <a:spLocks noChangeArrowheads="1"/>
              </p:cNvSpPr>
              <p:nvPr/>
            </p:nvSpPr>
            <p:spPr bwMode="auto">
              <a:xfrm>
                <a:off x="470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58" name="Rectangle 54">
                <a:extLst>
                  <a:ext uri="{FF2B5EF4-FFF2-40B4-BE49-F238E27FC236}">
                    <a16:creationId xmlns:a16="http://schemas.microsoft.com/office/drawing/2014/main" id="{AE2F43BF-3382-43EB-AD14-87A2FD1E9BB5}"/>
                  </a:ext>
                </a:extLst>
              </p:cNvPr>
              <p:cNvSpPr>
                <a:spLocks noChangeArrowheads="1"/>
              </p:cNvSpPr>
              <p:nvPr/>
            </p:nvSpPr>
            <p:spPr bwMode="auto">
              <a:xfrm>
                <a:off x="479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59" name="Rectangle 55">
                <a:extLst>
                  <a:ext uri="{FF2B5EF4-FFF2-40B4-BE49-F238E27FC236}">
                    <a16:creationId xmlns:a16="http://schemas.microsoft.com/office/drawing/2014/main" id="{34B57030-A412-4B7B-BF97-3370E26B6670}"/>
                  </a:ext>
                </a:extLst>
              </p:cNvPr>
              <p:cNvSpPr>
                <a:spLocks noChangeArrowheads="1"/>
              </p:cNvSpPr>
              <p:nvPr/>
            </p:nvSpPr>
            <p:spPr bwMode="auto">
              <a:xfrm>
                <a:off x="48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60" name="Rectangle 56">
                <a:extLst>
                  <a:ext uri="{FF2B5EF4-FFF2-40B4-BE49-F238E27FC236}">
                    <a16:creationId xmlns:a16="http://schemas.microsoft.com/office/drawing/2014/main" id="{924AF1C9-A353-40B1-9F95-11F0DC412D86}"/>
                  </a:ext>
                </a:extLst>
              </p:cNvPr>
              <p:cNvSpPr>
                <a:spLocks noChangeArrowheads="1"/>
              </p:cNvSpPr>
              <p:nvPr/>
            </p:nvSpPr>
            <p:spPr bwMode="auto">
              <a:xfrm>
                <a:off x="49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61" name="Rectangle 57">
                <a:extLst>
                  <a:ext uri="{FF2B5EF4-FFF2-40B4-BE49-F238E27FC236}">
                    <a16:creationId xmlns:a16="http://schemas.microsoft.com/office/drawing/2014/main" id="{7C97A875-AAA7-465F-9D02-5F6121741401}"/>
                  </a:ext>
                </a:extLst>
              </p:cNvPr>
              <p:cNvSpPr>
                <a:spLocks noChangeArrowheads="1"/>
              </p:cNvSpPr>
              <p:nvPr/>
            </p:nvSpPr>
            <p:spPr bwMode="auto">
              <a:xfrm>
                <a:off x="50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62" name="Rectangle 58">
                <a:extLst>
                  <a:ext uri="{FF2B5EF4-FFF2-40B4-BE49-F238E27FC236}">
                    <a16:creationId xmlns:a16="http://schemas.microsoft.com/office/drawing/2014/main" id="{07F97BF5-ED59-405D-A311-E521CACA25D7}"/>
                  </a:ext>
                </a:extLst>
              </p:cNvPr>
              <p:cNvSpPr>
                <a:spLocks noChangeArrowheads="1"/>
              </p:cNvSpPr>
              <p:nvPr/>
            </p:nvSpPr>
            <p:spPr bwMode="auto">
              <a:xfrm>
                <a:off x="51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63" name="Rectangle 59">
                <a:extLst>
                  <a:ext uri="{FF2B5EF4-FFF2-40B4-BE49-F238E27FC236}">
                    <a16:creationId xmlns:a16="http://schemas.microsoft.com/office/drawing/2014/main" id="{77B76150-C2F4-4F64-A7C8-16EB4D8F557E}"/>
                  </a:ext>
                </a:extLst>
              </p:cNvPr>
              <p:cNvSpPr>
                <a:spLocks noChangeArrowheads="1"/>
              </p:cNvSpPr>
              <p:nvPr/>
            </p:nvSpPr>
            <p:spPr bwMode="auto">
              <a:xfrm>
                <a:off x="52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64" name="Rectangle 60">
                <a:extLst>
                  <a:ext uri="{FF2B5EF4-FFF2-40B4-BE49-F238E27FC236}">
                    <a16:creationId xmlns:a16="http://schemas.microsoft.com/office/drawing/2014/main" id="{A22C1FA2-8C79-490E-9938-478E6AA8BA9E}"/>
                  </a:ext>
                </a:extLst>
              </p:cNvPr>
              <p:cNvSpPr>
                <a:spLocks noChangeArrowheads="1"/>
              </p:cNvSpPr>
              <p:nvPr/>
            </p:nvSpPr>
            <p:spPr bwMode="auto">
              <a:xfrm>
                <a:off x="53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65" name="Rectangle 61">
                <a:extLst>
                  <a:ext uri="{FF2B5EF4-FFF2-40B4-BE49-F238E27FC236}">
                    <a16:creationId xmlns:a16="http://schemas.microsoft.com/office/drawing/2014/main" id="{2831B60A-9B36-430B-966F-302010606682}"/>
                  </a:ext>
                </a:extLst>
              </p:cNvPr>
              <p:cNvSpPr>
                <a:spLocks noChangeArrowheads="1"/>
              </p:cNvSpPr>
              <p:nvPr/>
            </p:nvSpPr>
            <p:spPr bwMode="auto">
              <a:xfrm>
                <a:off x="54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66" name="Rectangle 62">
                <a:extLst>
                  <a:ext uri="{FF2B5EF4-FFF2-40B4-BE49-F238E27FC236}">
                    <a16:creationId xmlns:a16="http://schemas.microsoft.com/office/drawing/2014/main" id="{99E95780-46BB-4184-985A-4F6DAF69B04B}"/>
                  </a:ext>
                </a:extLst>
              </p:cNvPr>
              <p:cNvSpPr>
                <a:spLocks noChangeArrowheads="1"/>
              </p:cNvSpPr>
              <p:nvPr/>
            </p:nvSpPr>
            <p:spPr bwMode="auto">
              <a:xfrm>
                <a:off x="55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67" name="Rectangle 63">
                <a:extLst>
                  <a:ext uri="{FF2B5EF4-FFF2-40B4-BE49-F238E27FC236}">
                    <a16:creationId xmlns:a16="http://schemas.microsoft.com/office/drawing/2014/main" id="{34315F4A-25F4-4FA0-953A-B8131A3B5884}"/>
                  </a:ext>
                </a:extLst>
              </p:cNvPr>
              <p:cNvSpPr>
                <a:spLocks noChangeArrowheads="1"/>
              </p:cNvSpPr>
              <p:nvPr/>
            </p:nvSpPr>
            <p:spPr bwMode="auto">
              <a:xfrm>
                <a:off x="56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grpSp>
        <p:sp>
          <p:nvSpPr>
            <p:cNvPr id="6" name="Rectangle 64">
              <a:extLst>
                <a:ext uri="{FF2B5EF4-FFF2-40B4-BE49-F238E27FC236}">
                  <a16:creationId xmlns:a16="http://schemas.microsoft.com/office/drawing/2014/main" id="{C2CFEA2D-9557-4B5C-81D9-679523E94B2F}"/>
                </a:ext>
              </a:extLst>
            </p:cNvPr>
            <p:cNvSpPr>
              <a:spLocks noChangeArrowheads="1"/>
            </p:cNvSpPr>
            <p:nvPr userDrawn="1"/>
          </p:nvSpPr>
          <p:spPr bwMode="auto">
            <a:xfrm>
              <a:off x="429" y="0"/>
              <a:ext cx="5331" cy="432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7" name="Rectangle 65">
              <a:extLst>
                <a:ext uri="{FF2B5EF4-FFF2-40B4-BE49-F238E27FC236}">
                  <a16:creationId xmlns:a16="http://schemas.microsoft.com/office/drawing/2014/main" id="{0128E1B2-B256-47D0-A93A-380106F96C6F}"/>
                </a:ext>
              </a:extLst>
            </p:cNvPr>
            <p:cNvSpPr>
              <a:spLocks noChangeArrowheads="1"/>
            </p:cNvSpPr>
            <p:nvPr userDrawn="1"/>
          </p:nvSpPr>
          <p:spPr bwMode="auto">
            <a:xfrm>
              <a:off x="0" y="0"/>
              <a:ext cx="5760" cy="321"/>
            </a:xfrm>
            <a:prstGeom prst="rect">
              <a:avLst/>
            </a:prstGeom>
            <a:solidFill>
              <a:schemeClr val="hlink">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grpSp>
      <p:sp>
        <p:nvSpPr>
          <p:cNvPr id="68" name="Rectangle 66">
            <a:extLst>
              <a:ext uri="{FF2B5EF4-FFF2-40B4-BE49-F238E27FC236}">
                <a16:creationId xmlns:a16="http://schemas.microsoft.com/office/drawing/2014/main" id="{18F88EA3-6850-4E3D-8D68-2BCC97FA575D}"/>
              </a:ext>
            </a:extLst>
          </p:cNvPr>
          <p:cNvSpPr>
            <a:spLocks noChangeArrowheads="1"/>
          </p:cNvSpPr>
          <p:nvPr/>
        </p:nvSpPr>
        <p:spPr bwMode="auto">
          <a:xfrm>
            <a:off x="3505200" y="2590800"/>
            <a:ext cx="4892675" cy="76200"/>
          </a:xfrm>
          <a:prstGeom prst="rect">
            <a:avLst/>
          </a:prstGeom>
          <a:solidFill>
            <a:schemeClr val="hlink">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kumimoji="1" lang="en-US" altLang="es-ES" sz="2400">
              <a:latin typeface="Verdana" pitchFamily="34" charset="0"/>
            </a:endParaRPr>
          </a:p>
        </p:txBody>
      </p:sp>
      <p:sp>
        <p:nvSpPr>
          <p:cNvPr id="4163" name="Rectangle 67"/>
          <p:cNvSpPr>
            <a:spLocks noGrp="1" noChangeArrowheads="1"/>
          </p:cNvSpPr>
          <p:nvPr>
            <p:ph type="ctrTitle" sz="quarter"/>
          </p:nvPr>
        </p:nvSpPr>
        <p:spPr>
          <a:xfrm>
            <a:off x="779463" y="1338263"/>
            <a:ext cx="7678737" cy="1190625"/>
          </a:xfrm>
        </p:spPr>
        <p:txBody>
          <a:bodyPr/>
          <a:lstStyle>
            <a:lvl1pPr algn="r">
              <a:defRPr/>
            </a:lvl1pPr>
          </a:lstStyle>
          <a:p>
            <a:pPr lvl="0"/>
            <a:r>
              <a:rPr lang="es-ES" noProof="0"/>
              <a:t>Haga clic para modificar el estilo de título del patrón</a:t>
            </a:r>
          </a:p>
        </p:txBody>
      </p:sp>
      <p:sp>
        <p:nvSpPr>
          <p:cNvPr id="4164"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pPr lvl="0"/>
            <a:r>
              <a:rPr lang="es-ES" noProof="0"/>
              <a:t>Haga clic para modificar el estilo de subtítulo del patrón</a:t>
            </a:r>
          </a:p>
        </p:txBody>
      </p:sp>
      <p:sp>
        <p:nvSpPr>
          <p:cNvPr id="69" name="Rectangle 69">
            <a:extLst>
              <a:ext uri="{FF2B5EF4-FFF2-40B4-BE49-F238E27FC236}">
                <a16:creationId xmlns:a16="http://schemas.microsoft.com/office/drawing/2014/main" id="{D6735C79-45E1-4AF3-9AE2-E72CFC94C335}"/>
              </a:ext>
            </a:extLst>
          </p:cNvPr>
          <p:cNvSpPr>
            <a:spLocks noGrp="1" noChangeArrowheads="1"/>
          </p:cNvSpPr>
          <p:nvPr>
            <p:ph type="dt" sz="quarter" idx="10"/>
          </p:nvPr>
        </p:nvSpPr>
        <p:spPr>
          <a:xfrm>
            <a:off x="685800" y="6248400"/>
            <a:ext cx="1905000" cy="457200"/>
          </a:xfrm>
        </p:spPr>
        <p:txBody>
          <a:bodyPr/>
          <a:lstStyle>
            <a:lvl1pPr>
              <a:defRPr/>
            </a:lvl1pPr>
          </a:lstStyle>
          <a:p>
            <a:pPr>
              <a:defRPr/>
            </a:pPr>
            <a:endParaRPr lang="es-ES"/>
          </a:p>
        </p:txBody>
      </p:sp>
      <p:sp>
        <p:nvSpPr>
          <p:cNvPr id="70" name="Rectangle 70">
            <a:extLst>
              <a:ext uri="{FF2B5EF4-FFF2-40B4-BE49-F238E27FC236}">
                <a16:creationId xmlns:a16="http://schemas.microsoft.com/office/drawing/2014/main" id="{CC415E4A-02C5-48EB-B2F4-96BFD58A5D75}"/>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s-ES"/>
          </a:p>
        </p:txBody>
      </p:sp>
      <p:sp>
        <p:nvSpPr>
          <p:cNvPr id="71" name="Rectangle 71">
            <a:extLst>
              <a:ext uri="{FF2B5EF4-FFF2-40B4-BE49-F238E27FC236}">
                <a16:creationId xmlns:a16="http://schemas.microsoft.com/office/drawing/2014/main" id="{E6E0E7FC-8690-4AC2-9AAC-C5F76A9BA753}"/>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B04E29D9-37E0-443D-B5D3-8452E937F7DB}" type="slidenum">
              <a:rPr lang="es-ES" altLang="es-CR"/>
              <a:pPr>
                <a:defRPr/>
              </a:pPr>
              <a:t>‹#›</a:t>
            </a:fld>
            <a:endParaRPr lang="es-ES" altLang="es-CR"/>
          </a:p>
        </p:txBody>
      </p:sp>
    </p:spTree>
    <p:extLst>
      <p:ext uri="{BB962C8B-B14F-4D97-AF65-F5344CB8AC3E}">
        <p14:creationId xmlns:p14="http://schemas.microsoft.com/office/powerpoint/2010/main" val="365567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7">
            <a:extLst>
              <a:ext uri="{FF2B5EF4-FFF2-40B4-BE49-F238E27FC236}">
                <a16:creationId xmlns:a16="http://schemas.microsoft.com/office/drawing/2014/main" id="{B019D38F-0900-4CB0-8BE6-93832A79FAEC}"/>
              </a:ext>
            </a:extLst>
          </p:cNvPr>
          <p:cNvSpPr>
            <a:spLocks noGrp="1" noChangeArrowheads="1"/>
          </p:cNvSpPr>
          <p:nvPr>
            <p:ph type="dt" sz="half" idx="10"/>
          </p:nvPr>
        </p:nvSpPr>
        <p:spPr/>
        <p:txBody>
          <a:bodyPr/>
          <a:lstStyle>
            <a:lvl1pPr>
              <a:defRPr/>
            </a:lvl1pPr>
          </a:lstStyle>
          <a:p>
            <a:pPr>
              <a:defRPr/>
            </a:pPr>
            <a:endParaRPr lang="es-ES"/>
          </a:p>
        </p:txBody>
      </p:sp>
      <p:sp>
        <p:nvSpPr>
          <p:cNvPr id="5" name="Rectangle 68">
            <a:extLst>
              <a:ext uri="{FF2B5EF4-FFF2-40B4-BE49-F238E27FC236}">
                <a16:creationId xmlns:a16="http://schemas.microsoft.com/office/drawing/2014/main" id="{D37DB646-875F-4E70-B4A9-80D05A0D025C}"/>
              </a:ext>
            </a:extLst>
          </p:cNvPr>
          <p:cNvSpPr>
            <a:spLocks noGrp="1" noChangeArrowheads="1"/>
          </p:cNvSpPr>
          <p:nvPr>
            <p:ph type="ftr" sz="quarter" idx="11"/>
          </p:nvPr>
        </p:nvSpPr>
        <p:spPr/>
        <p:txBody>
          <a:bodyPr/>
          <a:lstStyle>
            <a:lvl1pPr>
              <a:defRPr/>
            </a:lvl1pPr>
          </a:lstStyle>
          <a:p>
            <a:pPr>
              <a:defRPr/>
            </a:pPr>
            <a:endParaRPr lang="es-ES"/>
          </a:p>
        </p:txBody>
      </p:sp>
      <p:sp>
        <p:nvSpPr>
          <p:cNvPr id="6" name="Rectangle 69">
            <a:extLst>
              <a:ext uri="{FF2B5EF4-FFF2-40B4-BE49-F238E27FC236}">
                <a16:creationId xmlns:a16="http://schemas.microsoft.com/office/drawing/2014/main" id="{A2E4C683-3DC9-4DF1-BA4F-D7ED1C81665D}"/>
              </a:ext>
            </a:extLst>
          </p:cNvPr>
          <p:cNvSpPr>
            <a:spLocks noGrp="1" noChangeArrowheads="1"/>
          </p:cNvSpPr>
          <p:nvPr>
            <p:ph type="sldNum" sz="quarter" idx="12"/>
          </p:nvPr>
        </p:nvSpPr>
        <p:spPr/>
        <p:txBody>
          <a:bodyPr/>
          <a:lstStyle>
            <a:lvl1pPr>
              <a:defRPr/>
            </a:lvl1pPr>
          </a:lstStyle>
          <a:p>
            <a:pPr>
              <a:defRPr/>
            </a:pPr>
            <a:fld id="{56E63F24-9D74-47BB-A9B5-C381B2592452}" type="slidenum">
              <a:rPr lang="es-ES" altLang="es-CR"/>
              <a:pPr>
                <a:defRPr/>
              </a:pPr>
              <a:t>‹#›</a:t>
            </a:fld>
            <a:r>
              <a:rPr lang="es-ES" altLang="es-CR"/>
              <a:t>/7</a:t>
            </a:r>
            <a:r>
              <a:rPr lang="es-419" altLang="es-CR"/>
              <a:t>6</a:t>
            </a:r>
            <a:endParaRPr lang="es-ES" altLang="es-CR"/>
          </a:p>
        </p:txBody>
      </p:sp>
    </p:spTree>
    <p:extLst>
      <p:ext uri="{BB962C8B-B14F-4D97-AF65-F5344CB8AC3E}">
        <p14:creationId xmlns:p14="http://schemas.microsoft.com/office/powerpoint/2010/main" val="2763432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86588" y="180975"/>
            <a:ext cx="2047875" cy="58388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838200" y="180975"/>
            <a:ext cx="5995988" cy="58388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7">
            <a:extLst>
              <a:ext uri="{FF2B5EF4-FFF2-40B4-BE49-F238E27FC236}">
                <a16:creationId xmlns:a16="http://schemas.microsoft.com/office/drawing/2014/main" id="{FC78474D-2C51-4188-A8D2-4870AA7637BC}"/>
              </a:ext>
            </a:extLst>
          </p:cNvPr>
          <p:cNvSpPr>
            <a:spLocks noGrp="1" noChangeArrowheads="1"/>
          </p:cNvSpPr>
          <p:nvPr>
            <p:ph type="dt" sz="half" idx="10"/>
          </p:nvPr>
        </p:nvSpPr>
        <p:spPr/>
        <p:txBody>
          <a:bodyPr/>
          <a:lstStyle>
            <a:lvl1pPr>
              <a:defRPr/>
            </a:lvl1pPr>
          </a:lstStyle>
          <a:p>
            <a:pPr>
              <a:defRPr/>
            </a:pPr>
            <a:endParaRPr lang="es-ES"/>
          </a:p>
        </p:txBody>
      </p:sp>
      <p:sp>
        <p:nvSpPr>
          <p:cNvPr id="5" name="Rectangle 68">
            <a:extLst>
              <a:ext uri="{FF2B5EF4-FFF2-40B4-BE49-F238E27FC236}">
                <a16:creationId xmlns:a16="http://schemas.microsoft.com/office/drawing/2014/main" id="{BA28ECFC-F255-4663-9065-F56FE93A3871}"/>
              </a:ext>
            </a:extLst>
          </p:cNvPr>
          <p:cNvSpPr>
            <a:spLocks noGrp="1" noChangeArrowheads="1"/>
          </p:cNvSpPr>
          <p:nvPr>
            <p:ph type="ftr" sz="quarter" idx="11"/>
          </p:nvPr>
        </p:nvSpPr>
        <p:spPr/>
        <p:txBody>
          <a:bodyPr/>
          <a:lstStyle>
            <a:lvl1pPr>
              <a:defRPr/>
            </a:lvl1pPr>
          </a:lstStyle>
          <a:p>
            <a:pPr>
              <a:defRPr/>
            </a:pPr>
            <a:endParaRPr lang="es-ES"/>
          </a:p>
        </p:txBody>
      </p:sp>
      <p:sp>
        <p:nvSpPr>
          <p:cNvPr id="6" name="Rectangle 69">
            <a:extLst>
              <a:ext uri="{FF2B5EF4-FFF2-40B4-BE49-F238E27FC236}">
                <a16:creationId xmlns:a16="http://schemas.microsoft.com/office/drawing/2014/main" id="{B9E998E1-F107-442C-8FD3-CA67353FC326}"/>
              </a:ext>
            </a:extLst>
          </p:cNvPr>
          <p:cNvSpPr>
            <a:spLocks noGrp="1" noChangeArrowheads="1"/>
          </p:cNvSpPr>
          <p:nvPr>
            <p:ph type="sldNum" sz="quarter" idx="12"/>
          </p:nvPr>
        </p:nvSpPr>
        <p:spPr/>
        <p:txBody>
          <a:bodyPr/>
          <a:lstStyle>
            <a:lvl1pPr>
              <a:defRPr/>
            </a:lvl1pPr>
          </a:lstStyle>
          <a:p>
            <a:pPr>
              <a:defRPr/>
            </a:pPr>
            <a:fld id="{D442574F-CFE1-42EC-BFA3-A2C4FF8EEEF1}" type="slidenum">
              <a:rPr lang="es-ES" altLang="es-CR"/>
              <a:pPr>
                <a:defRPr/>
              </a:pPr>
              <a:t>‹#›</a:t>
            </a:fld>
            <a:r>
              <a:rPr lang="es-ES" altLang="es-CR"/>
              <a:t>/7</a:t>
            </a:r>
            <a:r>
              <a:rPr lang="es-419" altLang="es-CR"/>
              <a:t>6</a:t>
            </a:r>
            <a:endParaRPr lang="es-ES" altLang="es-CR"/>
          </a:p>
        </p:txBody>
      </p:sp>
    </p:spTree>
    <p:extLst>
      <p:ext uri="{BB962C8B-B14F-4D97-AF65-F5344CB8AC3E}">
        <p14:creationId xmlns:p14="http://schemas.microsoft.com/office/powerpoint/2010/main" val="1836146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7">
            <a:extLst>
              <a:ext uri="{FF2B5EF4-FFF2-40B4-BE49-F238E27FC236}">
                <a16:creationId xmlns:a16="http://schemas.microsoft.com/office/drawing/2014/main" id="{2543DF92-5A08-46DD-B631-590218389AD8}"/>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68">
            <a:extLst>
              <a:ext uri="{FF2B5EF4-FFF2-40B4-BE49-F238E27FC236}">
                <a16:creationId xmlns:a16="http://schemas.microsoft.com/office/drawing/2014/main" id="{6F0276F7-40BA-4885-8499-F2C3A2B377D0}"/>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9">
            <a:extLst>
              <a:ext uri="{FF2B5EF4-FFF2-40B4-BE49-F238E27FC236}">
                <a16:creationId xmlns:a16="http://schemas.microsoft.com/office/drawing/2014/main" id="{6B187BCD-7F24-4A2D-8A5D-B322E6042536}"/>
              </a:ext>
            </a:extLst>
          </p:cNvPr>
          <p:cNvSpPr>
            <a:spLocks noGrp="1" noChangeArrowheads="1"/>
          </p:cNvSpPr>
          <p:nvPr>
            <p:ph type="sldNum" sz="quarter" idx="12"/>
          </p:nvPr>
        </p:nvSpPr>
        <p:spPr>
          <a:ln/>
        </p:spPr>
        <p:txBody>
          <a:bodyPr/>
          <a:lstStyle>
            <a:lvl1pPr>
              <a:defRPr/>
            </a:lvl1pPr>
          </a:lstStyle>
          <a:p>
            <a:pPr>
              <a:defRPr/>
            </a:pPr>
            <a:fld id="{A1D1CB7B-0EC4-41B0-BDF3-60CCC1700138}" type="slidenum">
              <a:rPr lang="es-ES" altLang="es-CR"/>
              <a:pPr>
                <a:defRPr/>
              </a:pPr>
              <a:t>‹#›</a:t>
            </a:fld>
            <a:r>
              <a:rPr lang="es-ES" altLang="es-CR"/>
              <a:t>/75</a:t>
            </a:r>
          </a:p>
        </p:txBody>
      </p:sp>
    </p:spTree>
    <p:extLst>
      <p:ext uri="{BB962C8B-B14F-4D97-AF65-F5344CB8AC3E}">
        <p14:creationId xmlns:p14="http://schemas.microsoft.com/office/powerpoint/2010/main" val="2527792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67">
            <a:extLst>
              <a:ext uri="{FF2B5EF4-FFF2-40B4-BE49-F238E27FC236}">
                <a16:creationId xmlns:a16="http://schemas.microsoft.com/office/drawing/2014/main" id="{061141FB-DC33-4256-8FFD-350AB53E1453}"/>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68">
            <a:extLst>
              <a:ext uri="{FF2B5EF4-FFF2-40B4-BE49-F238E27FC236}">
                <a16:creationId xmlns:a16="http://schemas.microsoft.com/office/drawing/2014/main" id="{AFE9F788-F199-4812-8529-80AEBE2B3B0E}"/>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9">
            <a:extLst>
              <a:ext uri="{FF2B5EF4-FFF2-40B4-BE49-F238E27FC236}">
                <a16:creationId xmlns:a16="http://schemas.microsoft.com/office/drawing/2014/main" id="{11F42037-2828-45CD-9D71-949BC432F97B}"/>
              </a:ext>
            </a:extLst>
          </p:cNvPr>
          <p:cNvSpPr>
            <a:spLocks noGrp="1" noChangeArrowheads="1"/>
          </p:cNvSpPr>
          <p:nvPr>
            <p:ph type="sldNum" sz="quarter" idx="12"/>
          </p:nvPr>
        </p:nvSpPr>
        <p:spPr>
          <a:ln/>
        </p:spPr>
        <p:txBody>
          <a:bodyPr/>
          <a:lstStyle>
            <a:lvl1pPr>
              <a:defRPr/>
            </a:lvl1pPr>
          </a:lstStyle>
          <a:p>
            <a:pPr>
              <a:defRPr/>
            </a:pPr>
            <a:fld id="{4CB4E32D-2B9B-47CE-B791-AD7ADBC668FF}" type="slidenum">
              <a:rPr lang="es-ES" altLang="es-CR"/>
              <a:pPr>
                <a:defRPr/>
              </a:pPr>
              <a:t>‹#›</a:t>
            </a:fld>
            <a:r>
              <a:rPr lang="es-ES" altLang="es-CR"/>
              <a:t>/75</a:t>
            </a:r>
          </a:p>
        </p:txBody>
      </p:sp>
    </p:spTree>
    <p:extLst>
      <p:ext uri="{BB962C8B-B14F-4D97-AF65-F5344CB8AC3E}">
        <p14:creationId xmlns:p14="http://schemas.microsoft.com/office/powerpoint/2010/main" val="3186844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838200" y="1524000"/>
            <a:ext cx="3978275"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968875" y="1524000"/>
            <a:ext cx="3979863"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67">
            <a:extLst>
              <a:ext uri="{FF2B5EF4-FFF2-40B4-BE49-F238E27FC236}">
                <a16:creationId xmlns:a16="http://schemas.microsoft.com/office/drawing/2014/main" id="{0459437A-D253-4900-BE48-FD9E4D3C88C9}"/>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68">
            <a:extLst>
              <a:ext uri="{FF2B5EF4-FFF2-40B4-BE49-F238E27FC236}">
                <a16:creationId xmlns:a16="http://schemas.microsoft.com/office/drawing/2014/main" id="{BEF5BFF8-0E17-4D66-8A65-BCFBAA043F5B}"/>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9">
            <a:extLst>
              <a:ext uri="{FF2B5EF4-FFF2-40B4-BE49-F238E27FC236}">
                <a16:creationId xmlns:a16="http://schemas.microsoft.com/office/drawing/2014/main" id="{F5ECD413-B063-408D-BB6C-FE036B023131}"/>
              </a:ext>
            </a:extLst>
          </p:cNvPr>
          <p:cNvSpPr>
            <a:spLocks noGrp="1" noChangeArrowheads="1"/>
          </p:cNvSpPr>
          <p:nvPr>
            <p:ph type="sldNum" sz="quarter" idx="12"/>
          </p:nvPr>
        </p:nvSpPr>
        <p:spPr>
          <a:ln/>
        </p:spPr>
        <p:txBody>
          <a:bodyPr/>
          <a:lstStyle>
            <a:lvl1pPr>
              <a:defRPr/>
            </a:lvl1pPr>
          </a:lstStyle>
          <a:p>
            <a:pPr>
              <a:defRPr/>
            </a:pPr>
            <a:fld id="{FD1F6E17-3D36-4B93-AF91-97BB07DEB0C0}" type="slidenum">
              <a:rPr lang="es-ES" altLang="es-CR"/>
              <a:pPr>
                <a:defRPr/>
              </a:pPr>
              <a:t>‹#›</a:t>
            </a:fld>
            <a:r>
              <a:rPr lang="es-ES" altLang="es-CR"/>
              <a:t>/75</a:t>
            </a:r>
          </a:p>
        </p:txBody>
      </p:sp>
    </p:spTree>
    <p:extLst>
      <p:ext uri="{BB962C8B-B14F-4D97-AF65-F5344CB8AC3E}">
        <p14:creationId xmlns:p14="http://schemas.microsoft.com/office/powerpoint/2010/main" val="67540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67">
            <a:extLst>
              <a:ext uri="{FF2B5EF4-FFF2-40B4-BE49-F238E27FC236}">
                <a16:creationId xmlns:a16="http://schemas.microsoft.com/office/drawing/2014/main" id="{0D969CF6-719A-4C64-BC5E-C45372C03621}"/>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68">
            <a:extLst>
              <a:ext uri="{FF2B5EF4-FFF2-40B4-BE49-F238E27FC236}">
                <a16:creationId xmlns:a16="http://schemas.microsoft.com/office/drawing/2014/main" id="{E11B4867-56E3-4240-91EA-26C14A6AB84B}"/>
              </a:ext>
            </a:extLst>
          </p:cNvPr>
          <p:cNvSpPr>
            <a:spLocks noGrp="1" noChangeArrowheads="1"/>
          </p:cNvSpPr>
          <p:nvPr>
            <p:ph type="ftr" sz="quarter" idx="11"/>
          </p:nvPr>
        </p:nvSpPr>
        <p:spPr>
          <a:ln/>
        </p:spPr>
        <p:txBody>
          <a:bodyPr/>
          <a:lstStyle>
            <a:lvl1pPr>
              <a:defRPr/>
            </a:lvl1pPr>
          </a:lstStyle>
          <a:p>
            <a:pPr>
              <a:defRPr/>
            </a:pPr>
            <a:endParaRPr lang="es-ES"/>
          </a:p>
        </p:txBody>
      </p:sp>
      <p:sp>
        <p:nvSpPr>
          <p:cNvPr id="9" name="Rectangle 69">
            <a:extLst>
              <a:ext uri="{FF2B5EF4-FFF2-40B4-BE49-F238E27FC236}">
                <a16:creationId xmlns:a16="http://schemas.microsoft.com/office/drawing/2014/main" id="{447D0844-2179-47BE-8D7B-881392C3EA98}"/>
              </a:ext>
            </a:extLst>
          </p:cNvPr>
          <p:cNvSpPr>
            <a:spLocks noGrp="1" noChangeArrowheads="1"/>
          </p:cNvSpPr>
          <p:nvPr>
            <p:ph type="sldNum" sz="quarter" idx="12"/>
          </p:nvPr>
        </p:nvSpPr>
        <p:spPr>
          <a:ln/>
        </p:spPr>
        <p:txBody>
          <a:bodyPr/>
          <a:lstStyle>
            <a:lvl1pPr>
              <a:defRPr/>
            </a:lvl1pPr>
          </a:lstStyle>
          <a:p>
            <a:pPr>
              <a:defRPr/>
            </a:pPr>
            <a:fld id="{40E6834F-4637-4198-A4EC-4496635509EA}" type="slidenum">
              <a:rPr lang="es-ES" altLang="es-CR"/>
              <a:pPr>
                <a:defRPr/>
              </a:pPr>
              <a:t>‹#›</a:t>
            </a:fld>
            <a:r>
              <a:rPr lang="es-ES" altLang="es-CR"/>
              <a:t>/75</a:t>
            </a:r>
          </a:p>
        </p:txBody>
      </p:sp>
    </p:spTree>
    <p:extLst>
      <p:ext uri="{BB962C8B-B14F-4D97-AF65-F5344CB8AC3E}">
        <p14:creationId xmlns:p14="http://schemas.microsoft.com/office/powerpoint/2010/main" val="146891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67">
            <a:extLst>
              <a:ext uri="{FF2B5EF4-FFF2-40B4-BE49-F238E27FC236}">
                <a16:creationId xmlns:a16="http://schemas.microsoft.com/office/drawing/2014/main" id="{A1C4793B-2FBA-484D-8BFA-7EFFB84DF356}"/>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68">
            <a:extLst>
              <a:ext uri="{FF2B5EF4-FFF2-40B4-BE49-F238E27FC236}">
                <a16:creationId xmlns:a16="http://schemas.microsoft.com/office/drawing/2014/main" id="{DF38AB42-2B9B-4D8A-A628-9841F2A6A8D5}"/>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69">
            <a:extLst>
              <a:ext uri="{FF2B5EF4-FFF2-40B4-BE49-F238E27FC236}">
                <a16:creationId xmlns:a16="http://schemas.microsoft.com/office/drawing/2014/main" id="{F1F1210A-BB2E-4184-BD00-77799CEC3DC4}"/>
              </a:ext>
            </a:extLst>
          </p:cNvPr>
          <p:cNvSpPr>
            <a:spLocks noGrp="1" noChangeArrowheads="1"/>
          </p:cNvSpPr>
          <p:nvPr>
            <p:ph type="sldNum" sz="quarter" idx="12"/>
          </p:nvPr>
        </p:nvSpPr>
        <p:spPr>
          <a:ln/>
        </p:spPr>
        <p:txBody>
          <a:bodyPr/>
          <a:lstStyle>
            <a:lvl1pPr>
              <a:defRPr/>
            </a:lvl1pPr>
          </a:lstStyle>
          <a:p>
            <a:pPr>
              <a:defRPr/>
            </a:pPr>
            <a:fld id="{744023C1-6C46-438E-915C-90823FF826E6}" type="slidenum">
              <a:rPr lang="es-ES" altLang="es-CR"/>
              <a:pPr>
                <a:defRPr/>
              </a:pPr>
              <a:t>‹#›</a:t>
            </a:fld>
            <a:r>
              <a:rPr lang="es-ES" altLang="es-CR"/>
              <a:t>/75</a:t>
            </a:r>
          </a:p>
        </p:txBody>
      </p:sp>
    </p:spTree>
    <p:extLst>
      <p:ext uri="{BB962C8B-B14F-4D97-AF65-F5344CB8AC3E}">
        <p14:creationId xmlns:p14="http://schemas.microsoft.com/office/powerpoint/2010/main" val="29825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7">
            <a:extLst>
              <a:ext uri="{FF2B5EF4-FFF2-40B4-BE49-F238E27FC236}">
                <a16:creationId xmlns:a16="http://schemas.microsoft.com/office/drawing/2014/main" id="{8B67449F-302F-42FD-9C77-F5A1C854CA07}"/>
              </a:ext>
            </a:extLst>
          </p:cNvPr>
          <p:cNvSpPr>
            <a:spLocks noGrp="1" noChangeArrowheads="1"/>
          </p:cNvSpPr>
          <p:nvPr>
            <p:ph type="dt" sz="half" idx="10"/>
          </p:nvPr>
        </p:nvSpPr>
        <p:spPr/>
        <p:txBody>
          <a:bodyPr/>
          <a:lstStyle>
            <a:lvl1pPr>
              <a:defRPr/>
            </a:lvl1pPr>
          </a:lstStyle>
          <a:p>
            <a:pPr>
              <a:defRPr/>
            </a:pPr>
            <a:endParaRPr lang="es-ES"/>
          </a:p>
        </p:txBody>
      </p:sp>
      <p:sp>
        <p:nvSpPr>
          <p:cNvPr id="3" name="Rectangle 68">
            <a:extLst>
              <a:ext uri="{FF2B5EF4-FFF2-40B4-BE49-F238E27FC236}">
                <a16:creationId xmlns:a16="http://schemas.microsoft.com/office/drawing/2014/main" id="{1AE3F007-4D25-469E-9B98-3A495BC61567}"/>
              </a:ext>
            </a:extLst>
          </p:cNvPr>
          <p:cNvSpPr>
            <a:spLocks noGrp="1" noChangeArrowheads="1"/>
          </p:cNvSpPr>
          <p:nvPr>
            <p:ph type="ftr" sz="quarter" idx="11"/>
          </p:nvPr>
        </p:nvSpPr>
        <p:spPr/>
        <p:txBody>
          <a:bodyPr/>
          <a:lstStyle>
            <a:lvl1pPr>
              <a:defRPr/>
            </a:lvl1pPr>
          </a:lstStyle>
          <a:p>
            <a:pPr>
              <a:defRPr/>
            </a:pPr>
            <a:endParaRPr lang="es-ES"/>
          </a:p>
        </p:txBody>
      </p:sp>
      <p:sp>
        <p:nvSpPr>
          <p:cNvPr id="4" name="Rectangle 69">
            <a:extLst>
              <a:ext uri="{FF2B5EF4-FFF2-40B4-BE49-F238E27FC236}">
                <a16:creationId xmlns:a16="http://schemas.microsoft.com/office/drawing/2014/main" id="{1223F2E0-ED5D-4DAC-9C22-83722A4786AD}"/>
              </a:ext>
            </a:extLst>
          </p:cNvPr>
          <p:cNvSpPr>
            <a:spLocks noGrp="1" noChangeArrowheads="1"/>
          </p:cNvSpPr>
          <p:nvPr>
            <p:ph type="sldNum" sz="quarter" idx="12"/>
          </p:nvPr>
        </p:nvSpPr>
        <p:spPr/>
        <p:txBody>
          <a:bodyPr/>
          <a:lstStyle>
            <a:lvl1pPr>
              <a:defRPr/>
            </a:lvl1pPr>
          </a:lstStyle>
          <a:p>
            <a:pPr>
              <a:defRPr/>
            </a:pPr>
            <a:fld id="{62CBC620-4CBF-4DF4-9AD8-D413201C07D8}" type="slidenum">
              <a:rPr lang="es-ES" altLang="es-CR"/>
              <a:pPr>
                <a:defRPr/>
              </a:pPr>
              <a:t>‹#›</a:t>
            </a:fld>
            <a:r>
              <a:rPr lang="es-ES" altLang="es-CR"/>
              <a:t>/7</a:t>
            </a:r>
            <a:r>
              <a:rPr lang="es-419" altLang="es-CR"/>
              <a:t>6</a:t>
            </a:r>
            <a:endParaRPr lang="es-ES" altLang="es-CR"/>
          </a:p>
        </p:txBody>
      </p:sp>
    </p:spTree>
    <p:extLst>
      <p:ext uri="{BB962C8B-B14F-4D97-AF65-F5344CB8AC3E}">
        <p14:creationId xmlns:p14="http://schemas.microsoft.com/office/powerpoint/2010/main" val="44271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7">
            <a:extLst>
              <a:ext uri="{FF2B5EF4-FFF2-40B4-BE49-F238E27FC236}">
                <a16:creationId xmlns:a16="http://schemas.microsoft.com/office/drawing/2014/main" id="{1F366001-E710-4FF7-8686-CEECA7CBA464}"/>
              </a:ext>
            </a:extLst>
          </p:cNvPr>
          <p:cNvSpPr>
            <a:spLocks noGrp="1" noChangeArrowheads="1"/>
          </p:cNvSpPr>
          <p:nvPr>
            <p:ph type="dt" sz="half" idx="10"/>
          </p:nvPr>
        </p:nvSpPr>
        <p:spPr/>
        <p:txBody>
          <a:bodyPr/>
          <a:lstStyle>
            <a:lvl1pPr>
              <a:defRPr/>
            </a:lvl1pPr>
          </a:lstStyle>
          <a:p>
            <a:pPr>
              <a:defRPr/>
            </a:pPr>
            <a:endParaRPr lang="es-ES"/>
          </a:p>
        </p:txBody>
      </p:sp>
      <p:sp>
        <p:nvSpPr>
          <p:cNvPr id="6" name="Rectangle 68">
            <a:extLst>
              <a:ext uri="{FF2B5EF4-FFF2-40B4-BE49-F238E27FC236}">
                <a16:creationId xmlns:a16="http://schemas.microsoft.com/office/drawing/2014/main" id="{64CB33C6-1F98-4D85-A9FA-9BE07B8B99BF}"/>
              </a:ext>
            </a:extLst>
          </p:cNvPr>
          <p:cNvSpPr>
            <a:spLocks noGrp="1" noChangeArrowheads="1"/>
          </p:cNvSpPr>
          <p:nvPr>
            <p:ph type="ftr" sz="quarter" idx="11"/>
          </p:nvPr>
        </p:nvSpPr>
        <p:spPr/>
        <p:txBody>
          <a:bodyPr/>
          <a:lstStyle>
            <a:lvl1pPr>
              <a:defRPr/>
            </a:lvl1pPr>
          </a:lstStyle>
          <a:p>
            <a:pPr>
              <a:defRPr/>
            </a:pPr>
            <a:endParaRPr lang="es-ES"/>
          </a:p>
        </p:txBody>
      </p:sp>
      <p:sp>
        <p:nvSpPr>
          <p:cNvPr id="7" name="Rectangle 69">
            <a:extLst>
              <a:ext uri="{FF2B5EF4-FFF2-40B4-BE49-F238E27FC236}">
                <a16:creationId xmlns:a16="http://schemas.microsoft.com/office/drawing/2014/main" id="{5C44CE59-FC3A-48F9-B814-F4AE3F3C8F67}"/>
              </a:ext>
            </a:extLst>
          </p:cNvPr>
          <p:cNvSpPr>
            <a:spLocks noGrp="1" noChangeArrowheads="1"/>
          </p:cNvSpPr>
          <p:nvPr>
            <p:ph type="sldNum" sz="quarter" idx="12"/>
          </p:nvPr>
        </p:nvSpPr>
        <p:spPr/>
        <p:txBody>
          <a:bodyPr/>
          <a:lstStyle>
            <a:lvl1pPr>
              <a:defRPr/>
            </a:lvl1pPr>
          </a:lstStyle>
          <a:p>
            <a:pPr>
              <a:defRPr/>
            </a:pPr>
            <a:fld id="{F30FC457-3DD3-424F-8132-2063CF874E16}" type="slidenum">
              <a:rPr lang="es-ES" altLang="es-CR"/>
              <a:pPr>
                <a:defRPr/>
              </a:pPr>
              <a:t>‹#›</a:t>
            </a:fld>
            <a:r>
              <a:rPr lang="es-ES" altLang="es-CR"/>
              <a:t>/7</a:t>
            </a:r>
            <a:r>
              <a:rPr lang="es-419" altLang="es-CR"/>
              <a:t>6</a:t>
            </a:r>
            <a:endParaRPr lang="es-ES" altLang="es-CR"/>
          </a:p>
        </p:txBody>
      </p:sp>
    </p:spTree>
    <p:extLst>
      <p:ext uri="{BB962C8B-B14F-4D97-AF65-F5344CB8AC3E}">
        <p14:creationId xmlns:p14="http://schemas.microsoft.com/office/powerpoint/2010/main" val="2662472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7">
            <a:extLst>
              <a:ext uri="{FF2B5EF4-FFF2-40B4-BE49-F238E27FC236}">
                <a16:creationId xmlns:a16="http://schemas.microsoft.com/office/drawing/2014/main" id="{8AB418F4-E846-4471-9F33-A0CB861C28BB}"/>
              </a:ext>
            </a:extLst>
          </p:cNvPr>
          <p:cNvSpPr>
            <a:spLocks noGrp="1" noChangeArrowheads="1"/>
          </p:cNvSpPr>
          <p:nvPr>
            <p:ph type="dt" sz="half" idx="10"/>
          </p:nvPr>
        </p:nvSpPr>
        <p:spPr/>
        <p:txBody>
          <a:bodyPr/>
          <a:lstStyle>
            <a:lvl1pPr>
              <a:defRPr/>
            </a:lvl1pPr>
          </a:lstStyle>
          <a:p>
            <a:pPr>
              <a:defRPr/>
            </a:pPr>
            <a:endParaRPr lang="es-ES"/>
          </a:p>
        </p:txBody>
      </p:sp>
      <p:sp>
        <p:nvSpPr>
          <p:cNvPr id="6" name="Rectangle 68">
            <a:extLst>
              <a:ext uri="{FF2B5EF4-FFF2-40B4-BE49-F238E27FC236}">
                <a16:creationId xmlns:a16="http://schemas.microsoft.com/office/drawing/2014/main" id="{84E005B7-EDC5-4844-B282-7AF918D2E553}"/>
              </a:ext>
            </a:extLst>
          </p:cNvPr>
          <p:cNvSpPr>
            <a:spLocks noGrp="1" noChangeArrowheads="1"/>
          </p:cNvSpPr>
          <p:nvPr>
            <p:ph type="ftr" sz="quarter" idx="11"/>
          </p:nvPr>
        </p:nvSpPr>
        <p:spPr/>
        <p:txBody>
          <a:bodyPr/>
          <a:lstStyle>
            <a:lvl1pPr>
              <a:defRPr/>
            </a:lvl1pPr>
          </a:lstStyle>
          <a:p>
            <a:pPr>
              <a:defRPr/>
            </a:pPr>
            <a:endParaRPr lang="es-ES"/>
          </a:p>
        </p:txBody>
      </p:sp>
      <p:sp>
        <p:nvSpPr>
          <p:cNvPr id="7" name="Rectangle 69">
            <a:extLst>
              <a:ext uri="{FF2B5EF4-FFF2-40B4-BE49-F238E27FC236}">
                <a16:creationId xmlns:a16="http://schemas.microsoft.com/office/drawing/2014/main" id="{81861491-52D2-4E5A-AB98-36D17908C623}"/>
              </a:ext>
            </a:extLst>
          </p:cNvPr>
          <p:cNvSpPr>
            <a:spLocks noGrp="1" noChangeArrowheads="1"/>
          </p:cNvSpPr>
          <p:nvPr>
            <p:ph type="sldNum" sz="quarter" idx="12"/>
          </p:nvPr>
        </p:nvSpPr>
        <p:spPr/>
        <p:txBody>
          <a:bodyPr/>
          <a:lstStyle>
            <a:lvl1pPr>
              <a:defRPr/>
            </a:lvl1pPr>
          </a:lstStyle>
          <a:p>
            <a:pPr>
              <a:defRPr/>
            </a:pPr>
            <a:fld id="{AA05C486-ED3B-4C11-AD27-C27BB8F06F59}" type="slidenum">
              <a:rPr lang="es-ES" altLang="es-CR"/>
              <a:pPr>
                <a:defRPr/>
              </a:pPr>
              <a:t>‹#›</a:t>
            </a:fld>
            <a:r>
              <a:rPr lang="es-ES" altLang="es-CR"/>
              <a:t>/7</a:t>
            </a:r>
            <a:r>
              <a:rPr lang="es-419" altLang="es-CR"/>
              <a:t>6</a:t>
            </a:r>
            <a:endParaRPr lang="es-ES" altLang="es-CR"/>
          </a:p>
        </p:txBody>
      </p:sp>
    </p:spTree>
    <p:extLst>
      <p:ext uri="{BB962C8B-B14F-4D97-AF65-F5344CB8AC3E}">
        <p14:creationId xmlns:p14="http://schemas.microsoft.com/office/powerpoint/2010/main" val="334789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65E67DF1-6807-4A4A-A737-E5ACC48BB238}"/>
              </a:ext>
            </a:extLst>
          </p:cNvPr>
          <p:cNvGrpSpPr>
            <a:grpSpLocks/>
          </p:cNvGrpSpPr>
          <p:nvPr/>
        </p:nvGrpSpPr>
        <p:grpSpPr bwMode="auto">
          <a:xfrm>
            <a:off x="0" y="-304800"/>
            <a:ext cx="9147175" cy="6867525"/>
            <a:chOff x="0" y="0"/>
            <a:chExt cx="5762" cy="4326"/>
          </a:xfrm>
        </p:grpSpPr>
        <p:sp>
          <p:nvSpPr>
            <p:cNvPr id="1032" name="Rectangle 3">
              <a:extLst>
                <a:ext uri="{FF2B5EF4-FFF2-40B4-BE49-F238E27FC236}">
                  <a16:creationId xmlns:a16="http://schemas.microsoft.com/office/drawing/2014/main" id="{35E9FF28-8C31-42B9-B83C-90B16B1D5C05}"/>
                </a:ext>
              </a:extLst>
            </p:cNvPr>
            <p:cNvSpPr>
              <a:spLocks noChangeArrowheads="1"/>
            </p:cNvSpPr>
            <p:nvPr userDrawn="1"/>
          </p:nvSpPr>
          <p:spPr bwMode="hidden">
            <a:xfrm>
              <a:off x="0" y="0"/>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33" name="Rectangle 4">
              <a:extLst>
                <a:ext uri="{FF2B5EF4-FFF2-40B4-BE49-F238E27FC236}">
                  <a16:creationId xmlns:a16="http://schemas.microsoft.com/office/drawing/2014/main" id="{22F8AC4D-9965-48BD-B661-197DB8FA25AD}"/>
                </a:ext>
              </a:extLst>
            </p:cNvPr>
            <p:cNvSpPr>
              <a:spLocks noChangeArrowheads="1"/>
            </p:cNvSpPr>
            <p:nvPr userDrawn="1"/>
          </p:nvSpPr>
          <p:spPr bwMode="hidden">
            <a:xfrm>
              <a:off x="9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34" name="Rectangle 5">
              <a:extLst>
                <a:ext uri="{FF2B5EF4-FFF2-40B4-BE49-F238E27FC236}">
                  <a16:creationId xmlns:a16="http://schemas.microsoft.com/office/drawing/2014/main" id="{0CFA8FA4-AA8A-42E6-A600-E51959989615}"/>
                </a:ext>
              </a:extLst>
            </p:cNvPr>
            <p:cNvSpPr>
              <a:spLocks noChangeArrowheads="1"/>
            </p:cNvSpPr>
            <p:nvPr userDrawn="1"/>
          </p:nvSpPr>
          <p:spPr bwMode="hidden">
            <a:xfrm>
              <a:off x="19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35" name="Rectangle 6">
              <a:extLst>
                <a:ext uri="{FF2B5EF4-FFF2-40B4-BE49-F238E27FC236}">
                  <a16:creationId xmlns:a16="http://schemas.microsoft.com/office/drawing/2014/main" id="{AAF8231E-DAFE-4E68-B984-B202C30F3674}"/>
                </a:ext>
              </a:extLst>
            </p:cNvPr>
            <p:cNvSpPr>
              <a:spLocks noChangeArrowheads="1"/>
            </p:cNvSpPr>
            <p:nvPr userDrawn="1"/>
          </p:nvSpPr>
          <p:spPr bwMode="hidden">
            <a:xfrm>
              <a:off x="28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36" name="Rectangle 7">
              <a:extLst>
                <a:ext uri="{FF2B5EF4-FFF2-40B4-BE49-F238E27FC236}">
                  <a16:creationId xmlns:a16="http://schemas.microsoft.com/office/drawing/2014/main" id="{07DEF4F4-9EF2-48A7-85BA-03AD5C65CAF6}"/>
                </a:ext>
              </a:extLst>
            </p:cNvPr>
            <p:cNvSpPr>
              <a:spLocks noChangeArrowheads="1"/>
            </p:cNvSpPr>
            <p:nvPr userDrawn="1"/>
          </p:nvSpPr>
          <p:spPr bwMode="hidden">
            <a:xfrm>
              <a:off x="38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37" name="Rectangle 8">
              <a:extLst>
                <a:ext uri="{FF2B5EF4-FFF2-40B4-BE49-F238E27FC236}">
                  <a16:creationId xmlns:a16="http://schemas.microsoft.com/office/drawing/2014/main" id="{F1C11BDF-4B4C-48D3-9643-D6FB2D909C5A}"/>
                </a:ext>
              </a:extLst>
            </p:cNvPr>
            <p:cNvSpPr>
              <a:spLocks noChangeArrowheads="1"/>
            </p:cNvSpPr>
            <p:nvPr userDrawn="1"/>
          </p:nvSpPr>
          <p:spPr bwMode="hidden">
            <a:xfrm>
              <a:off x="48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38" name="Rectangle 9">
              <a:extLst>
                <a:ext uri="{FF2B5EF4-FFF2-40B4-BE49-F238E27FC236}">
                  <a16:creationId xmlns:a16="http://schemas.microsoft.com/office/drawing/2014/main" id="{E31B22A2-646C-4540-9F4A-DEDC211BB7FD}"/>
                </a:ext>
              </a:extLst>
            </p:cNvPr>
            <p:cNvSpPr>
              <a:spLocks noChangeArrowheads="1"/>
            </p:cNvSpPr>
            <p:nvPr userDrawn="1"/>
          </p:nvSpPr>
          <p:spPr bwMode="hidden">
            <a:xfrm>
              <a:off x="57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39" name="Rectangle 10">
              <a:extLst>
                <a:ext uri="{FF2B5EF4-FFF2-40B4-BE49-F238E27FC236}">
                  <a16:creationId xmlns:a16="http://schemas.microsoft.com/office/drawing/2014/main" id="{E8946427-F167-4BD9-B814-3FD7C61F7311}"/>
                </a:ext>
              </a:extLst>
            </p:cNvPr>
            <p:cNvSpPr>
              <a:spLocks noChangeArrowheads="1"/>
            </p:cNvSpPr>
            <p:nvPr userDrawn="1"/>
          </p:nvSpPr>
          <p:spPr bwMode="hidden">
            <a:xfrm>
              <a:off x="67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40" name="Rectangle 11">
              <a:extLst>
                <a:ext uri="{FF2B5EF4-FFF2-40B4-BE49-F238E27FC236}">
                  <a16:creationId xmlns:a16="http://schemas.microsoft.com/office/drawing/2014/main" id="{58D07964-31A0-43A1-B551-C983358F7E7B}"/>
                </a:ext>
              </a:extLst>
            </p:cNvPr>
            <p:cNvSpPr>
              <a:spLocks noChangeArrowheads="1"/>
            </p:cNvSpPr>
            <p:nvPr userDrawn="1"/>
          </p:nvSpPr>
          <p:spPr bwMode="hidden">
            <a:xfrm>
              <a:off x="76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41" name="Rectangle 12">
              <a:extLst>
                <a:ext uri="{FF2B5EF4-FFF2-40B4-BE49-F238E27FC236}">
                  <a16:creationId xmlns:a16="http://schemas.microsoft.com/office/drawing/2014/main" id="{98F41C45-8B00-434C-98A0-A08A1B86E0CD}"/>
                </a:ext>
              </a:extLst>
            </p:cNvPr>
            <p:cNvSpPr>
              <a:spLocks noChangeArrowheads="1"/>
            </p:cNvSpPr>
            <p:nvPr userDrawn="1"/>
          </p:nvSpPr>
          <p:spPr bwMode="hidden">
            <a:xfrm>
              <a:off x="86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42" name="Rectangle 13">
              <a:extLst>
                <a:ext uri="{FF2B5EF4-FFF2-40B4-BE49-F238E27FC236}">
                  <a16:creationId xmlns:a16="http://schemas.microsoft.com/office/drawing/2014/main" id="{F6535C15-672D-4630-8E2A-6CA60BEA787C}"/>
                </a:ext>
              </a:extLst>
            </p:cNvPr>
            <p:cNvSpPr>
              <a:spLocks noChangeArrowheads="1"/>
            </p:cNvSpPr>
            <p:nvPr userDrawn="1"/>
          </p:nvSpPr>
          <p:spPr bwMode="hidden">
            <a:xfrm>
              <a:off x="96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43" name="Rectangle 14">
              <a:extLst>
                <a:ext uri="{FF2B5EF4-FFF2-40B4-BE49-F238E27FC236}">
                  <a16:creationId xmlns:a16="http://schemas.microsoft.com/office/drawing/2014/main" id="{1A4FC92B-FD86-45D0-B9BA-134FBA5A5571}"/>
                </a:ext>
              </a:extLst>
            </p:cNvPr>
            <p:cNvSpPr>
              <a:spLocks noChangeArrowheads="1"/>
            </p:cNvSpPr>
            <p:nvPr userDrawn="1"/>
          </p:nvSpPr>
          <p:spPr bwMode="hidden">
            <a:xfrm>
              <a:off x="105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44" name="Rectangle 15">
              <a:extLst>
                <a:ext uri="{FF2B5EF4-FFF2-40B4-BE49-F238E27FC236}">
                  <a16:creationId xmlns:a16="http://schemas.microsoft.com/office/drawing/2014/main" id="{15371335-ECB0-453C-9A10-2D80451C4902}"/>
                </a:ext>
              </a:extLst>
            </p:cNvPr>
            <p:cNvSpPr>
              <a:spLocks noChangeArrowheads="1"/>
            </p:cNvSpPr>
            <p:nvPr userDrawn="1"/>
          </p:nvSpPr>
          <p:spPr bwMode="hidden">
            <a:xfrm>
              <a:off x="115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45" name="Rectangle 16">
              <a:extLst>
                <a:ext uri="{FF2B5EF4-FFF2-40B4-BE49-F238E27FC236}">
                  <a16:creationId xmlns:a16="http://schemas.microsoft.com/office/drawing/2014/main" id="{24BC72F8-C41D-4E77-B3AD-F07AB199F181}"/>
                </a:ext>
              </a:extLst>
            </p:cNvPr>
            <p:cNvSpPr>
              <a:spLocks noChangeArrowheads="1"/>
            </p:cNvSpPr>
            <p:nvPr userDrawn="1"/>
          </p:nvSpPr>
          <p:spPr bwMode="hidden">
            <a:xfrm>
              <a:off x="124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46" name="Rectangle 17">
              <a:extLst>
                <a:ext uri="{FF2B5EF4-FFF2-40B4-BE49-F238E27FC236}">
                  <a16:creationId xmlns:a16="http://schemas.microsoft.com/office/drawing/2014/main" id="{9E0FA8DC-FCED-40EE-8D09-9AE8F0C2860D}"/>
                </a:ext>
              </a:extLst>
            </p:cNvPr>
            <p:cNvSpPr>
              <a:spLocks noChangeArrowheads="1"/>
            </p:cNvSpPr>
            <p:nvPr userDrawn="1"/>
          </p:nvSpPr>
          <p:spPr bwMode="hidden">
            <a:xfrm>
              <a:off x="134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47" name="Rectangle 18">
              <a:extLst>
                <a:ext uri="{FF2B5EF4-FFF2-40B4-BE49-F238E27FC236}">
                  <a16:creationId xmlns:a16="http://schemas.microsoft.com/office/drawing/2014/main" id="{AE5B0627-E7D8-4135-B3B6-790E5BD34ECB}"/>
                </a:ext>
              </a:extLst>
            </p:cNvPr>
            <p:cNvSpPr>
              <a:spLocks noChangeArrowheads="1"/>
            </p:cNvSpPr>
            <p:nvPr userDrawn="1"/>
          </p:nvSpPr>
          <p:spPr bwMode="hidden">
            <a:xfrm>
              <a:off x="144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48" name="Rectangle 19">
              <a:extLst>
                <a:ext uri="{FF2B5EF4-FFF2-40B4-BE49-F238E27FC236}">
                  <a16:creationId xmlns:a16="http://schemas.microsoft.com/office/drawing/2014/main" id="{D1C17FE5-E32F-488E-B615-FD57B3493E41}"/>
                </a:ext>
              </a:extLst>
            </p:cNvPr>
            <p:cNvSpPr>
              <a:spLocks noChangeArrowheads="1"/>
            </p:cNvSpPr>
            <p:nvPr userDrawn="1"/>
          </p:nvSpPr>
          <p:spPr bwMode="hidden">
            <a:xfrm>
              <a:off x="153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49" name="Rectangle 20">
              <a:extLst>
                <a:ext uri="{FF2B5EF4-FFF2-40B4-BE49-F238E27FC236}">
                  <a16:creationId xmlns:a16="http://schemas.microsoft.com/office/drawing/2014/main" id="{73530D2F-D191-4243-AC2B-916BDBF30513}"/>
                </a:ext>
              </a:extLst>
            </p:cNvPr>
            <p:cNvSpPr>
              <a:spLocks noChangeArrowheads="1"/>
            </p:cNvSpPr>
            <p:nvPr userDrawn="1"/>
          </p:nvSpPr>
          <p:spPr bwMode="hidden">
            <a:xfrm>
              <a:off x="163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50" name="Rectangle 21">
              <a:extLst>
                <a:ext uri="{FF2B5EF4-FFF2-40B4-BE49-F238E27FC236}">
                  <a16:creationId xmlns:a16="http://schemas.microsoft.com/office/drawing/2014/main" id="{84041963-794B-4EA7-BEDC-0F989D931738}"/>
                </a:ext>
              </a:extLst>
            </p:cNvPr>
            <p:cNvSpPr>
              <a:spLocks noChangeArrowheads="1"/>
            </p:cNvSpPr>
            <p:nvPr userDrawn="1"/>
          </p:nvSpPr>
          <p:spPr bwMode="hidden">
            <a:xfrm>
              <a:off x="172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51" name="Rectangle 22">
              <a:extLst>
                <a:ext uri="{FF2B5EF4-FFF2-40B4-BE49-F238E27FC236}">
                  <a16:creationId xmlns:a16="http://schemas.microsoft.com/office/drawing/2014/main" id="{D49DA526-F44F-45E3-BFCF-8B22837DC3E5}"/>
                </a:ext>
              </a:extLst>
            </p:cNvPr>
            <p:cNvSpPr>
              <a:spLocks noChangeArrowheads="1"/>
            </p:cNvSpPr>
            <p:nvPr userDrawn="1"/>
          </p:nvSpPr>
          <p:spPr bwMode="hidden">
            <a:xfrm>
              <a:off x="182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52" name="Rectangle 23">
              <a:extLst>
                <a:ext uri="{FF2B5EF4-FFF2-40B4-BE49-F238E27FC236}">
                  <a16:creationId xmlns:a16="http://schemas.microsoft.com/office/drawing/2014/main" id="{ADE94977-45B3-44BE-8F5D-090FC645D189}"/>
                </a:ext>
              </a:extLst>
            </p:cNvPr>
            <p:cNvSpPr>
              <a:spLocks noChangeArrowheads="1"/>
            </p:cNvSpPr>
            <p:nvPr userDrawn="1"/>
          </p:nvSpPr>
          <p:spPr bwMode="hidden">
            <a:xfrm>
              <a:off x="192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53" name="Rectangle 24">
              <a:extLst>
                <a:ext uri="{FF2B5EF4-FFF2-40B4-BE49-F238E27FC236}">
                  <a16:creationId xmlns:a16="http://schemas.microsoft.com/office/drawing/2014/main" id="{54A610C4-9CBC-4A9A-951B-E4DE8874BD50}"/>
                </a:ext>
              </a:extLst>
            </p:cNvPr>
            <p:cNvSpPr>
              <a:spLocks noChangeArrowheads="1"/>
            </p:cNvSpPr>
            <p:nvPr userDrawn="1"/>
          </p:nvSpPr>
          <p:spPr bwMode="hidden">
            <a:xfrm>
              <a:off x="201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54" name="Rectangle 25">
              <a:extLst>
                <a:ext uri="{FF2B5EF4-FFF2-40B4-BE49-F238E27FC236}">
                  <a16:creationId xmlns:a16="http://schemas.microsoft.com/office/drawing/2014/main" id="{D704281E-4FB9-4D43-8A4C-5EA86912453C}"/>
                </a:ext>
              </a:extLst>
            </p:cNvPr>
            <p:cNvSpPr>
              <a:spLocks noChangeArrowheads="1"/>
            </p:cNvSpPr>
            <p:nvPr userDrawn="1"/>
          </p:nvSpPr>
          <p:spPr bwMode="hidden">
            <a:xfrm>
              <a:off x="211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55" name="Rectangle 26">
              <a:extLst>
                <a:ext uri="{FF2B5EF4-FFF2-40B4-BE49-F238E27FC236}">
                  <a16:creationId xmlns:a16="http://schemas.microsoft.com/office/drawing/2014/main" id="{540BAC9A-62B3-4A6E-8296-84F780366E36}"/>
                </a:ext>
              </a:extLst>
            </p:cNvPr>
            <p:cNvSpPr>
              <a:spLocks noChangeArrowheads="1"/>
            </p:cNvSpPr>
            <p:nvPr userDrawn="1"/>
          </p:nvSpPr>
          <p:spPr bwMode="hidden">
            <a:xfrm>
              <a:off x="220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56" name="Rectangle 27">
              <a:extLst>
                <a:ext uri="{FF2B5EF4-FFF2-40B4-BE49-F238E27FC236}">
                  <a16:creationId xmlns:a16="http://schemas.microsoft.com/office/drawing/2014/main" id="{DE5D59B9-255B-4D47-A8C0-A5A0BA8DE202}"/>
                </a:ext>
              </a:extLst>
            </p:cNvPr>
            <p:cNvSpPr>
              <a:spLocks noChangeArrowheads="1"/>
            </p:cNvSpPr>
            <p:nvPr userDrawn="1"/>
          </p:nvSpPr>
          <p:spPr bwMode="hidden">
            <a:xfrm>
              <a:off x="230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57" name="Rectangle 28">
              <a:extLst>
                <a:ext uri="{FF2B5EF4-FFF2-40B4-BE49-F238E27FC236}">
                  <a16:creationId xmlns:a16="http://schemas.microsoft.com/office/drawing/2014/main" id="{46A92D9E-367B-446A-869E-AC156B83E495}"/>
                </a:ext>
              </a:extLst>
            </p:cNvPr>
            <p:cNvSpPr>
              <a:spLocks noChangeArrowheads="1"/>
            </p:cNvSpPr>
            <p:nvPr userDrawn="1"/>
          </p:nvSpPr>
          <p:spPr bwMode="hidden">
            <a:xfrm>
              <a:off x="240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58" name="Rectangle 29">
              <a:extLst>
                <a:ext uri="{FF2B5EF4-FFF2-40B4-BE49-F238E27FC236}">
                  <a16:creationId xmlns:a16="http://schemas.microsoft.com/office/drawing/2014/main" id="{94D822B3-562D-4EC1-88D1-2CE606C49B1E}"/>
                </a:ext>
              </a:extLst>
            </p:cNvPr>
            <p:cNvSpPr>
              <a:spLocks noChangeArrowheads="1"/>
            </p:cNvSpPr>
            <p:nvPr userDrawn="1"/>
          </p:nvSpPr>
          <p:spPr bwMode="hidden">
            <a:xfrm>
              <a:off x="249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59" name="Rectangle 30">
              <a:extLst>
                <a:ext uri="{FF2B5EF4-FFF2-40B4-BE49-F238E27FC236}">
                  <a16:creationId xmlns:a16="http://schemas.microsoft.com/office/drawing/2014/main" id="{B9455280-0FC5-4BDD-AF44-596D972629EF}"/>
                </a:ext>
              </a:extLst>
            </p:cNvPr>
            <p:cNvSpPr>
              <a:spLocks noChangeArrowheads="1"/>
            </p:cNvSpPr>
            <p:nvPr userDrawn="1"/>
          </p:nvSpPr>
          <p:spPr bwMode="hidden">
            <a:xfrm>
              <a:off x="259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60" name="Rectangle 31">
              <a:extLst>
                <a:ext uri="{FF2B5EF4-FFF2-40B4-BE49-F238E27FC236}">
                  <a16:creationId xmlns:a16="http://schemas.microsoft.com/office/drawing/2014/main" id="{8F1C19EF-9448-431B-84DA-FFC957E7F7AF}"/>
                </a:ext>
              </a:extLst>
            </p:cNvPr>
            <p:cNvSpPr>
              <a:spLocks noChangeArrowheads="1"/>
            </p:cNvSpPr>
            <p:nvPr userDrawn="1"/>
          </p:nvSpPr>
          <p:spPr bwMode="hidden">
            <a:xfrm>
              <a:off x="268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61" name="Rectangle 32">
              <a:extLst>
                <a:ext uri="{FF2B5EF4-FFF2-40B4-BE49-F238E27FC236}">
                  <a16:creationId xmlns:a16="http://schemas.microsoft.com/office/drawing/2014/main" id="{E4273002-D42D-4FBB-80CF-3FBEFD5B8EEA}"/>
                </a:ext>
              </a:extLst>
            </p:cNvPr>
            <p:cNvSpPr>
              <a:spLocks noChangeArrowheads="1"/>
            </p:cNvSpPr>
            <p:nvPr userDrawn="1"/>
          </p:nvSpPr>
          <p:spPr bwMode="hidden">
            <a:xfrm>
              <a:off x="278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62" name="Rectangle 33">
              <a:extLst>
                <a:ext uri="{FF2B5EF4-FFF2-40B4-BE49-F238E27FC236}">
                  <a16:creationId xmlns:a16="http://schemas.microsoft.com/office/drawing/2014/main" id="{7726A770-CB8A-4165-AF80-6800816775B6}"/>
                </a:ext>
              </a:extLst>
            </p:cNvPr>
            <p:cNvSpPr>
              <a:spLocks noChangeArrowheads="1"/>
            </p:cNvSpPr>
            <p:nvPr userDrawn="1"/>
          </p:nvSpPr>
          <p:spPr bwMode="hidden">
            <a:xfrm>
              <a:off x="288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63" name="Rectangle 34">
              <a:extLst>
                <a:ext uri="{FF2B5EF4-FFF2-40B4-BE49-F238E27FC236}">
                  <a16:creationId xmlns:a16="http://schemas.microsoft.com/office/drawing/2014/main" id="{043149C5-3ED2-4DF4-BF76-7CA2787EF920}"/>
                </a:ext>
              </a:extLst>
            </p:cNvPr>
            <p:cNvSpPr>
              <a:spLocks noChangeArrowheads="1"/>
            </p:cNvSpPr>
            <p:nvPr userDrawn="1"/>
          </p:nvSpPr>
          <p:spPr bwMode="hidden">
            <a:xfrm>
              <a:off x="297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64" name="Rectangle 35">
              <a:extLst>
                <a:ext uri="{FF2B5EF4-FFF2-40B4-BE49-F238E27FC236}">
                  <a16:creationId xmlns:a16="http://schemas.microsoft.com/office/drawing/2014/main" id="{73723CC2-796F-410D-805F-0033EADC0054}"/>
                </a:ext>
              </a:extLst>
            </p:cNvPr>
            <p:cNvSpPr>
              <a:spLocks noChangeArrowheads="1"/>
            </p:cNvSpPr>
            <p:nvPr userDrawn="1"/>
          </p:nvSpPr>
          <p:spPr bwMode="hidden">
            <a:xfrm>
              <a:off x="307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65" name="Rectangle 36">
              <a:extLst>
                <a:ext uri="{FF2B5EF4-FFF2-40B4-BE49-F238E27FC236}">
                  <a16:creationId xmlns:a16="http://schemas.microsoft.com/office/drawing/2014/main" id="{E5369E5C-526F-49D3-841D-B8A62812DB87}"/>
                </a:ext>
              </a:extLst>
            </p:cNvPr>
            <p:cNvSpPr>
              <a:spLocks noChangeArrowheads="1"/>
            </p:cNvSpPr>
            <p:nvPr userDrawn="1"/>
          </p:nvSpPr>
          <p:spPr bwMode="hidden">
            <a:xfrm>
              <a:off x="316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66" name="Rectangle 37">
              <a:extLst>
                <a:ext uri="{FF2B5EF4-FFF2-40B4-BE49-F238E27FC236}">
                  <a16:creationId xmlns:a16="http://schemas.microsoft.com/office/drawing/2014/main" id="{04855301-F392-4181-93D9-6C594432E801}"/>
                </a:ext>
              </a:extLst>
            </p:cNvPr>
            <p:cNvSpPr>
              <a:spLocks noChangeArrowheads="1"/>
            </p:cNvSpPr>
            <p:nvPr userDrawn="1"/>
          </p:nvSpPr>
          <p:spPr bwMode="hidden">
            <a:xfrm>
              <a:off x="326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67" name="Rectangle 38">
              <a:extLst>
                <a:ext uri="{FF2B5EF4-FFF2-40B4-BE49-F238E27FC236}">
                  <a16:creationId xmlns:a16="http://schemas.microsoft.com/office/drawing/2014/main" id="{595BBC87-8436-4308-BEA8-21102160B527}"/>
                </a:ext>
              </a:extLst>
            </p:cNvPr>
            <p:cNvSpPr>
              <a:spLocks noChangeArrowheads="1"/>
            </p:cNvSpPr>
            <p:nvPr userDrawn="1"/>
          </p:nvSpPr>
          <p:spPr bwMode="hidden">
            <a:xfrm>
              <a:off x="336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68" name="Rectangle 39">
              <a:extLst>
                <a:ext uri="{FF2B5EF4-FFF2-40B4-BE49-F238E27FC236}">
                  <a16:creationId xmlns:a16="http://schemas.microsoft.com/office/drawing/2014/main" id="{BD464525-625E-4106-96B0-E41406C56BC8}"/>
                </a:ext>
              </a:extLst>
            </p:cNvPr>
            <p:cNvSpPr>
              <a:spLocks noChangeArrowheads="1"/>
            </p:cNvSpPr>
            <p:nvPr userDrawn="1"/>
          </p:nvSpPr>
          <p:spPr bwMode="hidden">
            <a:xfrm>
              <a:off x="345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69" name="Rectangle 40">
              <a:extLst>
                <a:ext uri="{FF2B5EF4-FFF2-40B4-BE49-F238E27FC236}">
                  <a16:creationId xmlns:a16="http://schemas.microsoft.com/office/drawing/2014/main" id="{2C3AA914-2C9A-4858-BC22-DB970063E155}"/>
                </a:ext>
              </a:extLst>
            </p:cNvPr>
            <p:cNvSpPr>
              <a:spLocks noChangeArrowheads="1"/>
            </p:cNvSpPr>
            <p:nvPr userDrawn="1"/>
          </p:nvSpPr>
          <p:spPr bwMode="hidden">
            <a:xfrm>
              <a:off x="355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70" name="Rectangle 41">
              <a:extLst>
                <a:ext uri="{FF2B5EF4-FFF2-40B4-BE49-F238E27FC236}">
                  <a16:creationId xmlns:a16="http://schemas.microsoft.com/office/drawing/2014/main" id="{DB961350-0F18-49FE-9A1F-E0B4BFEA132F}"/>
                </a:ext>
              </a:extLst>
            </p:cNvPr>
            <p:cNvSpPr>
              <a:spLocks noChangeArrowheads="1"/>
            </p:cNvSpPr>
            <p:nvPr userDrawn="1"/>
          </p:nvSpPr>
          <p:spPr bwMode="hidden">
            <a:xfrm>
              <a:off x="364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71" name="Rectangle 42">
              <a:extLst>
                <a:ext uri="{FF2B5EF4-FFF2-40B4-BE49-F238E27FC236}">
                  <a16:creationId xmlns:a16="http://schemas.microsoft.com/office/drawing/2014/main" id="{74F57813-9D4C-4421-A23D-B8E8A4084E79}"/>
                </a:ext>
              </a:extLst>
            </p:cNvPr>
            <p:cNvSpPr>
              <a:spLocks noChangeArrowheads="1"/>
            </p:cNvSpPr>
            <p:nvPr userDrawn="1"/>
          </p:nvSpPr>
          <p:spPr bwMode="hidden">
            <a:xfrm>
              <a:off x="374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72" name="Rectangle 43">
              <a:extLst>
                <a:ext uri="{FF2B5EF4-FFF2-40B4-BE49-F238E27FC236}">
                  <a16:creationId xmlns:a16="http://schemas.microsoft.com/office/drawing/2014/main" id="{D98D3F09-8667-4034-89B5-8403728D7AC4}"/>
                </a:ext>
              </a:extLst>
            </p:cNvPr>
            <p:cNvSpPr>
              <a:spLocks noChangeArrowheads="1"/>
            </p:cNvSpPr>
            <p:nvPr userDrawn="1"/>
          </p:nvSpPr>
          <p:spPr bwMode="hidden">
            <a:xfrm>
              <a:off x="384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73" name="Rectangle 44">
              <a:extLst>
                <a:ext uri="{FF2B5EF4-FFF2-40B4-BE49-F238E27FC236}">
                  <a16:creationId xmlns:a16="http://schemas.microsoft.com/office/drawing/2014/main" id="{930C79BC-6F4E-428C-80F4-745517D3F5A7}"/>
                </a:ext>
              </a:extLst>
            </p:cNvPr>
            <p:cNvSpPr>
              <a:spLocks noChangeArrowheads="1"/>
            </p:cNvSpPr>
            <p:nvPr userDrawn="1"/>
          </p:nvSpPr>
          <p:spPr bwMode="hidden">
            <a:xfrm>
              <a:off x="393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74" name="Rectangle 45">
              <a:extLst>
                <a:ext uri="{FF2B5EF4-FFF2-40B4-BE49-F238E27FC236}">
                  <a16:creationId xmlns:a16="http://schemas.microsoft.com/office/drawing/2014/main" id="{EA6F5C2A-68A3-4364-AB2C-B2D885ACCD30}"/>
                </a:ext>
              </a:extLst>
            </p:cNvPr>
            <p:cNvSpPr>
              <a:spLocks noChangeArrowheads="1"/>
            </p:cNvSpPr>
            <p:nvPr userDrawn="1"/>
          </p:nvSpPr>
          <p:spPr bwMode="hidden">
            <a:xfrm>
              <a:off x="403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75" name="Rectangle 46">
              <a:extLst>
                <a:ext uri="{FF2B5EF4-FFF2-40B4-BE49-F238E27FC236}">
                  <a16:creationId xmlns:a16="http://schemas.microsoft.com/office/drawing/2014/main" id="{1017851F-9231-4B8F-8474-BA4AF7B86ECC}"/>
                </a:ext>
              </a:extLst>
            </p:cNvPr>
            <p:cNvSpPr>
              <a:spLocks noChangeArrowheads="1"/>
            </p:cNvSpPr>
            <p:nvPr userDrawn="1"/>
          </p:nvSpPr>
          <p:spPr bwMode="hidden">
            <a:xfrm>
              <a:off x="412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76" name="Rectangle 47">
              <a:extLst>
                <a:ext uri="{FF2B5EF4-FFF2-40B4-BE49-F238E27FC236}">
                  <a16:creationId xmlns:a16="http://schemas.microsoft.com/office/drawing/2014/main" id="{9A0AA309-9E9A-4F00-B2A4-23ED86B749BB}"/>
                </a:ext>
              </a:extLst>
            </p:cNvPr>
            <p:cNvSpPr>
              <a:spLocks noChangeArrowheads="1"/>
            </p:cNvSpPr>
            <p:nvPr userDrawn="1"/>
          </p:nvSpPr>
          <p:spPr bwMode="hidden">
            <a:xfrm>
              <a:off x="422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77" name="Rectangle 48">
              <a:extLst>
                <a:ext uri="{FF2B5EF4-FFF2-40B4-BE49-F238E27FC236}">
                  <a16:creationId xmlns:a16="http://schemas.microsoft.com/office/drawing/2014/main" id="{BF6AC79A-68AD-4066-B7D4-67D46DDA2303}"/>
                </a:ext>
              </a:extLst>
            </p:cNvPr>
            <p:cNvSpPr>
              <a:spLocks noChangeArrowheads="1"/>
            </p:cNvSpPr>
            <p:nvPr userDrawn="1"/>
          </p:nvSpPr>
          <p:spPr bwMode="hidden">
            <a:xfrm>
              <a:off x="432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78" name="Rectangle 49">
              <a:extLst>
                <a:ext uri="{FF2B5EF4-FFF2-40B4-BE49-F238E27FC236}">
                  <a16:creationId xmlns:a16="http://schemas.microsoft.com/office/drawing/2014/main" id="{994374B3-133F-4A51-8D84-5238C5208DB1}"/>
                </a:ext>
              </a:extLst>
            </p:cNvPr>
            <p:cNvSpPr>
              <a:spLocks noChangeArrowheads="1"/>
            </p:cNvSpPr>
            <p:nvPr userDrawn="1"/>
          </p:nvSpPr>
          <p:spPr bwMode="hidden">
            <a:xfrm>
              <a:off x="441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79" name="Rectangle 50">
              <a:extLst>
                <a:ext uri="{FF2B5EF4-FFF2-40B4-BE49-F238E27FC236}">
                  <a16:creationId xmlns:a16="http://schemas.microsoft.com/office/drawing/2014/main" id="{D35E131E-CCFE-42C0-8E21-C252713E9BDA}"/>
                </a:ext>
              </a:extLst>
            </p:cNvPr>
            <p:cNvSpPr>
              <a:spLocks noChangeArrowheads="1"/>
            </p:cNvSpPr>
            <p:nvPr userDrawn="1"/>
          </p:nvSpPr>
          <p:spPr bwMode="hidden">
            <a:xfrm>
              <a:off x="451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80" name="Rectangle 51">
              <a:extLst>
                <a:ext uri="{FF2B5EF4-FFF2-40B4-BE49-F238E27FC236}">
                  <a16:creationId xmlns:a16="http://schemas.microsoft.com/office/drawing/2014/main" id="{1BE0700C-0DCB-4C18-98BD-63F458E09305}"/>
                </a:ext>
              </a:extLst>
            </p:cNvPr>
            <p:cNvSpPr>
              <a:spLocks noChangeArrowheads="1"/>
            </p:cNvSpPr>
            <p:nvPr userDrawn="1"/>
          </p:nvSpPr>
          <p:spPr bwMode="hidden">
            <a:xfrm>
              <a:off x="460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81" name="Rectangle 52">
              <a:extLst>
                <a:ext uri="{FF2B5EF4-FFF2-40B4-BE49-F238E27FC236}">
                  <a16:creationId xmlns:a16="http://schemas.microsoft.com/office/drawing/2014/main" id="{77AB5DB4-6BCE-4E9B-8AF3-7154E42E77D4}"/>
                </a:ext>
              </a:extLst>
            </p:cNvPr>
            <p:cNvSpPr>
              <a:spLocks noChangeArrowheads="1"/>
            </p:cNvSpPr>
            <p:nvPr userDrawn="1"/>
          </p:nvSpPr>
          <p:spPr bwMode="hidden">
            <a:xfrm>
              <a:off x="470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82" name="Rectangle 53">
              <a:extLst>
                <a:ext uri="{FF2B5EF4-FFF2-40B4-BE49-F238E27FC236}">
                  <a16:creationId xmlns:a16="http://schemas.microsoft.com/office/drawing/2014/main" id="{40ADB084-9D31-48E9-92DD-A79CE3D927B9}"/>
                </a:ext>
              </a:extLst>
            </p:cNvPr>
            <p:cNvSpPr>
              <a:spLocks noChangeArrowheads="1"/>
            </p:cNvSpPr>
            <p:nvPr userDrawn="1"/>
          </p:nvSpPr>
          <p:spPr bwMode="hidden">
            <a:xfrm>
              <a:off x="480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83" name="Rectangle 54">
              <a:extLst>
                <a:ext uri="{FF2B5EF4-FFF2-40B4-BE49-F238E27FC236}">
                  <a16:creationId xmlns:a16="http://schemas.microsoft.com/office/drawing/2014/main" id="{B64E653C-4224-4823-B479-A97A958971FD}"/>
                </a:ext>
              </a:extLst>
            </p:cNvPr>
            <p:cNvSpPr>
              <a:spLocks noChangeArrowheads="1"/>
            </p:cNvSpPr>
            <p:nvPr userDrawn="1"/>
          </p:nvSpPr>
          <p:spPr bwMode="hidden">
            <a:xfrm>
              <a:off x="489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84" name="Rectangle 55">
              <a:extLst>
                <a:ext uri="{FF2B5EF4-FFF2-40B4-BE49-F238E27FC236}">
                  <a16:creationId xmlns:a16="http://schemas.microsoft.com/office/drawing/2014/main" id="{7D936F2F-99D9-4C7E-B669-4E6D884B657D}"/>
                </a:ext>
              </a:extLst>
            </p:cNvPr>
            <p:cNvSpPr>
              <a:spLocks noChangeArrowheads="1"/>
            </p:cNvSpPr>
            <p:nvPr userDrawn="1"/>
          </p:nvSpPr>
          <p:spPr bwMode="hidden">
            <a:xfrm>
              <a:off x="499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85" name="Rectangle 56">
              <a:extLst>
                <a:ext uri="{FF2B5EF4-FFF2-40B4-BE49-F238E27FC236}">
                  <a16:creationId xmlns:a16="http://schemas.microsoft.com/office/drawing/2014/main" id="{FCAAE92A-91C8-41E0-A4A1-ADA58A74ECF1}"/>
                </a:ext>
              </a:extLst>
            </p:cNvPr>
            <p:cNvSpPr>
              <a:spLocks noChangeArrowheads="1"/>
            </p:cNvSpPr>
            <p:nvPr userDrawn="1"/>
          </p:nvSpPr>
          <p:spPr bwMode="hidden">
            <a:xfrm>
              <a:off x="508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86" name="Rectangle 57">
              <a:extLst>
                <a:ext uri="{FF2B5EF4-FFF2-40B4-BE49-F238E27FC236}">
                  <a16:creationId xmlns:a16="http://schemas.microsoft.com/office/drawing/2014/main" id="{B0CDE84F-BE06-45EB-AE43-26B9A0EB0873}"/>
                </a:ext>
              </a:extLst>
            </p:cNvPr>
            <p:cNvSpPr>
              <a:spLocks noChangeArrowheads="1"/>
            </p:cNvSpPr>
            <p:nvPr userDrawn="1"/>
          </p:nvSpPr>
          <p:spPr bwMode="hidden">
            <a:xfrm>
              <a:off x="518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87" name="Rectangle 58">
              <a:extLst>
                <a:ext uri="{FF2B5EF4-FFF2-40B4-BE49-F238E27FC236}">
                  <a16:creationId xmlns:a16="http://schemas.microsoft.com/office/drawing/2014/main" id="{612B41EF-9320-4120-8D5D-09EC38CFF583}"/>
                </a:ext>
              </a:extLst>
            </p:cNvPr>
            <p:cNvSpPr>
              <a:spLocks noChangeArrowheads="1"/>
            </p:cNvSpPr>
            <p:nvPr userDrawn="1"/>
          </p:nvSpPr>
          <p:spPr bwMode="hidden">
            <a:xfrm>
              <a:off x="528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88" name="Rectangle 59">
              <a:extLst>
                <a:ext uri="{FF2B5EF4-FFF2-40B4-BE49-F238E27FC236}">
                  <a16:creationId xmlns:a16="http://schemas.microsoft.com/office/drawing/2014/main" id="{B01FD806-49C9-4F77-BADF-375D6CDAC8C4}"/>
                </a:ext>
              </a:extLst>
            </p:cNvPr>
            <p:cNvSpPr>
              <a:spLocks noChangeArrowheads="1"/>
            </p:cNvSpPr>
            <p:nvPr userDrawn="1"/>
          </p:nvSpPr>
          <p:spPr bwMode="hidden">
            <a:xfrm>
              <a:off x="537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89" name="Rectangle 60">
              <a:extLst>
                <a:ext uri="{FF2B5EF4-FFF2-40B4-BE49-F238E27FC236}">
                  <a16:creationId xmlns:a16="http://schemas.microsoft.com/office/drawing/2014/main" id="{AFB6C43B-DDD9-416B-8C20-C160AC843803}"/>
                </a:ext>
              </a:extLst>
            </p:cNvPr>
            <p:cNvSpPr>
              <a:spLocks noChangeArrowheads="1"/>
            </p:cNvSpPr>
            <p:nvPr userDrawn="1"/>
          </p:nvSpPr>
          <p:spPr bwMode="hidden">
            <a:xfrm>
              <a:off x="547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90" name="Rectangle 61">
              <a:extLst>
                <a:ext uri="{FF2B5EF4-FFF2-40B4-BE49-F238E27FC236}">
                  <a16:creationId xmlns:a16="http://schemas.microsoft.com/office/drawing/2014/main" id="{7C51EED8-790B-486B-9161-4AA3C03106BF}"/>
                </a:ext>
              </a:extLst>
            </p:cNvPr>
            <p:cNvSpPr>
              <a:spLocks noChangeArrowheads="1"/>
            </p:cNvSpPr>
            <p:nvPr userDrawn="1"/>
          </p:nvSpPr>
          <p:spPr bwMode="hidden">
            <a:xfrm>
              <a:off x="556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91" name="Rectangle 62">
              <a:extLst>
                <a:ext uri="{FF2B5EF4-FFF2-40B4-BE49-F238E27FC236}">
                  <a16:creationId xmlns:a16="http://schemas.microsoft.com/office/drawing/2014/main" id="{8BB06044-8757-4144-8E42-E9303181C3FA}"/>
                </a:ext>
              </a:extLst>
            </p:cNvPr>
            <p:cNvSpPr>
              <a:spLocks noChangeArrowheads="1"/>
            </p:cNvSpPr>
            <p:nvPr userDrawn="1"/>
          </p:nvSpPr>
          <p:spPr bwMode="hidden">
            <a:xfrm>
              <a:off x="566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92" name="Rectangle 63">
              <a:extLst>
                <a:ext uri="{FF2B5EF4-FFF2-40B4-BE49-F238E27FC236}">
                  <a16:creationId xmlns:a16="http://schemas.microsoft.com/office/drawing/2014/main" id="{BB29F53A-40E5-4FE0-A4B2-D900031C25F5}"/>
                </a:ext>
              </a:extLst>
            </p:cNvPr>
            <p:cNvSpPr>
              <a:spLocks noChangeArrowheads="1"/>
            </p:cNvSpPr>
            <p:nvPr userDrawn="1"/>
          </p:nvSpPr>
          <p:spPr bwMode="hidden">
            <a:xfrm>
              <a:off x="431" y="0"/>
              <a:ext cx="5331" cy="432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sp>
          <p:nvSpPr>
            <p:cNvPr id="1093" name="Rectangle 64">
              <a:extLst>
                <a:ext uri="{FF2B5EF4-FFF2-40B4-BE49-F238E27FC236}">
                  <a16:creationId xmlns:a16="http://schemas.microsoft.com/office/drawing/2014/main" id="{BE6A5AB2-3DA5-4A5D-8ECE-B9846BDDDFFD}"/>
                </a:ext>
              </a:extLst>
            </p:cNvPr>
            <p:cNvSpPr>
              <a:spLocks noChangeArrowheads="1"/>
            </p:cNvSpPr>
            <p:nvPr userDrawn="1"/>
          </p:nvSpPr>
          <p:spPr bwMode="blackGray">
            <a:xfrm>
              <a:off x="0" y="1081"/>
              <a:ext cx="4378" cy="47"/>
            </a:xfrm>
            <a:prstGeom prst="rect">
              <a:avLst/>
            </a:prstGeom>
            <a:solidFill>
              <a:schemeClr val="hlink">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200">
                  <a:solidFill>
                    <a:schemeClr val="tx1"/>
                  </a:solidFill>
                  <a:latin typeface="Times New Roman" charset="0"/>
                </a:defRPr>
              </a:lvl1pPr>
              <a:lvl2pPr marL="742950" indent="-285750" eaLnBrk="0" hangingPunct="0">
                <a:defRPr sz="2200">
                  <a:solidFill>
                    <a:schemeClr val="tx1"/>
                  </a:solidFill>
                  <a:latin typeface="Times New Roman" charset="0"/>
                </a:defRPr>
              </a:lvl2pPr>
              <a:lvl3pPr marL="1143000" indent="-228600" eaLnBrk="0" hangingPunct="0">
                <a:defRPr sz="2200">
                  <a:solidFill>
                    <a:schemeClr val="tx1"/>
                  </a:solidFill>
                  <a:latin typeface="Times New Roman" charset="0"/>
                </a:defRPr>
              </a:lvl3pPr>
              <a:lvl4pPr marL="1600200" indent="-228600" eaLnBrk="0" hangingPunct="0">
                <a:defRPr sz="2200">
                  <a:solidFill>
                    <a:schemeClr val="tx1"/>
                  </a:solidFill>
                  <a:latin typeface="Times New Roman" charset="0"/>
                </a:defRPr>
              </a:lvl4pPr>
              <a:lvl5pPr marL="2057400" indent="-228600" eaLnBrk="0" hangingPunct="0">
                <a:defRPr sz="2200">
                  <a:solidFill>
                    <a:schemeClr val="tx1"/>
                  </a:solidFill>
                  <a:latin typeface="Times New Roman" charset="0"/>
                </a:defRPr>
              </a:lvl5pPr>
              <a:lvl6pPr marL="2514600" indent="-228600" algn="ctr" eaLnBrk="0" fontAlgn="base" hangingPunct="0">
                <a:spcBef>
                  <a:spcPct val="0"/>
                </a:spcBef>
                <a:spcAft>
                  <a:spcPct val="0"/>
                </a:spcAft>
                <a:defRPr sz="2200">
                  <a:solidFill>
                    <a:schemeClr val="tx1"/>
                  </a:solidFill>
                  <a:latin typeface="Times New Roman" charset="0"/>
                </a:defRPr>
              </a:lvl6pPr>
              <a:lvl7pPr marL="2971800" indent="-228600" algn="ctr" eaLnBrk="0" fontAlgn="base" hangingPunct="0">
                <a:spcBef>
                  <a:spcPct val="0"/>
                </a:spcBef>
                <a:spcAft>
                  <a:spcPct val="0"/>
                </a:spcAft>
                <a:defRPr sz="2200">
                  <a:solidFill>
                    <a:schemeClr val="tx1"/>
                  </a:solidFill>
                  <a:latin typeface="Times New Roman" charset="0"/>
                </a:defRPr>
              </a:lvl7pPr>
              <a:lvl8pPr marL="3429000" indent="-228600" algn="ctr" eaLnBrk="0" fontAlgn="base" hangingPunct="0">
                <a:spcBef>
                  <a:spcPct val="0"/>
                </a:spcBef>
                <a:spcAft>
                  <a:spcPct val="0"/>
                </a:spcAft>
                <a:defRPr sz="2200">
                  <a:solidFill>
                    <a:schemeClr val="tx1"/>
                  </a:solidFill>
                  <a:latin typeface="Times New Roman" charset="0"/>
                </a:defRPr>
              </a:lvl8pPr>
              <a:lvl9pPr marL="3886200" indent="-228600" algn="ctr" eaLnBrk="0" fontAlgn="base" hangingPunct="0">
                <a:spcBef>
                  <a:spcPct val="0"/>
                </a:spcBef>
                <a:spcAft>
                  <a:spcPct val="0"/>
                </a:spcAft>
                <a:defRPr sz="2200">
                  <a:solidFill>
                    <a:schemeClr val="tx1"/>
                  </a:solidFill>
                  <a:latin typeface="Times New Roman" charset="0"/>
                </a:defRPr>
              </a:lvl9pPr>
            </a:lstStyle>
            <a:p>
              <a:pPr algn="ctr" eaLnBrk="1" hangingPunct="1">
                <a:defRPr/>
              </a:pPr>
              <a:endParaRPr lang="es-ES" altLang="es-ES"/>
            </a:p>
          </p:txBody>
        </p:sp>
      </p:grpSp>
      <p:sp>
        <p:nvSpPr>
          <p:cNvPr id="1027" name="Rectangle 65">
            <a:extLst>
              <a:ext uri="{FF2B5EF4-FFF2-40B4-BE49-F238E27FC236}">
                <a16:creationId xmlns:a16="http://schemas.microsoft.com/office/drawing/2014/main" id="{10E1EF6D-3B2D-48CA-ABB9-C3512320C9DB}"/>
              </a:ext>
            </a:extLst>
          </p:cNvPr>
          <p:cNvSpPr>
            <a:spLocks noGrp="1" noChangeArrowheads="1"/>
          </p:cNvSpPr>
          <p:nvPr>
            <p:ph type="title"/>
          </p:nvPr>
        </p:nvSpPr>
        <p:spPr bwMode="auto">
          <a:xfrm>
            <a:off x="871538" y="180975"/>
            <a:ext cx="81629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es-ES" altLang="es-ES"/>
              <a:t>Haga clic para modificar el estilo de título del patrón</a:t>
            </a:r>
          </a:p>
        </p:txBody>
      </p:sp>
      <p:sp>
        <p:nvSpPr>
          <p:cNvPr id="1028" name="Rectangle 66">
            <a:extLst>
              <a:ext uri="{FF2B5EF4-FFF2-40B4-BE49-F238E27FC236}">
                <a16:creationId xmlns:a16="http://schemas.microsoft.com/office/drawing/2014/main" id="{1DD7BB6B-B7BC-41DE-BFB7-622160D76A33}"/>
              </a:ext>
            </a:extLst>
          </p:cNvPr>
          <p:cNvSpPr>
            <a:spLocks noGrp="1" noChangeArrowheads="1"/>
          </p:cNvSpPr>
          <p:nvPr>
            <p:ph type="body" idx="1"/>
          </p:nvPr>
        </p:nvSpPr>
        <p:spPr bwMode="auto">
          <a:xfrm>
            <a:off x="838200" y="1524000"/>
            <a:ext cx="8110538"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
              <a:t>Haga clic para modificar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p>
        </p:txBody>
      </p:sp>
      <p:sp>
        <p:nvSpPr>
          <p:cNvPr id="3139" name="Rectangle 67">
            <a:extLst>
              <a:ext uri="{FF2B5EF4-FFF2-40B4-BE49-F238E27FC236}">
                <a16:creationId xmlns:a16="http://schemas.microsoft.com/office/drawing/2014/main" id="{39E68807-A797-4467-92C6-A39F3B141750}"/>
              </a:ext>
            </a:extLst>
          </p:cNvPr>
          <p:cNvSpPr>
            <a:spLocks noGrp="1" noChangeArrowheads="1"/>
          </p:cNvSpPr>
          <p:nvPr>
            <p:ph type="dt" sz="half" idx="2"/>
          </p:nvPr>
        </p:nvSpPr>
        <p:spPr bwMode="auto">
          <a:xfrm>
            <a:off x="1152525" y="62865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a:latin typeface="+mn-lt"/>
              </a:defRPr>
            </a:lvl1pPr>
          </a:lstStyle>
          <a:p>
            <a:pPr>
              <a:defRPr/>
            </a:pPr>
            <a:endParaRPr lang="es-ES"/>
          </a:p>
        </p:txBody>
      </p:sp>
      <p:sp>
        <p:nvSpPr>
          <p:cNvPr id="3140" name="Rectangle 68">
            <a:extLst>
              <a:ext uri="{FF2B5EF4-FFF2-40B4-BE49-F238E27FC236}">
                <a16:creationId xmlns:a16="http://schemas.microsoft.com/office/drawing/2014/main" id="{5B6D849B-395F-4D4D-B1CD-F05D98D1399C}"/>
              </a:ext>
            </a:extLst>
          </p:cNvPr>
          <p:cNvSpPr>
            <a:spLocks noGrp="1" noChangeArrowheads="1"/>
          </p:cNvSpPr>
          <p:nvPr>
            <p:ph type="ftr" sz="quarter" idx="3"/>
          </p:nvPr>
        </p:nvSpPr>
        <p:spPr bwMode="auto">
          <a:xfrm>
            <a:off x="3590925" y="62865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endParaRPr lang="es-ES"/>
          </a:p>
        </p:txBody>
      </p:sp>
      <p:sp>
        <p:nvSpPr>
          <p:cNvPr id="3141" name="Rectangle 69">
            <a:extLst>
              <a:ext uri="{FF2B5EF4-FFF2-40B4-BE49-F238E27FC236}">
                <a16:creationId xmlns:a16="http://schemas.microsoft.com/office/drawing/2014/main" id="{74EA8B03-3B69-4675-861B-C2EF8265EC51}"/>
              </a:ext>
            </a:extLst>
          </p:cNvPr>
          <p:cNvSpPr>
            <a:spLocks noGrp="1" noChangeArrowheads="1"/>
          </p:cNvSpPr>
          <p:nvPr>
            <p:ph type="sldNum" sz="quarter" idx="4"/>
          </p:nvPr>
        </p:nvSpPr>
        <p:spPr bwMode="auto">
          <a:xfrm>
            <a:off x="6858000" y="6172200"/>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Verdana" panose="020B0604030504040204" pitchFamily="34" charset="0"/>
              </a:defRPr>
            </a:lvl1pPr>
          </a:lstStyle>
          <a:p>
            <a:pPr>
              <a:defRPr/>
            </a:pPr>
            <a:fld id="{B0D9CEF6-CC3A-439C-8146-3FA9C1B35359}" type="slidenum">
              <a:rPr lang="es-ES" altLang="es-CR"/>
              <a:pPr>
                <a:defRPr/>
              </a:pPr>
              <a:t>‹#›</a:t>
            </a:fld>
            <a:r>
              <a:rPr lang="es-ES" altLang="es-CR"/>
              <a:t>/75</a:t>
            </a:r>
          </a:p>
        </p:txBody>
      </p:sp>
    </p:spTree>
  </p:cSld>
  <p:clrMap bg1="lt1" tx1="dk1" bg2="lt2" tx2="dk2" accent1="accent1" accent2="accent2" accent3="accent3" accent4="accent4" accent5="accent5" accent6="accent6" hlink="hlink" folHlink="folHlink"/>
  <p:sldLayoutIdLst>
    <p:sldLayoutId id="2147484010" r:id="rId1"/>
    <p:sldLayoutId id="2147484005" r:id="rId2"/>
    <p:sldLayoutId id="2147484006" r:id="rId3"/>
    <p:sldLayoutId id="2147484007" r:id="rId4"/>
    <p:sldLayoutId id="2147484008" r:id="rId5"/>
    <p:sldLayoutId id="2147484009" r:id="rId6"/>
    <p:sldLayoutId id="2147484011" r:id="rId7"/>
    <p:sldLayoutId id="2147484012" r:id="rId8"/>
    <p:sldLayoutId id="2147484013" r:id="rId9"/>
    <p:sldLayoutId id="2147484014" r:id="rId10"/>
    <p:sldLayoutId id="2147484015" r:id="rId11"/>
  </p:sldLayoutIdLst>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Verdana" pitchFamily="34" charset="0"/>
        </a:defRPr>
      </a:lvl2pPr>
      <a:lvl3pPr algn="ctr" rtl="0" eaLnBrk="0" fontAlgn="base" hangingPunct="0">
        <a:spcBef>
          <a:spcPct val="0"/>
        </a:spcBef>
        <a:spcAft>
          <a:spcPct val="0"/>
        </a:spcAft>
        <a:defRPr sz="3600">
          <a:solidFill>
            <a:schemeClr val="tx2"/>
          </a:solidFill>
          <a:latin typeface="Verdana" pitchFamily="34" charset="0"/>
        </a:defRPr>
      </a:lvl3pPr>
      <a:lvl4pPr algn="ctr" rtl="0" eaLnBrk="0" fontAlgn="base" hangingPunct="0">
        <a:spcBef>
          <a:spcPct val="0"/>
        </a:spcBef>
        <a:spcAft>
          <a:spcPct val="0"/>
        </a:spcAft>
        <a:defRPr sz="3600">
          <a:solidFill>
            <a:schemeClr val="tx2"/>
          </a:solidFill>
          <a:latin typeface="Verdana" pitchFamily="34" charset="0"/>
        </a:defRPr>
      </a:lvl4pPr>
      <a:lvl5pPr algn="ctr" rtl="0" eaLnBrk="0" fontAlgn="base" hangingPunct="0">
        <a:spcBef>
          <a:spcPct val="0"/>
        </a:spcBef>
        <a:spcAft>
          <a:spcPct val="0"/>
        </a:spcAft>
        <a:defRPr sz="3600">
          <a:solidFill>
            <a:schemeClr val="tx2"/>
          </a:solidFill>
          <a:latin typeface="Verdana" pitchFamily="34" charset="0"/>
        </a:defRPr>
      </a:lvl5pPr>
      <a:lvl6pPr marL="457200" algn="ctr" rtl="0" fontAlgn="base">
        <a:spcBef>
          <a:spcPct val="0"/>
        </a:spcBef>
        <a:spcAft>
          <a:spcPct val="0"/>
        </a:spcAft>
        <a:defRPr sz="3600">
          <a:solidFill>
            <a:schemeClr val="tx2"/>
          </a:solidFill>
          <a:latin typeface="Verdana" pitchFamily="34" charset="0"/>
        </a:defRPr>
      </a:lvl6pPr>
      <a:lvl7pPr marL="914400" algn="ctr" rtl="0" fontAlgn="base">
        <a:spcBef>
          <a:spcPct val="0"/>
        </a:spcBef>
        <a:spcAft>
          <a:spcPct val="0"/>
        </a:spcAft>
        <a:defRPr sz="3600">
          <a:solidFill>
            <a:schemeClr val="tx2"/>
          </a:solidFill>
          <a:latin typeface="Verdana" pitchFamily="34" charset="0"/>
        </a:defRPr>
      </a:lvl7pPr>
      <a:lvl8pPr marL="1371600" algn="ctr" rtl="0" fontAlgn="base">
        <a:spcBef>
          <a:spcPct val="0"/>
        </a:spcBef>
        <a:spcAft>
          <a:spcPct val="0"/>
        </a:spcAft>
        <a:defRPr sz="3600">
          <a:solidFill>
            <a:schemeClr val="tx2"/>
          </a:solidFill>
          <a:latin typeface="Verdana" pitchFamily="34" charset="0"/>
        </a:defRPr>
      </a:lvl8pPr>
      <a:lvl9pPr marL="1828800" algn="ctr" rtl="0" fontAlgn="base">
        <a:spcBef>
          <a:spcPct val="0"/>
        </a:spcBef>
        <a:spcAft>
          <a:spcPct val="0"/>
        </a:spcAft>
        <a:defRPr sz="36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Clr>
          <a:schemeClr val="tx2"/>
        </a:buClr>
        <a:buFont typeface="Wingdings" panose="05000000000000000000" pitchFamily="2" charset="2"/>
        <a:buChar char="ü"/>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tiob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Marcador de número de diapositiva">
            <a:extLst>
              <a:ext uri="{FF2B5EF4-FFF2-40B4-BE49-F238E27FC236}">
                <a16:creationId xmlns:a16="http://schemas.microsoft.com/office/drawing/2014/main" id="{0019A1D6-81AD-491C-B2B4-F588F28CA359}"/>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10243" name="Rectangle 8">
            <a:extLst>
              <a:ext uri="{FF2B5EF4-FFF2-40B4-BE49-F238E27FC236}">
                <a16:creationId xmlns:a16="http://schemas.microsoft.com/office/drawing/2014/main" id="{7149A957-CE82-4CB6-AA95-BBA09E2A0C13}"/>
              </a:ext>
            </a:extLst>
          </p:cNvPr>
          <p:cNvSpPr>
            <a:spLocks noGrp="1" noChangeArrowheads="1"/>
          </p:cNvSpPr>
          <p:nvPr>
            <p:ph type="title" idx="4294967295"/>
          </p:nvPr>
        </p:nvSpPr>
        <p:spPr>
          <a:xfrm>
            <a:off x="609600" y="1828800"/>
            <a:ext cx="8382000" cy="2124075"/>
          </a:xfrm>
        </p:spPr>
        <p:txBody>
          <a:bodyPr/>
          <a:lstStyle/>
          <a:p>
            <a:pPr eaLnBrk="1" hangingPunct="1"/>
            <a:r>
              <a:rPr lang="es-CR" altLang="es-ES" sz="4400" b="1" dirty="0">
                <a:solidFill>
                  <a:srgbClr val="FF3300"/>
                </a:solidFill>
                <a:latin typeface="AR JULIAN" pitchFamily="2" charset="0"/>
              </a:rPr>
              <a:t>Introducción </a:t>
            </a:r>
            <a:r>
              <a:rPr lang="es-CR" altLang="es-ES" sz="4400" b="1">
                <a:solidFill>
                  <a:srgbClr val="FF3300"/>
                </a:solidFill>
                <a:latin typeface="AR JULIAN" pitchFamily="2" charset="0"/>
              </a:rPr>
              <a:t>a la </a:t>
            </a:r>
            <a:br>
              <a:rPr lang="es-CR" altLang="es-ES" sz="4400" b="1" dirty="0">
                <a:solidFill>
                  <a:srgbClr val="FF3300"/>
                </a:solidFill>
                <a:latin typeface="AR JULIAN" pitchFamily="2" charset="0"/>
              </a:rPr>
            </a:br>
            <a:r>
              <a:rPr lang="es-CR" altLang="es-ES" sz="4400" b="1" dirty="0">
                <a:solidFill>
                  <a:srgbClr val="FF3300"/>
                </a:solidFill>
                <a:latin typeface="AR JULIAN" pitchFamily="2" charset="0"/>
              </a:rPr>
              <a:t>programación de computadoras</a:t>
            </a:r>
            <a:endParaRPr lang="en-US" altLang="es-ES" sz="4400" b="1" dirty="0">
              <a:solidFill>
                <a:srgbClr val="FF3300"/>
              </a:solidFill>
              <a:latin typeface="AR JULIAN" pitchFamily="2" charset="0"/>
            </a:endParaRPr>
          </a:p>
        </p:txBody>
      </p:sp>
      <p:pic>
        <p:nvPicPr>
          <p:cNvPr id="10244" name="Picture 5">
            <a:extLst>
              <a:ext uri="{FF2B5EF4-FFF2-40B4-BE49-F238E27FC236}">
                <a16:creationId xmlns:a16="http://schemas.microsoft.com/office/drawing/2014/main" id="{E462FEA3-DCAC-4228-ABC1-446F8373AC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038600"/>
            <a:ext cx="5791200" cy="2519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5 Marcador de número de diapositiva">
            <a:extLst>
              <a:ext uri="{FF2B5EF4-FFF2-40B4-BE49-F238E27FC236}">
                <a16:creationId xmlns:a16="http://schemas.microsoft.com/office/drawing/2014/main" id="{A475D3B3-86E8-4E8E-99BA-FB64F93CC807}"/>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28675" name="Rectangle 1026">
            <a:extLst>
              <a:ext uri="{FF2B5EF4-FFF2-40B4-BE49-F238E27FC236}">
                <a16:creationId xmlns:a16="http://schemas.microsoft.com/office/drawing/2014/main" id="{A55C4A15-456A-4CF4-A1C0-0F1767646D7C}"/>
              </a:ext>
            </a:extLst>
          </p:cNvPr>
          <p:cNvSpPr>
            <a:spLocks noGrp="1" noChangeArrowheads="1"/>
          </p:cNvSpPr>
          <p:nvPr>
            <p:ph type="title"/>
          </p:nvPr>
        </p:nvSpPr>
        <p:spPr/>
        <p:txBody>
          <a:bodyPr/>
          <a:lstStyle/>
          <a:p>
            <a:pPr eaLnBrk="1" hangingPunct="1"/>
            <a:endParaRPr lang="en-US" altLang="es-ES"/>
          </a:p>
        </p:txBody>
      </p:sp>
      <p:sp>
        <p:nvSpPr>
          <p:cNvPr id="28676" name="Rectangle 1027">
            <a:extLst>
              <a:ext uri="{FF2B5EF4-FFF2-40B4-BE49-F238E27FC236}">
                <a16:creationId xmlns:a16="http://schemas.microsoft.com/office/drawing/2014/main" id="{87FAEC13-A0BE-4FD6-B4A0-A078768CBC33}"/>
              </a:ext>
            </a:extLst>
          </p:cNvPr>
          <p:cNvSpPr>
            <a:spLocks noGrp="1" noChangeArrowheads="1"/>
          </p:cNvSpPr>
          <p:nvPr>
            <p:ph type="body" idx="1"/>
          </p:nvPr>
        </p:nvSpPr>
        <p:spPr>
          <a:xfrm>
            <a:off x="533401" y="1524000"/>
            <a:ext cx="8501062" cy="4495800"/>
          </a:xfrm>
        </p:spPr>
        <p:txBody>
          <a:bodyPr/>
          <a:lstStyle/>
          <a:p>
            <a:pPr eaLnBrk="1" hangingPunct="1"/>
            <a:r>
              <a:rPr lang="es-MX" altLang="es-ES" dirty="0"/>
              <a:t>Lenguajes de programación: lenguajes diseñados para escribir programas de computadoras</a:t>
            </a:r>
          </a:p>
          <a:p>
            <a:pPr eaLnBrk="1" hangingPunct="1"/>
            <a:endParaRPr lang="es-MX" altLang="es-ES" dirty="0"/>
          </a:p>
          <a:p>
            <a:pPr eaLnBrk="1" hangingPunct="1"/>
            <a:r>
              <a:rPr lang="es-MX" altLang="es-ES" dirty="0"/>
              <a:t>Se han escrito una gran cantidad de lenguajes de programación</a:t>
            </a:r>
          </a:p>
          <a:p>
            <a:pPr lvl="1" eaLnBrk="1" hangingPunct="1"/>
            <a:r>
              <a:rPr lang="es-MX" altLang="es-ES" dirty="0"/>
              <a:t>Cada uno tiene sus características propias</a:t>
            </a:r>
          </a:p>
          <a:p>
            <a:pPr lvl="1" eaLnBrk="1" hangingPunct="1"/>
            <a:r>
              <a:rPr lang="es-MX" altLang="es-ES" dirty="0"/>
              <a:t>Orientados a fines generales o específicos</a:t>
            </a:r>
            <a:endParaRPr lang="en-US" alt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5 Marcador de número de diapositiva">
            <a:extLst>
              <a:ext uri="{FF2B5EF4-FFF2-40B4-BE49-F238E27FC236}">
                <a16:creationId xmlns:a16="http://schemas.microsoft.com/office/drawing/2014/main" id="{B443C390-2ABF-4E9A-BABE-DE3FB92D74AE}"/>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29699" name="Rectangle 1026">
            <a:extLst>
              <a:ext uri="{FF2B5EF4-FFF2-40B4-BE49-F238E27FC236}">
                <a16:creationId xmlns:a16="http://schemas.microsoft.com/office/drawing/2014/main" id="{377BAD98-D5FE-44EC-B0DF-81493C19D4DD}"/>
              </a:ext>
            </a:extLst>
          </p:cNvPr>
          <p:cNvSpPr>
            <a:spLocks noGrp="1" noChangeArrowheads="1"/>
          </p:cNvSpPr>
          <p:nvPr>
            <p:ph type="title"/>
          </p:nvPr>
        </p:nvSpPr>
        <p:spPr/>
        <p:txBody>
          <a:bodyPr/>
          <a:lstStyle/>
          <a:p>
            <a:pPr eaLnBrk="1" hangingPunct="1"/>
            <a:endParaRPr lang="en-US" altLang="es-ES"/>
          </a:p>
        </p:txBody>
      </p:sp>
      <p:sp>
        <p:nvSpPr>
          <p:cNvPr id="29700" name="Rectangle 1027">
            <a:extLst>
              <a:ext uri="{FF2B5EF4-FFF2-40B4-BE49-F238E27FC236}">
                <a16:creationId xmlns:a16="http://schemas.microsoft.com/office/drawing/2014/main" id="{D4BC7258-0842-4122-B92A-758DF7D39F50}"/>
              </a:ext>
            </a:extLst>
          </p:cNvPr>
          <p:cNvSpPr>
            <a:spLocks noGrp="1" noChangeArrowheads="1"/>
          </p:cNvSpPr>
          <p:nvPr>
            <p:ph type="body" idx="1"/>
          </p:nvPr>
        </p:nvSpPr>
        <p:spPr>
          <a:xfrm>
            <a:off x="685800" y="1447800"/>
            <a:ext cx="8153400" cy="4352925"/>
          </a:xfrm>
        </p:spPr>
        <p:txBody>
          <a:bodyPr/>
          <a:lstStyle/>
          <a:p>
            <a:pPr eaLnBrk="1" hangingPunct="1">
              <a:lnSpc>
                <a:spcPct val="90000"/>
              </a:lnSpc>
            </a:pPr>
            <a:r>
              <a:rPr lang="es-MX" altLang="es-ES" sz="2000" dirty="0"/>
              <a:t>Algunos lenguajes de programación</a:t>
            </a:r>
          </a:p>
          <a:p>
            <a:pPr lvl="1" eaLnBrk="1" hangingPunct="1">
              <a:lnSpc>
                <a:spcPct val="90000"/>
              </a:lnSpc>
            </a:pPr>
            <a:r>
              <a:rPr lang="es-MX" altLang="es-ES" sz="2000" dirty="0"/>
              <a:t>Java</a:t>
            </a:r>
          </a:p>
          <a:p>
            <a:pPr lvl="1" eaLnBrk="1" hangingPunct="1">
              <a:lnSpc>
                <a:spcPct val="90000"/>
              </a:lnSpc>
            </a:pPr>
            <a:r>
              <a:rPr lang="es-MX" altLang="es-ES" sz="2000" dirty="0"/>
              <a:t>C</a:t>
            </a:r>
          </a:p>
          <a:p>
            <a:pPr lvl="1" eaLnBrk="1" hangingPunct="1">
              <a:lnSpc>
                <a:spcPct val="90000"/>
              </a:lnSpc>
            </a:pPr>
            <a:r>
              <a:rPr lang="es-MX" altLang="es-ES" sz="2000" dirty="0"/>
              <a:t>Python</a:t>
            </a:r>
          </a:p>
          <a:p>
            <a:pPr lvl="1" eaLnBrk="1" hangingPunct="1">
              <a:lnSpc>
                <a:spcPct val="90000"/>
              </a:lnSpc>
            </a:pPr>
            <a:r>
              <a:rPr lang="es-MX" altLang="es-ES" sz="2000" dirty="0"/>
              <a:t>C++</a:t>
            </a:r>
          </a:p>
          <a:p>
            <a:pPr lvl="1" eaLnBrk="1" hangingPunct="1">
              <a:lnSpc>
                <a:spcPct val="90000"/>
              </a:lnSpc>
            </a:pPr>
            <a:r>
              <a:rPr lang="es-MX" altLang="es-ES" sz="2000" dirty="0"/>
              <a:t>C#</a:t>
            </a:r>
          </a:p>
          <a:p>
            <a:pPr lvl="1" eaLnBrk="1" hangingPunct="1">
              <a:lnSpc>
                <a:spcPct val="90000"/>
              </a:lnSpc>
            </a:pPr>
            <a:r>
              <a:rPr lang="es-MX" altLang="es-ES" sz="2000" dirty="0"/>
              <a:t>Visual Basic.NET</a:t>
            </a:r>
          </a:p>
          <a:p>
            <a:pPr lvl="1" eaLnBrk="1" hangingPunct="1">
              <a:lnSpc>
                <a:spcPct val="90000"/>
              </a:lnSpc>
            </a:pPr>
            <a:r>
              <a:rPr lang="es-MX" altLang="es-ES" sz="2000" dirty="0"/>
              <a:t>JavaScript</a:t>
            </a:r>
          </a:p>
          <a:p>
            <a:pPr lvl="1" eaLnBrk="1" hangingPunct="1">
              <a:lnSpc>
                <a:spcPct val="90000"/>
              </a:lnSpc>
            </a:pPr>
            <a:r>
              <a:rPr lang="es-MX" altLang="es-ES" sz="2000" dirty="0"/>
              <a:t>PHP</a:t>
            </a:r>
          </a:p>
          <a:p>
            <a:pPr lvl="1" eaLnBrk="1" hangingPunct="1">
              <a:lnSpc>
                <a:spcPct val="90000"/>
              </a:lnSpc>
            </a:pPr>
            <a:r>
              <a:rPr lang="es-MX" altLang="es-ES" sz="2000" dirty="0"/>
              <a:t>SQL</a:t>
            </a:r>
          </a:p>
          <a:p>
            <a:pPr lvl="1" eaLnBrk="1" hangingPunct="1">
              <a:lnSpc>
                <a:spcPct val="90000"/>
              </a:lnSpc>
            </a:pPr>
            <a:r>
              <a:rPr lang="es-MX" altLang="es-ES" sz="2000" dirty="0"/>
              <a:t>Etc.</a:t>
            </a:r>
          </a:p>
          <a:p>
            <a:pPr eaLnBrk="1" hangingPunct="1">
              <a:lnSpc>
                <a:spcPct val="90000"/>
              </a:lnSpc>
            </a:pPr>
            <a:r>
              <a:rPr lang="es-CR" altLang="es-ES" sz="2000" dirty="0"/>
              <a:t>Índice TIOBE: medición de popularidad de lenguajes de programación publicado por TIOBE Software (</a:t>
            </a:r>
            <a:r>
              <a:rPr lang="es-CR" altLang="es-ES" sz="2000" dirty="0">
                <a:hlinkClick r:id="rId2"/>
              </a:rPr>
              <a:t>www.tiobe.com</a:t>
            </a:r>
            <a:r>
              <a:rPr lang="es-CR" altLang="es-ES" sz="2000" dirty="0"/>
              <a:t>): Python esta entre </a:t>
            </a:r>
            <a:r>
              <a:rPr lang="es-419" altLang="es-ES" sz="2000" dirty="0"/>
              <a:t>los 3</a:t>
            </a:r>
            <a:r>
              <a:rPr lang="es-CR" altLang="es-ES" sz="2000" dirty="0"/>
              <a:t> lenguajes más populares, medición de noviembre 2019</a:t>
            </a:r>
            <a:endParaRPr lang="es-MX" altLang="es-ES" sz="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5 Marcador de número de diapositiva">
            <a:extLst>
              <a:ext uri="{FF2B5EF4-FFF2-40B4-BE49-F238E27FC236}">
                <a16:creationId xmlns:a16="http://schemas.microsoft.com/office/drawing/2014/main" id="{152A1DAF-24AA-40D4-B300-191CFD9EEE9E}"/>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30723" name="Rectangle 2">
            <a:extLst>
              <a:ext uri="{FF2B5EF4-FFF2-40B4-BE49-F238E27FC236}">
                <a16:creationId xmlns:a16="http://schemas.microsoft.com/office/drawing/2014/main" id="{872F6694-5081-4815-8E8B-54AEB1DB2B5D}"/>
              </a:ext>
            </a:extLst>
          </p:cNvPr>
          <p:cNvSpPr>
            <a:spLocks noGrp="1" noChangeArrowheads="1"/>
          </p:cNvSpPr>
          <p:nvPr>
            <p:ph type="title"/>
          </p:nvPr>
        </p:nvSpPr>
        <p:spPr>
          <a:xfrm>
            <a:off x="871538" y="171450"/>
            <a:ext cx="8162925" cy="1200150"/>
          </a:xfrm>
        </p:spPr>
        <p:txBody>
          <a:bodyPr/>
          <a:lstStyle/>
          <a:p>
            <a:pPr eaLnBrk="1" hangingPunct="1"/>
            <a:r>
              <a:rPr lang="en-US" altLang="es-ES"/>
              <a:t>Componentes de un lenguaje de programación</a:t>
            </a:r>
          </a:p>
        </p:txBody>
      </p:sp>
      <p:sp>
        <p:nvSpPr>
          <p:cNvPr id="30724" name="Rectangle 3">
            <a:extLst>
              <a:ext uri="{FF2B5EF4-FFF2-40B4-BE49-F238E27FC236}">
                <a16:creationId xmlns:a16="http://schemas.microsoft.com/office/drawing/2014/main" id="{E583A2ED-0E8D-4789-B8A5-DCE207742825}"/>
              </a:ext>
            </a:extLst>
          </p:cNvPr>
          <p:cNvSpPr>
            <a:spLocks noGrp="1" noChangeArrowheads="1"/>
          </p:cNvSpPr>
          <p:nvPr>
            <p:ph type="body" idx="1"/>
          </p:nvPr>
        </p:nvSpPr>
        <p:spPr/>
        <p:txBody>
          <a:bodyPr/>
          <a:lstStyle/>
          <a:p>
            <a:pPr eaLnBrk="1" hangingPunct="1">
              <a:buFont typeface="Wingdings" panose="05000000000000000000" pitchFamily="2" charset="2"/>
              <a:buNone/>
            </a:pPr>
            <a:r>
              <a:rPr lang="es-MX" altLang="es-ES"/>
              <a:t> </a:t>
            </a:r>
            <a:endParaRPr lang="en-US" altLang="es-ES"/>
          </a:p>
        </p:txBody>
      </p:sp>
      <p:sp>
        <p:nvSpPr>
          <p:cNvPr id="30725" name="Text Box 4">
            <a:extLst>
              <a:ext uri="{FF2B5EF4-FFF2-40B4-BE49-F238E27FC236}">
                <a16:creationId xmlns:a16="http://schemas.microsoft.com/office/drawing/2014/main" id="{65752E8F-CCA2-407D-9DF1-8FEBCC4ADA10}"/>
              </a:ext>
            </a:extLst>
          </p:cNvPr>
          <p:cNvSpPr txBox="1">
            <a:spLocks noChangeArrowheads="1"/>
          </p:cNvSpPr>
          <p:nvPr/>
        </p:nvSpPr>
        <p:spPr bwMode="auto">
          <a:xfrm>
            <a:off x="685800" y="3124200"/>
            <a:ext cx="2457450" cy="1106488"/>
          </a:xfrm>
          <a:prstGeom prst="rect">
            <a:avLst/>
          </a:prstGeom>
          <a:solidFill>
            <a:srgbClr val="FF6600"/>
          </a:solid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MX" altLang="es-ES" sz="2200">
                <a:latin typeface="Times New Roman" panose="02020603050405020304" pitchFamily="18" charset="0"/>
              </a:rPr>
              <a:t>LENGUAJES</a:t>
            </a:r>
          </a:p>
          <a:p>
            <a:pPr algn="ctr" eaLnBrk="1" hangingPunct="1">
              <a:spcBef>
                <a:spcPct val="0"/>
              </a:spcBef>
              <a:buClrTx/>
              <a:buSzTx/>
              <a:buFontTx/>
              <a:buNone/>
            </a:pPr>
            <a:r>
              <a:rPr lang="es-MX" altLang="es-ES" sz="2200">
                <a:latin typeface="Times New Roman" panose="02020603050405020304" pitchFamily="18" charset="0"/>
              </a:rPr>
              <a:t>DE</a:t>
            </a:r>
          </a:p>
          <a:p>
            <a:pPr algn="ctr" eaLnBrk="1" hangingPunct="1">
              <a:spcBef>
                <a:spcPct val="0"/>
              </a:spcBef>
              <a:buClrTx/>
              <a:buSzTx/>
              <a:buFontTx/>
              <a:buNone/>
            </a:pPr>
            <a:r>
              <a:rPr lang="es-MX" altLang="es-ES" sz="2200">
                <a:latin typeface="Times New Roman" panose="02020603050405020304" pitchFamily="18" charset="0"/>
              </a:rPr>
              <a:t>PROGRAMACIÓN</a:t>
            </a:r>
            <a:endParaRPr lang="en-US" altLang="es-ES" sz="2200">
              <a:latin typeface="Times New Roman" panose="02020603050405020304" pitchFamily="18" charset="0"/>
            </a:endParaRPr>
          </a:p>
        </p:txBody>
      </p:sp>
      <p:sp>
        <p:nvSpPr>
          <p:cNvPr id="30726" name="Text Box 19">
            <a:extLst>
              <a:ext uri="{FF2B5EF4-FFF2-40B4-BE49-F238E27FC236}">
                <a16:creationId xmlns:a16="http://schemas.microsoft.com/office/drawing/2014/main" id="{6DFA8908-511A-4FB0-AAC2-8CB4715C0771}"/>
              </a:ext>
            </a:extLst>
          </p:cNvPr>
          <p:cNvSpPr txBox="1">
            <a:spLocks noChangeArrowheads="1"/>
          </p:cNvSpPr>
          <p:nvPr/>
        </p:nvSpPr>
        <p:spPr bwMode="auto">
          <a:xfrm>
            <a:off x="5334000" y="3429000"/>
            <a:ext cx="1449388" cy="43021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lang="es-MX" altLang="es-ES" sz="2200">
                <a:latin typeface="Times New Roman" panose="02020603050405020304" pitchFamily="18" charset="0"/>
              </a:rPr>
              <a:t>SINTAXIS</a:t>
            </a:r>
            <a:endParaRPr lang="en-US" altLang="es-ES" sz="2200">
              <a:latin typeface="Times New Roman" panose="02020603050405020304" pitchFamily="18" charset="0"/>
            </a:endParaRPr>
          </a:p>
        </p:txBody>
      </p:sp>
      <p:sp>
        <p:nvSpPr>
          <p:cNvPr id="30727" name="Text Box 20">
            <a:extLst>
              <a:ext uri="{FF2B5EF4-FFF2-40B4-BE49-F238E27FC236}">
                <a16:creationId xmlns:a16="http://schemas.microsoft.com/office/drawing/2014/main" id="{16CD1B07-DBF4-4DCB-9534-01EE93282E66}"/>
              </a:ext>
            </a:extLst>
          </p:cNvPr>
          <p:cNvSpPr txBox="1">
            <a:spLocks noChangeArrowheads="1"/>
          </p:cNvSpPr>
          <p:nvPr/>
        </p:nvSpPr>
        <p:spPr bwMode="auto">
          <a:xfrm>
            <a:off x="5257800" y="4800600"/>
            <a:ext cx="1824038" cy="43656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lang="es-MX" altLang="es-ES" sz="2200">
                <a:latin typeface="Times New Roman" panose="02020603050405020304" pitchFamily="18" charset="0"/>
              </a:rPr>
              <a:t>SEMÁNTICA</a:t>
            </a:r>
            <a:endParaRPr lang="en-US" altLang="es-ES" sz="2200">
              <a:latin typeface="Times New Roman" panose="02020603050405020304" pitchFamily="18" charset="0"/>
            </a:endParaRPr>
          </a:p>
        </p:txBody>
      </p:sp>
      <p:sp>
        <p:nvSpPr>
          <p:cNvPr id="30728" name="Line 23">
            <a:extLst>
              <a:ext uri="{FF2B5EF4-FFF2-40B4-BE49-F238E27FC236}">
                <a16:creationId xmlns:a16="http://schemas.microsoft.com/office/drawing/2014/main" id="{A65CF5A4-CE66-4E63-9BA5-CEE5B093B476}"/>
              </a:ext>
            </a:extLst>
          </p:cNvPr>
          <p:cNvSpPr>
            <a:spLocks noChangeShapeType="1"/>
          </p:cNvSpPr>
          <p:nvPr/>
        </p:nvSpPr>
        <p:spPr bwMode="auto">
          <a:xfrm flipV="1">
            <a:off x="3352800" y="2514600"/>
            <a:ext cx="1828800" cy="609600"/>
          </a:xfrm>
          <a:prstGeom prst="line">
            <a:avLst/>
          </a:prstGeom>
          <a:noFill/>
          <a:ln w="25400">
            <a:solidFill>
              <a:schemeClr val="tx1"/>
            </a:solidFill>
            <a:miter lim="800000"/>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R"/>
          </a:p>
        </p:txBody>
      </p:sp>
      <p:sp>
        <p:nvSpPr>
          <p:cNvPr id="30729" name="Line 24">
            <a:extLst>
              <a:ext uri="{FF2B5EF4-FFF2-40B4-BE49-F238E27FC236}">
                <a16:creationId xmlns:a16="http://schemas.microsoft.com/office/drawing/2014/main" id="{4D8A1468-61D5-4D35-AC47-8F7A18705988}"/>
              </a:ext>
            </a:extLst>
          </p:cNvPr>
          <p:cNvSpPr>
            <a:spLocks noChangeShapeType="1"/>
          </p:cNvSpPr>
          <p:nvPr/>
        </p:nvSpPr>
        <p:spPr bwMode="auto">
          <a:xfrm>
            <a:off x="3276600" y="4191000"/>
            <a:ext cx="1828800" cy="685800"/>
          </a:xfrm>
          <a:prstGeom prst="line">
            <a:avLst/>
          </a:prstGeom>
          <a:noFill/>
          <a:ln w="25400">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R"/>
          </a:p>
        </p:txBody>
      </p:sp>
      <p:sp>
        <p:nvSpPr>
          <p:cNvPr id="30730" name="Text Box 25">
            <a:extLst>
              <a:ext uri="{FF2B5EF4-FFF2-40B4-BE49-F238E27FC236}">
                <a16:creationId xmlns:a16="http://schemas.microsoft.com/office/drawing/2014/main" id="{AD3C2D08-C101-4EDA-873E-9A82E7D08C45}"/>
              </a:ext>
            </a:extLst>
          </p:cNvPr>
          <p:cNvSpPr txBox="1">
            <a:spLocks noChangeArrowheads="1"/>
          </p:cNvSpPr>
          <p:nvPr/>
        </p:nvSpPr>
        <p:spPr bwMode="auto">
          <a:xfrm>
            <a:off x="5334000" y="2057400"/>
            <a:ext cx="2663825" cy="43656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lang="es-MX" altLang="es-ES" sz="2200">
                <a:latin typeface="Times New Roman" panose="02020603050405020304" pitchFamily="18" charset="0"/>
              </a:rPr>
              <a:t>LÉXICO O TOKENS</a:t>
            </a:r>
            <a:endParaRPr lang="en-US" altLang="es-ES" sz="2200">
              <a:latin typeface="Times New Roman" panose="02020603050405020304" pitchFamily="18" charset="0"/>
            </a:endParaRPr>
          </a:p>
        </p:txBody>
      </p:sp>
      <p:sp>
        <p:nvSpPr>
          <p:cNvPr id="30731" name="Line 26">
            <a:extLst>
              <a:ext uri="{FF2B5EF4-FFF2-40B4-BE49-F238E27FC236}">
                <a16:creationId xmlns:a16="http://schemas.microsoft.com/office/drawing/2014/main" id="{72AD48C1-69CE-4709-BB04-81AE6367E781}"/>
              </a:ext>
            </a:extLst>
          </p:cNvPr>
          <p:cNvSpPr>
            <a:spLocks noChangeShapeType="1"/>
          </p:cNvSpPr>
          <p:nvPr/>
        </p:nvSpPr>
        <p:spPr bwMode="auto">
          <a:xfrm>
            <a:off x="3276600" y="3657600"/>
            <a:ext cx="1828800" cy="0"/>
          </a:xfrm>
          <a:prstGeom prst="line">
            <a:avLst/>
          </a:prstGeom>
          <a:noFill/>
          <a:ln w="25400">
            <a:solidFill>
              <a:schemeClr val="tx1"/>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5 Marcador de número de diapositiva">
            <a:extLst>
              <a:ext uri="{FF2B5EF4-FFF2-40B4-BE49-F238E27FC236}">
                <a16:creationId xmlns:a16="http://schemas.microsoft.com/office/drawing/2014/main" id="{5BA698F8-80A0-475A-AF97-717933434F36}"/>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31747" name="Rectangle 2">
            <a:extLst>
              <a:ext uri="{FF2B5EF4-FFF2-40B4-BE49-F238E27FC236}">
                <a16:creationId xmlns:a16="http://schemas.microsoft.com/office/drawing/2014/main" id="{E1CD94B2-0C1C-4D6E-838E-3858D2BBF1E7}"/>
              </a:ext>
            </a:extLst>
          </p:cNvPr>
          <p:cNvSpPr>
            <a:spLocks noGrp="1" noChangeArrowheads="1"/>
          </p:cNvSpPr>
          <p:nvPr>
            <p:ph type="title"/>
          </p:nvPr>
        </p:nvSpPr>
        <p:spPr>
          <a:xfrm>
            <a:off x="871538" y="730250"/>
            <a:ext cx="8162925" cy="641350"/>
          </a:xfrm>
        </p:spPr>
        <p:txBody>
          <a:bodyPr/>
          <a:lstStyle/>
          <a:p>
            <a:pPr eaLnBrk="1" hangingPunct="1"/>
            <a:r>
              <a:rPr lang="es-MX" altLang="es-ES"/>
              <a:t>	</a:t>
            </a:r>
            <a:endParaRPr lang="en-US" altLang="es-ES"/>
          </a:p>
        </p:txBody>
      </p:sp>
      <p:sp>
        <p:nvSpPr>
          <p:cNvPr id="31748" name="Rectangle 3">
            <a:extLst>
              <a:ext uri="{FF2B5EF4-FFF2-40B4-BE49-F238E27FC236}">
                <a16:creationId xmlns:a16="http://schemas.microsoft.com/office/drawing/2014/main" id="{6CDAD3A0-1E42-4794-ABE3-2898277F7306}"/>
              </a:ext>
            </a:extLst>
          </p:cNvPr>
          <p:cNvSpPr>
            <a:spLocks noGrp="1" noChangeArrowheads="1"/>
          </p:cNvSpPr>
          <p:nvPr>
            <p:ph type="body" idx="1"/>
          </p:nvPr>
        </p:nvSpPr>
        <p:spPr>
          <a:xfrm>
            <a:off x="381000" y="1524000"/>
            <a:ext cx="8534400" cy="4800600"/>
          </a:xfrm>
        </p:spPr>
        <p:txBody>
          <a:bodyPr/>
          <a:lstStyle/>
          <a:p>
            <a:pPr eaLnBrk="1" hangingPunct="1">
              <a:lnSpc>
                <a:spcPct val="90000"/>
              </a:lnSpc>
            </a:pPr>
            <a:r>
              <a:rPr lang="es-MX" altLang="es-ES" b="1" dirty="0">
                <a:solidFill>
                  <a:srgbClr val="0000FF"/>
                </a:solidFill>
              </a:rPr>
              <a:t>Léxico o tokens</a:t>
            </a:r>
          </a:p>
          <a:p>
            <a:pPr lvl="1" eaLnBrk="1" hangingPunct="1">
              <a:lnSpc>
                <a:spcPct val="90000"/>
              </a:lnSpc>
            </a:pPr>
            <a:endParaRPr lang="es-MX" altLang="es-ES" sz="2400" dirty="0"/>
          </a:p>
          <a:p>
            <a:pPr lvl="1" eaLnBrk="1" hangingPunct="1">
              <a:lnSpc>
                <a:spcPct val="90000"/>
              </a:lnSpc>
            </a:pPr>
            <a:r>
              <a:rPr lang="es-MX" altLang="es-ES" sz="2400" dirty="0"/>
              <a:t>Son los símbolos que el lenguaje permite usar para escribir programas</a:t>
            </a:r>
          </a:p>
          <a:p>
            <a:pPr lvl="2" eaLnBrk="1" hangingPunct="1">
              <a:lnSpc>
                <a:spcPct val="90000"/>
              </a:lnSpc>
            </a:pPr>
            <a:r>
              <a:rPr lang="es-MX" altLang="es-ES" sz="2000" dirty="0"/>
              <a:t>Letras</a:t>
            </a:r>
          </a:p>
          <a:p>
            <a:pPr lvl="2" eaLnBrk="1" hangingPunct="1">
              <a:lnSpc>
                <a:spcPct val="90000"/>
              </a:lnSpc>
            </a:pPr>
            <a:r>
              <a:rPr lang="es-MX" altLang="es-ES" sz="2000" dirty="0"/>
              <a:t>Números</a:t>
            </a:r>
          </a:p>
          <a:p>
            <a:pPr lvl="2" eaLnBrk="1" hangingPunct="1">
              <a:lnSpc>
                <a:spcPct val="90000"/>
              </a:lnSpc>
            </a:pPr>
            <a:r>
              <a:rPr lang="es-MX" altLang="es-ES" sz="2000" dirty="0"/>
              <a:t>Signos</a:t>
            </a:r>
          </a:p>
          <a:p>
            <a:pPr lvl="2" eaLnBrk="1" hangingPunct="1">
              <a:lnSpc>
                <a:spcPct val="90000"/>
              </a:lnSpc>
            </a:pPr>
            <a:r>
              <a:rPr lang="es-MX" altLang="es-ES" sz="2000" dirty="0"/>
              <a:t>Cualquier otro símbolo</a:t>
            </a:r>
          </a:p>
          <a:p>
            <a:pPr lvl="2" eaLnBrk="1" hangingPunct="1">
              <a:lnSpc>
                <a:spcPct val="90000"/>
              </a:lnSpc>
            </a:pPr>
            <a:endParaRPr lang="es-MX" altLang="es-ES" sz="2000" dirty="0"/>
          </a:p>
          <a:p>
            <a:pPr lvl="1" eaLnBrk="1" hangingPunct="1">
              <a:lnSpc>
                <a:spcPct val="90000"/>
              </a:lnSpc>
            </a:pPr>
            <a:r>
              <a:rPr lang="es-MX" altLang="es-ES" sz="2400" dirty="0"/>
              <a:t>Ejemplo con el lenguaje de la matemática</a:t>
            </a:r>
          </a:p>
          <a:p>
            <a:pPr lvl="2" eaLnBrk="1" hangingPunct="1">
              <a:lnSpc>
                <a:spcPct val="90000"/>
              </a:lnSpc>
            </a:pPr>
            <a:r>
              <a:rPr lang="es-MX" altLang="es-ES" sz="2000" dirty="0"/>
              <a:t>La expresión 3 + 3 = 6 esta correcta según el léxico o tokens ya que sus símbolos pertenecen al lenguaje</a:t>
            </a:r>
          </a:p>
          <a:p>
            <a:pPr lvl="2" eaLnBrk="1" hangingPunct="1">
              <a:lnSpc>
                <a:spcPct val="90000"/>
              </a:lnSpc>
            </a:pPr>
            <a:r>
              <a:rPr lang="es-MX" altLang="es-ES" sz="2000" dirty="0"/>
              <a:t>La expresión 3 @ + 3 = 6 esta incorrecta según el léxico o tokens: tiene un token, el símbolo @, que no es permitido en el lenguaje de la matemática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5 Marcador de número de diapositiva">
            <a:extLst>
              <a:ext uri="{FF2B5EF4-FFF2-40B4-BE49-F238E27FC236}">
                <a16:creationId xmlns:a16="http://schemas.microsoft.com/office/drawing/2014/main" id="{4F5107E3-1158-408E-962D-52447AC02616}"/>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32771" name="Rectangle 2">
            <a:extLst>
              <a:ext uri="{FF2B5EF4-FFF2-40B4-BE49-F238E27FC236}">
                <a16:creationId xmlns:a16="http://schemas.microsoft.com/office/drawing/2014/main" id="{5C217E4A-5031-4615-9300-C9C49FA65BEF}"/>
              </a:ext>
            </a:extLst>
          </p:cNvPr>
          <p:cNvSpPr>
            <a:spLocks noGrp="1" noChangeArrowheads="1"/>
          </p:cNvSpPr>
          <p:nvPr>
            <p:ph type="title"/>
          </p:nvPr>
        </p:nvSpPr>
        <p:spPr/>
        <p:txBody>
          <a:bodyPr/>
          <a:lstStyle/>
          <a:p>
            <a:pPr eaLnBrk="1" hangingPunct="1"/>
            <a:endParaRPr lang="en-US" altLang="es-ES"/>
          </a:p>
        </p:txBody>
      </p:sp>
      <p:sp>
        <p:nvSpPr>
          <p:cNvPr id="29700" name="Rectangle 3">
            <a:extLst>
              <a:ext uri="{FF2B5EF4-FFF2-40B4-BE49-F238E27FC236}">
                <a16:creationId xmlns:a16="http://schemas.microsoft.com/office/drawing/2014/main" id="{2AB93EB7-6BE9-41EB-8BD3-020119A0A609}"/>
              </a:ext>
            </a:extLst>
          </p:cNvPr>
          <p:cNvSpPr>
            <a:spLocks noGrp="1" noChangeArrowheads="1"/>
          </p:cNvSpPr>
          <p:nvPr>
            <p:ph type="body" idx="1"/>
          </p:nvPr>
        </p:nvSpPr>
        <p:spPr/>
        <p:txBody>
          <a:bodyPr/>
          <a:lstStyle/>
          <a:p>
            <a:pPr eaLnBrk="1" hangingPunct="1">
              <a:defRPr/>
            </a:pPr>
            <a:r>
              <a:rPr lang="es-MX" altLang="es-ES" b="1" dirty="0">
                <a:solidFill>
                  <a:srgbClr val="0000FF"/>
                </a:solidFill>
              </a:rPr>
              <a:t>Sintaxis de los lenguajes</a:t>
            </a:r>
          </a:p>
          <a:p>
            <a:pPr marL="0" indent="0" eaLnBrk="1" hangingPunct="1">
              <a:buFont typeface="Wingdings" panose="05000000000000000000" pitchFamily="2" charset="2"/>
              <a:buNone/>
              <a:defRPr/>
            </a:pPr>
            <a:r>
              <a:rPr lang="es-MX" altLang="es-ES" dirty="0">
                <a:solidFill>
                  <a:srgbClr val="0000FF"/>
                </a:solidFill>
              </a:rPr>
              <a:t> </a:t>
            </a:r>
          </a:p>
          <a:p>
            <a:pPr marL="0" indent="0" eaLnBrk="1" hangingPunct="1">
              <a:buFont typeface="Wingdings" panose="05000000000000000000" pitchFamily="2" charset="2"/>
              <a:buNone/>
              <a:defRPr/>
            </a:pPr>
            <a:r>
              <a:rPr lang="es-MX" altLang="es-ES" b="1" dirty="0"/>
              <a:t>Reglas que definen la forma correcta de escribir instrucciones en un lenguaje específico</a:t>
            </a:r>
            <a:endParaRPr lang="es-419" altLang="es-ES" b="1" dirty="0"/>
          </a:p>
          <a:p>
            <a:pPr eaLnBrk="1" hangingPunct="1">
              <a:defRPr/>
            </a:pPr>
            <a:endParaRPr lang="es-419" altLang="es-ES" sz="2800" b="1" dirty="0">
              <a:solidFill>
                <a:srgbClr val="CC33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5 Marcador de número de diapositiva">
            <a:extLst>
              <a:ext uri="{FF2B5EF4-FFF2-40B4-BE49-F238E27FC236}">
                <a16:creationId xmlns:a16="http://schemas.microsoft.com/office/drawing/2014/main" id="{8D58239B-D3F8-4C01-9CFD-78B50B000C4D}"/>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33795" name="Rectangle 1026">
            <a:extLst>
              <a:ext uri="{FF2B5EF4-FFF2-40B4-BE49-F238E27FC236}">
                <a16:creationId xmlns:a16="http://schemas.microsoft.com/office/drawing/2014/main" id="{DE2CE3B3-8520-4011-97BE-B77322299D48}"/>
              </a:ext>
            </a:extLst>
          </p:cNvPr>
          <p:cNvSpPr>
            <a:spLocks noGrp="1" noChangeArrowheads="1"/>
          </p:cNvSpPr>
          <p:nvPr>
            <p:ph type="title"/>
          </p:nvPr>
        </p:nvSpPr>
        <p:spPr/>
        <p:txBody>
          <a:bodyPr/>
          <a:lstStyle/>
          <a:p>
            <a:pPr eaLnBrk="1" hangingPunct="1"/>
            <a:endParaRPr lang="en-US" altLang="es-ES"/>
          </a:p>
        </p:txBody>
      </p:sp>
      <p:sp>
        <p:nvSpPr>
          <p:cNvPr id="33796" name="Rectangle 1027">
            <a:extLst>
              <a:ext uri="{FF2B5EF4-FFF2-40B4-BE49-F238E27FC236}">
                <a16:creationId xmlns:a16="http://schemas.microsoft.com/office/drawing/2014/main" id="{78D23BEC-9BB3-4680-8226-4E25602D336F}"/>
              </a:ext>
            </a:extLst>
          </p:cNvPr>
          <p:cNvSpPr>
            <a:spLocks noGrp="1" noChangeArrowheads="1"/>
          </p:cNvSpPr>
          <p:nvPr>
            <p:ph type="body" idx="1"/>
          </p:nvPr>
        </p:nvSpPr>
        <p:spPr>
          <a:xfrm>
            <a:off x="304800" y="1524000"/>
            <a:ext cx="8610600" cy="4800600"/>
          </a:xfrm>
        </p:spPr>
        <p:txBody>
          <a:bodyPr/>
          <a:lstStyle/>
          <a:p>
            <a:pPr eaLnBrk="1" hangingPunct="1">
              <a:buFont typeface="Wingdings" panose="05000000000000000000" pitchFamily="2" charset="2"/>
              <a:buNone/>
            </a:pPr>
            <a:endParaRPr lang="es-MX" altLang="es-ES" dirty="0"/>
          </a:p>
          <a:p>
            <a:pPr lvl="1" eaLnBrk="1" hangingPunct="1"/>
            <a:r>
              <a:rPr lang="es-MX" altLang="es-ES" dirty="0"/>
              <a:t>La sintaxis indica la forma en que se ordenan los tokens: da la estructura que deben tener la instrucciones</a:t>
            </a:r>
          </a:p>
          <a:p>
            <a:pPr lvl="1" eaLnBrk="1" hangingPunct="1"/>
            <a:endParaRPr lang="es-MX" altLang="es-ES" dirty="0"/>
          </a:p>
          <a:p>
            <a:pPr lvl="1" eaLnBrk="1" hangingPunct="1"/>
            <a:r>
              <a:rPr lang="es-MX" altLang="es-ES" dirty="0"/>
              <a:t>Ejemplo en matemática:</a:t>
            </a:r>
          </a:p>
          <a:p>
            <a:pPr lvl="2" eaLnBrk="1" hangingPunct="1"/>
            <a:r>
              <a:rPr lang="es-MX" altLang="es-ES" dirty="0"/>
              <a:t>La expresión 3 * = 6</a:t>
            </a:r>
          </a:p>
          <a:p>
            <a:pPr lvl="3" eaLnBrk="1" hangingPunct="1"/>
            <a:r>
              <a:rPr lang="es-MX" altLang="es-ES" dirty="0"/>
              <a:t>Tokens: expresión correcta</a:t>
            </a:r>
          </a:p>
          <a:p>
            <a:pPr lvl="3" eaLnBrk="1" hangingPunct="1"/>
            <a:r>
              <a:rPr lang="es-MX" altLang="es-ES" dirty="0"/>
              <a:t>Sintaxis: expresión incorrecta </a:t>
            </a:r>
          </a:p>
          <a:p>
            <a:pPr lvl="3" eaLnBrk="1" hangingPunct="1"/>
            <a:r>
              <a:rPr lang="es-MX" altLang="es-ES" dirty="0"/>
              <a:t>Conclusión: la expresión esta sintácticamente incorrecta, es decir, tiene errores de sintaxis</a:t>
            </a:r>
          </a:p>
          <a:p>
            <a:pPr lvl="1" eaLnBrk="1" hangingPunct="1"/>
            <a:endParaRPr lang="en-US" alt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a:extLst>
              <a:ext uri="{FF2B5EF4-FFF2-40B4-BE49-F238E27FC236}">
                <a16:creationId xmlns:a16="http://schemas.microsoft.com/office/drawing/2014/main" id="{DA1E384E-D368-426E-8B67-989D73E86EFF}"/>
              </a:ext>
            </a:extLst>
          </p:cNvPr>
          <p:cNvSpPr>
            <a:spLocks noGrp="1" noChangeArrowheads="1"/>
          </p:cNvSpPr>
          <p:nvPr>
            <p:ph type="title"/>
          </p:nvPr>
        </p:nvSpPr>
        <p:spPr/>
        <p:txBody>
          <a:bodyPr/>
          <a:lstStyle/>
          <a:p>
            <a:endParaRPr lang="es-ES" altLang="es-ES"/>
          </a:p>
        </p:txBody>
      </p:sp>
      <p:sp>
        <p:nvSpPr>
          <p:cNvPr id="34819" name="2 Marcador de contenido">
            <a:extLst>
              <a:ext uri="{FF2B5EF4-FFF2-40B4-BE49-F238E27FC236}">
                <a16:creationId xmlns:a16="http://schemas.microsoft.com/office/drawing/2014/main" id="{3D99B0E2-9474-48F9-82BB-860AD0B7095C}"/>
              </a:ext>
            </a:extLst>
          </p:cNvPr>
          <p:cNvSpPr>
            <a:spLocks noGrp="1" noChangeArrowheads="1"/>
          </p:cNvSpPr>
          <p:nvPr>
            <p:ph idx="1"/>
          </p:nvPr>
        </p:nvSpPr>
        <p:spPr>
          <a:xfrm>
            <a:off x="838200" y="1981200"/>
            <a:ext cx="7467600" cy="4038600"/>
          </a:xfrm>
        </p:spPr>
        <p:txBody>
          <a:bodyPr/>
          <a:lstStyle/>
          <a:p>
            <a:pPr marL="342900" lvl="1" indent="-342900">
              <a:buSzPct val="75000"/>
              <a:buFont typeface="Wingdings" panose="05000000000000000000" pitchFamily="2" charset="2"/>
              <a:buChar char="n"/>
            </a:pPr>
            <a:r>
              <a:rPr lang="es-ES" altLang="es-ES" b="1">
                <a:solidFill>
                  <a:srgbClr val="CC3300"/>
                </a:solidFill>
              </a:rPr>
              <a:t>P</a:t>
            </a:r>
            <a:r>
              <a:rPr lang="es-419" altLang="es-ES" b="1">
                <a:solidFill>
                  <a:srgbClr val="CC3300"/>
                </a:solidFill>
              </a:rPr>
              <a:t>ara que una instrucción sea ejecutada debe estar sintácticamente correcta</a:t>
            </a:r>
            <a:endParaRPr lang="en-US" altLang="es-ES" b="1">
              <a:solidFill>
                <a:srgbClr val="CC3300"/>
              </a:solidFill>
            </a:endParaRPr>
          </a:p>
          <a:p>
            <a:endParaRPr lang="es-ES" altLang="es-ES"/>
          </a:p>
        </p:txBody>
      </p:sp>
      <p:sp>
        <p:nvSpPr>
          <p:cNvPr id="34820" name="3 Marcador de número de diapositiva">
            <a:extLst>
              <a:ext uri="{FF2B5EF4-FFF2-40B4-BE49-F238E27FC236}">
                <a16:creationId xmlns:a16="http://schemas.microsoft.com/office/drawing/2014/main" id="{B2F3BEC1-C07B-4473-A8C6-DE00C19FFA27}"/>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5 Marcador de número de diapositiva">
            <a:extLst>
              <a:ext uri="{FF2B5EF4-FFF2-40B4-BE49-F238E27FC236}">
                <a16:creationId xmlns:a16="http://schemas.microsoft.com/office/drawing/2014/main" id="{6BDC913E-5620-4F95-8733-E01B7CBF04FD}"/>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35843" name="Rectangle 1026">
            <a:extLst>
              <a:ext uri="{FF2B5EF4-FFF2-40B4-BE49-F238E27FC236}">
                <a16:creationId xmlns:a16="http://schemas.microsoft.com/office/drawing/2014/main" id="{F7617B66-0125-4269-A8FC-53EFF0B0EC71}"/>
              </a:ext>
            </a:extLst>
          </p:cNvPr>
          <p:cNvSpPr>
            <a:spLocks noGrp="1" noChangeArrowheads="1"/>
          </p:cNvSpPr>
          <p:nvPr>
            <p:ph type="title"/>
          </p:nvPr>
        </p:nvSpPr>
        <p:spPr/>
        <p:txBody>
          <a:bodyPr/>
          <a:lstStyle/>
          <a:p>
            <a:pPr eaLnBrk="1" hangingPunct="1"/>
            <a:endParaRPr lang="en-US" altLang="es-ES"/>
          </a:p>
        </p:txBody>
      </p:sp>
      <p:sp>
        <p:nvSpPr>
          <p:cNvPr id="35844" name="Rectangle 1027">
            <a:extLst>
              <a:ext uri="{FF2B5EF4-FFF2-40B4-BE49-F238E27FC236}">
                <a16:creationId xmlns:a16="http://schemas.microsoft.com/office/drawing/2014/main" id="{19C18A72-F0C5-4074-9961-A2C562A82F99}"/>
              </a:ext>
            </a:extLst>
          </p:cNvPr>
          <p:cNvSpPr>
            <a:spLocks noGrp="1" noChangeArrowheads="1"/>
          </p:cNvSpPr>
          <p:nvPr>
            <p:ph type="body" idx="1"/>
          </p:nvPr>
        </p:nvSpPr>
        <p:spPr/>
        <p:txBody>
          <a:bodyPr/>
          <a:lstStyle/>
          <a:p>
            <a:pPr eaLnBrk="1" hangingPunct="1"/>
            <a:r>
              <a:rPr lang="es-MX" altLang="es-ES" sz="3600" b="1">
                <a:solidFill>
                  <a:srgbClr val="0000FF"/>
                </a:solidFill>
              </a:rPr>
              <a:t>Semántica</a:t>
            </a:r>
            <a:endParaRPr lang="es-CR" altLang="es-ES"/>
          </a:p>
          <a:p>
            <a:pPr eaLnBrk="1" hangingPunct="1"/>
            <a:endParaRPr lang="es-CR" altLang="es-ES"/>
          </a:p>
          <a:p>
            <a:pPr lvl="1" eaLnBrk="1" hangingPunct="1"/>
            <a:r>
              <a:rPr lang="es-CR" altLang="es-ES"/>
              <a:t>Significado de cada componente del lenguaje</a:t>
            </a:r>
          </a:p>
          <a:p>
            <a:pPr lvl="2" eaLnBrk="1" hangingPunct="1"/>
            <a:endParaRPr lang="es-CR" altLang="es-ES"/>
          </a:p>
          <a:p>
            <a:pPr lvl="2" eaLnBrk="1" hangingPunct="1"/>
            <a:r>
              <a:rPr lang="es-CR" altLang="es-ES"/>
              <a:t>Lo que hace cada instrucción</a:t>
            </a:r>
          </a:p>
          <a:p>
            <a:pPr lvl="2" eaLnBrk="1" hangingPunct="1"/>
            <a:endParaRPr lang="es-CR" altLang="es-ES"/>
          </a:p>
          <a:p>
            <a:pPr lvl="1" eaLnBrk="1" hangingPunct="1"/>
            <a:r>
              <a:rPr lang="es-CR" altLang="es-ES"/>
              <a:t>Ejemplo en matemática</a:t>
            </a:r>
          </a:p>
          <a:p>
            <a:pPr lvl="2" eaLnBrk="1" hangingPunct="1"/>
            <a:r>
              <a:rPr lang="es-CR" altLang="es-ES"/>
              <a:t>100 / 4	</a:t>
            </a:r>
            <a:r>
              <a:rPr lang="es-CR" altLang="es-ES">
                <a:sym typeface="Wingdings" panose="05000000000000000000" pitchFamily="2" charset="2"/>
              </a:rPr>
              <a:t></a:t>
            </a:r>
            <a:r>
              <a:rPr lang="es-CR" altLang="es-ES"/>
              <a:t> división aritmética</a:t>
            </a:r>
          </a:p>
          <a:p>
            <a:pPr lvl="2" eaLnBrk="1" hangingPunct="1"/>
            <a:endParaRPr lang="es-CR" altLang="es-ES"/>
          </a:p>
          <a:p>
            <a:pPr lvl="1" eaLnBrk="1" hangingPunct="1"/>
            <a:endParaRPr lang="en-US" altLang="es-E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5 Marcador de número de diapositiva">
            <a:extLst>
              <a:ext uri="{FF2B5EF4-FFF2-40B4-BE49-F238E27FC236}">
                <a16:creationId xmlns:a16="http://schemas.microsoft.com/office/drawing/2014/main" id="{6AC5B2E6-D4BE-40BD-B2C3-85BFB002CC96}"/>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36867" name="Rectangle 2">
            <a:extLst>
              <a:ext uri="{FF2B5EF4-FFF2-40B4-BE49-F238E27FC236}">
                <a16:creationId xmlns:a16="http://schemas.microsoft.com/office/drawing/2014/main" id="{DFF6B3BB-5356-4B07-A3A8-5BC84D05C8DA}"/>
              </a:ext>
            </a:extLst>
          </p:cNvPr>
          <p:cNvSpPr>
            <a:spLocks noGrp="1" noChangeArrowheads="1"/>
          </p:cNvSpPr>
          <p:nvPr>
            <p:ph type="title"/>
          </p:nvPr>
        </p:nvSpPr>
        <p:spPr>
          <a:xfrm>
            <a:off x="871538" y="730250"/>
            <a:ext cx="8162925" cy="641350"/>
          </a:xfrm>
        </p:spPr>
        <p:txBody>
          <a:bodyPr/>
          <a:lstStyle/>
          <a:p>
            <a:pPr eaLnBrk="1" hangingPunct="1"/>
            <a:r>
              <a:rPr lang="en-US" altLang="es-ES"/>
              <a:t>COMPILADORES E INTÉRPRETES</a:t>
            </a:r>
          </a:p>
        </p:txBody>
      </p:sp>
      <p:sp>
        <p:nvSpPr>
          <p:cNvPr id="36868" name="Rectangle 3">
            <a:extLst>
              <a:ext uri="{FF2B5EF4-FFF2-40B4-BE49-F238E27FC236}">
                <a16:creationId xmlns:a16="http://schemas.microsoft.com/office/drawing/2014/main" id="{AD54C4E2-E9D3-4ED2-9178-44DAD8798836}"/>
              </a:ext>
            </a:extLst>
          </p:cNvPr>
          <p:cNvSpPr>
            <a:spLocks noGrp="1" noChangeArrowheads="1"/>
          </p:cNvSpPr>
          <p:nvPr>
            <p:ph type="body" idx="1"/>
          </p:nvPr>
        </p:nvSpPr>
        <p:spPr/>
        <p:txBody>
          <a:bodyPr/>
          <a:lstStyle/>
          <a:p>
            <a:pPr eaLnBrk="1" hangingPunct="1">
              <a:lnSpc>
                <a:spcPct val="90000"/>
              </a:lnSpc>
            </a:pPr>
            <a:r>
              <a:rPr lang="es-CR" altLang="es-ES" sz="2800" b="1"/>
              <a:t>Programa fuente</a:t>
            </a:r>
            <a:r>
              <a:rPr lang="es-CR" altLang="es-ES" sz="2800"/>
              <a:t>: instrucciones que el programador escribe en un lenguaje específico</a:t>
            </a:r>
          </a:p>
          <a:p>
            <a:pPr lvl="1" eaLnBrk="1" hangingPunct="1">
              <a:lnSpc>
                <a:spcPct val="90000"/>
              </a:lnSpc>
            </a:pPr>
            <a:endParaRPr lang="es-CR" altLang="es-ES" sz="2400"/>
          </a:p>
          <a:p>
            <a:pPr eaLnBrk="1" hangingPunct="1">
              <a:lnSpc>
                <a:spcPct val="90000"/>
              </a:lnSpc>
            </a:pPr>
            <a:r>
              <a:rPr lang="es-CR" altLang="es-ES" sz="2800"/>
              <a:t>Para poder ejecutar estos programas deben traducirse a lenguaje de máquina</a:t>
            </a:r>
          </a:p>
          <a:p>
            <a:pPr lvl="1" eaLnBrk="1" hangingPunct="1">
              <a:lnSpc>
                <a:spcPct val="90000"/>
              </a:lnSpc>
            </a:pPr>
            <a:endParaRPr lang="es-CR" altLang="es-ES" sz="2400"/>
          </a:p>
          <a:p>
            <a:pPr lvl="2" eaLnBrk="1" hangingPunct="1">
              <a:lnSpc>
                <a:spcPct val="90000"/>
              </a:lnSpc>
            </a:pPr>
            <a:r>
              <a:rPr lang="es-CR" altLang="es-ES" sz="2000"/>
              <a:t>Lenguajes compiladores (Compiladores)</a:t>
            </a:r>
          </a:p>
          <a:p>
            <a:pPr lvl="2" eaLnBrk="1" hangingPunct="1">
              <a:lnSpc>
                <a:spcPct val="90000"/>
              </a:lnSpc>
            </a:pPr>
            <a:endParaRPr lang="es-CR" altLang="es-ES" sz="2000"/>
          </a:p>
          <a:p>
            <a:pPr lvl="2" eaLnBrk="1" hangingPunct="1">
              <a:lnSpc>
                <a:spcPct val="90000"/>
              </a:lnSpc>
            </a:pPr>
            <a:r>
              <a:rPr lang="es-CR" altLang="es-ES" sz="2000"/>
              <a:t>Lenguajes interpretados (Intérpretes)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5 Marcador de número de diapositiva">
            <a:extLst>
              <a:ext uri="{FF2B5EF4-FFF2-40B4-BE49-F238E27FC236}">
                <a16:creationId xmlns:a16="http://schemas.microsoft.com/office/drawing/2014/main" id="{F5A84619-3195-408D-B837-E094BAD304CD}"/>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37891" name="Rectangle 2">
            <a:extLst>
              <a:ext uri="{FF2B5EF4-FFF2-40B4-BE49-F238E27FC236}">
                <a16:creationId xmlns:a16="http://schemas.microsoft.com/office/drawing/2014/main" id="{CC59F64E-6B20-44D6-9E25-200D29CF9730}"/>
              </a:ext>
            </a:extLst>
          </p:cNvPr>
          <p:cNvSpPr>
            <a:spLocks noGrp="1" noChangeArrowheads="1"/>
          </p:cNvSpPr>
          <p:nvPr>
            <p:ph type="title"/>
          </p:nvPr>
        </p:nvSpPr>
        <p:spPr/>
        <p:txBody>
          <a:bodyPr/>
          <a:lstStyle/>
          <a:p>
            <a:pPr eaLnBrk="1" hangingPunct="1"/>
            <a:endParaRPr lang="en-US" altLang="es-ES"/>
          </a:p>
        </p:txBody>
      </p:sp>
      <p:sp>
        <p:nvSpPr>
          <p:cNvPr id="37892" name="Rectangle 3">
            <a:extLst>
              <a:ext uri="{FF2B5EF4-FFF2-40B4-BE49-F238E27FC236}">
                <a16:creationId xmlns:a16="http://schemas.microsoft.com/office/drawing/2014/main" id="{67BF335A-D470-496B-8928-2625FC5EDA38}"/>
              </a:ext>
            </a:extLst>
          </p:cNvPr>
          <p:cNvSpPr>
            <a:spLocks noGrp="1" noChangeArrowheads="1"/>
          </p:cNvSpPr>
          <p:nvPr>
            <p:ph type="body" idx="1"/>
          </p:nvPr>
        </p:nvSpPr>
        <p:spPr>
          <a:xfrm>
            <a:off x="685800" y="1524000"/>
            <a:ext cx="8262938" cy="4662488"/>
          </a:xfrm>
        </p:spPr>
        <p:txBody>
          <a:bodyPr/>
          <a:lstStyle/>
          <a:p>
            <a:pPr eaLnBrk="1" hangingPunct="1"/>
            <a:r>
              <a:rPr lang="es-CR" altLang="es-ES" dirty="0"/>
              <a:t>Lenguajes compilados</a:t>
            </a:r>
          </a:p>
          <a:p>
            <a:pPr marL="457200" lvl="1" indent="0" eaLnBrk="1" hangingPunct="1">
              <a:buFont typeface="Wingdings" panose="05000000000000000000" pitchFamily="2" charset="2"/>
              <a:buNone/>
            </a:pPr>
            <a:r>
              <a:rPr lang="es-CR" altLang="es-ES" dirty="0"/>
              <a:t>Funcionamiento general de un compilador</a:t>
            </a:r>
            <a:endParaRPr lang="en-US" altLang="es-ES" dirty="0"/>
          </a:p>
        </p:txBody>
      </p:sp>
      <p:sp>
        <p:nvSpPr>
          <p:cNvPr id="37893" name="Rectangle 4">
            <a:extLst>
              <a:ext uri="{FF2B5EF4-FFF2-40B4-BE49-F238E27FC236}">
                <a16:creationId xmlns:a16="http://schemas.microsoft.com/office/drawing/2014/main" id="{369AEC70-8817-4F0C-AC97-C7BB6FA988E4}"/>
              </a:ext>
            </a:extLst>
          </p:cNvPr>
          <p:cNvSpPr>
            <a:spLocks noChangeArrowheads="1"/>
          </p:cNvSpPr>
          <p:nvPr/>
        </p:nvSpPr>
        <p:spPr bwMode="auto">
          <a:xfrm>
            <a:off x="3640138" y="2676525"/>
            <a:ext cx="1219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CR" altLang="es-ES" sz="2200">
                <a:latin typeface="Times New Roman" panose="02020603050405020304" pitchFamily="18" charset="0"/>
              </a:rPr>
              <a:t>Programa</a:t>
            </a:r>
          </a:p>
          <a:p>
            <a:pPr algn="ctr" eaLnBrk="1" hangingPunct="1">
              <a:spcBef>
                <a:spcPct val="0"/>
              </a:spcBef>
              <a:buClrTx/>
              <a:buSzTx/>
              <a:buFontTx/>
              <a:buNone/>
            </a:pPr>
            <a:r>
              <a:rPr lang="es-CR" altLang="es-ES" sz="2200">
                <a:latin typeface="Times New Roman" panose="02020603050405020304" pitchFamily="18" charset="0"/>
              </a:rPr>
              <a:t>fuente</a:t>
            </a:r>
            <a:endParaRPr lang="en-US" altLang="es-ES" sz="2200">
              <a:latin typeface="Times New Roman" panose="02020603050405020304" pitchFamily="18" charset="0"/>
            </a:endParaRPr>
          </a:p>
        </p:txBody>
      </p:sp>
      <p:sp>
        <p:nvSpPr>
          <p:cNvPr id="37894" name="Rectangle 5">
            <a:extLst>
              <a:ext uri="{FF2B5EF4-FFF2-40B4-BE49-F238E27FC236}">
                <a16:creationId xmlns:a16="http://schemas.microsoft.com/office/drawing/2014/main" id="{8964CABC-5EE1-4D46-A68E-6A93C47B8542}"/>
              </a:ext>
            </a:extLst>
          </p:cNvPr>
          <p:cNvSpPr>
            <a:spLocks noChangeArrowheads="1"/>
          </p:cNvSpPr>
          <p:nvPr/>
        </p:nvSpPr>
        <p:spPr bwMode="auto">
          <a:xfrm>
            <a:off x="3352800" y="5435600"/>
            <a:ext cx="19050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CR" altLang="es-ES" sz="2200">
                <a:latin typeface="Times New Roman" panose="02020603050405020304" pitchFamily="18" charset="0"/>
              </a:rPr>
              <a:t>Programa </a:t>
            </a:r>
          </a:p>
          <a:p>
            <a:pPr algn="ctr" eaLnBrk="1" hangingPunct="1">
              <a:spcBef>
                <a:spcPct val="0"/>
              </a:spcBef>
              <a:buClrTx/>
              <a:buSzTx/>
              <a:buFontTx/>
              <a:buNone/>
            </a:pPr>
            <a:r>
              <a:rPr lang="es-CR" altLang="es-ES" sz="2200">
                <a:latin typeface="Times New Roman" panose="02020603050405020304" pitchFamily="18" charset="0"/>
              </a:rPr>
              <a:t>objeto</a:t>
            </a:r>
            <a:endParaRPr lang="en-US" altLang="es-ES" sz="2200">
              <a:latin typeface="Times New Roman" panose="02020603050405020304" pitchFamily="18" charset="0"/>
            </a:endParaRPr>
          </a:p>
        </p:txBody>
      </p:sp>
      <p:sp>
        <p:nvSpPr>
          <p:cNvPr id="37895" name="Oval 7">
            <a:extLst>
              <a:ext uri="{FF2B5EF4-FFF2-40B4-BE49-F238E27FC236}">
                <a16:creationId xmlns:a16="http://schemas.microsoft.com/office/drawing/2014/main" id="{FBBB4DDD-8689-4187-B49F-5E26262F28F5}"/>
              </a:ext>
            </a:extLst>
          </p:cNvPr>
          <p:cNvSpPr>
            <a:spLocks noChangeArrowheads="1"/>
          </p:cNvSpPr>
          <p:nvPr/>
        </p:nvSpPr>
        <p:spPr bwMode="auto">
          <a:xfrm>
            <a:off x="3352800" y="3987800"/>
            <a:ext cx="1981200" cy="9906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CR" altLang="es-ES" sz="2200">
                <a:latin typeface="Times New Roman" panose="02020603050405020304" pitchFamily="18" charset="0"/>
              </a:rPr>
              <a:t>COMPILADOR</a:t>
            </a:r>
            <a:endParaRPr lang="en-US" altLang="es-ES" sz="2200">
              <a:latin typeface="Times New Roman" panose="02020603050405020304" pitchFamily="18" charset="0"/>
            </a:endParaRPr>
          </a:p>
        </p:txBody>
      </p:sp>
      <p:sp>
        <p:nvSpPr>
          <p:cNvPr id="37896" name="Line 8">
            <a:extLst>
              <a:ext uri="{FF2B5EF4-FFF2-40B4-BE49-F238E27FC236}">
                <a16:creationId xmlns:a16="http://schemas.microsoft.com/office/drawing/2014/main" id="{CD4D6A39-626F-4272-AA38-0455DA4D5D7B}"/>
              </a:ext>
            </a:extLst>
          </p:cNvPr>
          <p:cNvSpPr>
            <a:spLocks noChangeShapeType="1"/>
          </p:cNvSpPr>
          <p:nvPr/>
        </p:nvSpPr>
        <p:spPr bwMode="auto">
          <a:xfrm>
            <a:off x="4267200" y="3606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37897" name="Line 9">
            <a:extLst>
              <a:ext uri="{FF2B5EF4-FFF2-40B4-BE49-F238E27FC236}">
                <a16:creationId xmlns:a16="http://schemas.microsoft.com/office/drawing/2014/main" id="{86407EDC-7E83-473D-B86B-E54733AB5154}"/>
              </a:ext>
            </a:extLst>
          </p:cNvPr>
          <p:cNvSpPr>
            <a:spLocks noChangeShapeType="1"/>
          </p:cNvSpPr>
          <p:nvPr/>
        </p:nvSpPr>
        <p:spPr bwMode="auto">
          <a:xfrm>
            <a:off x="4343400" y="4978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37898" name="1 CuadroTexto">
            <a:extLst>
              <a:ext uri="{FF2B5EF4-FFF2-40B4-BE49-F238E27FC236}">
                <a16:creationId xmlns:a16="http://schemas.microsoft.com/office/drawing/2014/main" id="{089AD303-6F3A-4F81-BCAE-32EE7B09654F}"/>
              </a:ext>
            </a:extLst>
          </p:cNvPr>
          <p:cNvSpPr txBox="1">
            <a:spLocks noChangeArrowheads="1"/>
          </p:cNvSpPr>
          <p:nvPr/>
        </p:nvSpPr>
        <p:spPr bwMode="auto">
          <a:xfrm>
            <a:off x="5392738" y="4040981"/>
            <a:ext cx="3614738"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ES" altLang="es-ES" sz="2000" dirty="0">
                <a:latin typeface="Times New Roman" panose="02020603050405020304" pitchFamily="18" charset="0"/>
              </a:rPr>
              <a:t>Analiza sintaxis</a:t>
            </a:r>
          </a:p>
          <a:p>
            <a:pPr algn="ctr" eaLnBrk="1" hangingPunct="1">
              <a:spcBef>
                <a:spcPct val="0"/>
              </a:spcBef>
              <a:buClrTx/>
              <a:buSzTx/>
              <a:buFontTx/>
              <a:buNone/>
            </a:pPr>
            <a:endParaRPr lang="es-ES" altLang="es-ES" sz="2000" dirty="0">
              <a:latin typeface="Times New Roman" panose="02020603050405020304" pitchFamily="18" charset="0"/>
            </a:endParaRPr>
          </a:p>
          <a:p>
            <a:pPr algn="ctr" eaLnBrk="1" hangingPunct="1">
              <a:spcBef>
                <a:spcPct val="0"/>
              </a:spcBef>
              <a:buClrTx/>
              <a:buSzTx/>
              <a:buFontTx/>
              <a:buNone/>
            </a:pPr>
            <a:r>
              <a:rPr lang="es-ES" altLang="es-ES" sz="2000" dirty="0">
                <a:latin typeface="Times New Roman" panose="02020603050405020304" pitchFamily="18" charset="0"/>
              </a:rPr>
              <a:t>Convierte a lenguaje de máquina</a:t>
            </a:r>
          </a:p>
          <a:p>
            <a:pPr algn="ctr" eaLnBrk="1" hangingPunct="1">
              <a:spcBef>
                <a:spcPct val="0"/>
              </a:spcBef>
              <a:buClrTx/>
              <a:buSzTx/>
              <a:buFontTx/>
              <a:buNone/>
            </a:pPr>
            <a:endParaRPr lang="es-ES" altLang="es-ES" sz="2000" dirty="0">
              <a:latin typeface="Times New Roman" panose="02020603050405020304" pitchFamily="18" charset="0"/>
            </a:endParaRPr>
          </a:p>
          <a:p>
            <a:pPr algn="ctr" eaLnBrk="1" hangingPunct="1">
              <a:spcBef>
                <a:spcPct val="0"/>
              </a:spcBef>
              <a:buClrTx/>
              <a:buSzTx/>
              <a:buFontTx/>
              <a:buNone/>
            </a:pPr>
            <a:endParaRPr lang="es-ES" altLang="es-ES" sz="2000" dirty="0">
              <a:latin typeface="Times New Roman" panose="02020603050405020304" pitchFamily="18" charset="0"/>
            </a:endParaRPr>
          </a:p>
          <a:p>
            <a:pPr algn="ctr" eaLnBrk="1" hangingPunct="1">
              <a:spcBef>
                <a:spcPct val="0"/>
              </a:spcBef>
              <a:buClrTx/>
              <a:buSzTx/>
              <a:buFontTx/>
              <a:buNone/>
            </a:pPr>
            <a:endParaRPr lang="es-ES" altLang="es-ES" sz="2000" dirty="0">
              <a:latin typeface="Times New Roman" panose="02020603050405020304" pitchFamily="18" charset="0"/>
            </a:endParaRPr>
          </a:p>
          <a:p>
            <a:pPr algn="ctr" eaLnBrk="1" hangingPunct="1">
              <a:spcBef>
                <a:spcPct val="0"/>
              </a:spcBef>
              <a:buClrTx/>
              <a:buSzTx/>
              <a:buFontTx/>
              <a:buNone/>
            </a:pPr>
            <a:r>
              <a:rPr lang="es-ES" altLang="es-ES" sz="2000" dirty="0">
                <a:latin typeface="Times New Roman" panose="02020603050405020304" pitchFamily="18" charset="0"/>
                <a:sym typeface="Wingdings" panose="05000000000000000000" pitchFamily="2" charset="2"/>
              </a:rPr>
              <a:t> Programa a ejecutar</a:t>
            </a:r>
            <a:endParaRPr lang="es-ES" altLang="es-ES" sz="2000" dirty="0">
              <a:latin typeface="Times New Roman" panose="02020603050405020304" pitchFamily="18" charset="0"/>
            </a:endParaRPr>
          </a:p>
          <a:p>
            <a:pPr algn="ctr" eaLnBrk="1" hangingPunct="1">
              <a:spcBef>
                <a:spcPct val="0"/>
              </a:spcBef>
              <a:buClrTx/>
              <a:buSzTx/>
              <a:buFontTx/>
              <a:buNone/>
            </a:pPr>
            <a:endParaRPr lang="es-ES" altLang="es-ES" sz="2200" dirty="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5 Marcador de número de diapositiva">
            <a:extLst>
              <a:ext uri="{FF2B5EF4-FFF2-40B4-BE49-F238E27FC236}">
                <a16:creationId xmlns:a16="http://schemas.microsoft.com/office/drawing/2014/main" id="{6F60BD40-B32C-4B3F-97E8-A54A346979CD}"/>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12291" name="Rectangle 2">
            <a:extLst>
              <a:ext uri="{FF2B5EF4-FFF2-40B4-BE49-F238E27FC236}">
                <a16:creationId xmlns:a16="http://schemas.microsoft.com/office/drawing/2014/main" id="{CBF203AE-0BDD-49F7-94CC-101F8C90F8DE}"/>
              </a:ext>
            </a:extLst>
          </p:cNvPr>
          <p:cNvSpPr>
            <a:spLocks noGrp="1" noChangeArrowheads="1"/>
          </p:cNvSpPr>
          <p:nvPr>
            <p:ph type="title"/>
          </p:nvPr>
        </p:nvSpPr>
        <p:spPr>
          <a:xfrm>
            <a:off x="871538" y="730250"/>
            <a:ext cx="8162925" cy="641350"/>
          </a:xfrm>
        </p:spPr>
        <p:txBody>
          <a:bodyPr/>
          <a:lstStyle/>
          <a:p>
            <a:pPr eaLnBrk="1" hangingPunct="1"/>
            <a:r>
              <a:rPr lang="es-CR" altLang="es-ES">
                <a:latin typeface="Aharoni" panose="02010803020104030203" pitchFamily="2" charset="-79"/>
                <a:cs typeface="Aharoni" panose="02010803020104030203" pitchFamily="2" charset="-79"/>
              </a:rPr>
              <a:t>TABLA DE CONTENIDO</a:t>
            </a:r>
            <a:endParaRPr lang="en-US" altLang="es-ES">
              <a:latin typeface="Aharoni" panose="02010803020104030203" pitchFamily="2" charset="-79"/>
              <a:cs typeface="Aharoni" panose="02010803020104030203" pitchFamily="2" charset="-79"/>
            </a:endParaRPr>
          </a:p>
        </p:txBody>
      </p:sp>
      <p:sp>
        <p:nvSpPr>
          <p:cNvPr id="12292" name="Rectangle 3">
            <a:extLst>
              <a:ext uri="{FF2B5EF4-FFF2-40B4-BE49-F238E27FC236}">
                <a16:creationId xmlns:a16="http://schemas.microsoft.com/office/drawing/2014/main" id="{1322C05C-5081-439D-AB41-6CE31F276D2F}"/>
              </a:ext>
            </a:extLst>
          </p:cNvPr>
          <p:cNvSpPr>
            <a:spLocks noGrp="1" noChangeArrowheads="1"/>
          </p:cNvSpPr>
          <p:nvPr>
            <p:ph type="body" idx="1"/>
          </p:nvPr>
        </p:nvSpPr>
        <p:spPr>
          <a:xfrm>
            <a:off x="671513" y="1409700"/>
            <a:ext cx="8458200" cy="4724400"/>
          </a:xfrm>
        </p:spPr>
        <p:txBody>
          <a:bodyPr/>
          <a:lstStyle/>
          <a:p>
            <a:pPr eaLnBrk="1" hangingPunct="1"/>
            <a:r>
              <a:rPr lang="es-MX" altLang="es-ES" sz="2400" dirty="0"/>
              <a:t>Definiciones básicas</a:t>
            </a:r>
          </a:p>
          <a:p>
            <a:pPr eaLnBrk="1" hangingPunct="1"/>
            <a:r>
              <a:rPr lang="es-MX" altLang="es-ES" sz="2400" dirty="0"/>
              <a:t>Lenguajes de programación de computadoras</a:t>
            </a:r>
          </a:p>
          <a:p>
            <a:pPr eaLnBrk="1" hangingPunct="1"/>
            <a:r>
              <a:rPr lang="es-MX" altLang="es-ES" sz="2400" dirty="0"/>
              <a:t>Compiladores e intérpretes</a:t>
            </a:r>
          </a:p>
          <a:p>
            <a:pPr eaLnBrk="1" hangingPunct="1"/>
            <a:r>
              <a:rPr lang="es-MX" altLang="es-ES" sz="2400" dirty="0"/>
              <a:t>Estructura general de un programa</a:t>
            </a:r>
          </a:p>
          <a:p>
            <a:pPr eaLnBrk="1" hangingPunct="1"/>
            <a:r>
              <a:rPr lang="es-MX" altLang="es-ES" sz="2400" dirty="0"/>
              <a:t>Grupos de instrucciones básicas de un programa</a:t>
            </a:r>
          </a:p>
          <a:p>
            <a:pPr eaLnBrk="1" hangingPunct="1"/>
            <a:r>
              <a:rPr lang="es-MX" altLang="es-ES" sz="2400" dirty="0"/>
              <a:t>Metodología general para la solución de problemas</a:t>
            </a:r>
          </a:p>
          <a:p>
            <a:pPr eaLnBrk="1" hangingPunct="1"/>
            <a:r>
              <a:rPr lang="es-MX" altLang="es-ES" sz="2400" dirty="0"/>
              <a:t>Metodología para el desarrollo de programas</a:t>
            </a:r>
          </a:p>
          <a:p>
            <a:pPr eaLnBrk="1" hangingPunct="1"/>
            <a:r>
              <a:rPr lang="es-MX" altLang="es-ES" sz="2400" dirty="0"/>
              <a:t>Tipos de errores en los programas</a:t>
            </a:r>
          </a:p>
          <a:p>
            <a:pPr eaLnBrk="1" hangingPunct="1"/>
            <a:r>
              <a:rPr lang="es-MX" altLang="es-ES" sz="2400" dirty="0"/>
              <a:t>Mantenimiento de programas</a:t>
            </a:r>
            <a:endParaRPr lang="es-419" altLang="es-E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5 Marcador de número de diapositiva">
            <a:extLst>
              <a:ext uri="{FF2B5EF4-FFF2-40B4-BE49-F238E27FC236}">
                <a16:creationId xmlns:a16="http://schemas.microsoft.com/office/drawing/2014/main" id="{A4061690-82F5-4C6D-BA45-814644A8ED12}"/>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38915" name="Rectangle 2">
            <a:extLst>
              <a:ext uri="{FF2B5EF4-FFF2-40B4-BE49-F238E27FC236}">
                <a16:creationId xmlns:a16="http://schemas.microsoft.com/office/drawing/2014/main" id="{7783DC19-45D0-4A75-9B30-A26F01DFE2E0}"/>
              </a:ext>
            </a:extLst>
          </p:cNvPr>
          <p:cNvSpPr>
            <a:spLocks noGrp="1" noChangeArrowheads="1"/>
          </p:cNvSpPr>
          <p:nvPr>
            <p:ph type="title"/>
          </p:nvPr>
        </p:nvSpPr>
        <p:spPr/>
        <p:txBody>
          <a:bodyPr/>
          <a:lstStyle/>
          <a:p>
            <a:pPr eaLnBrk="1" hangingPunct="1"/>
            <a:endParaRPr lang="en-US" altLang="es-ES"/>
          </a:p>
        </p:txBody>
      </p:sp>
      <p:sp>
        <p:nvSpPr>
          <p:cNvPr id="35844" name="Rectangle 3">
            <a:extLst>
              <a:ext uri="{FF2B5EF4-FFF2-40B4-BE49-F238E27FC236}">
                <a16:creationId xmlns:a16="http://schemas.microsoft.com/office/drawing/2014/main" id="{E6CB6BA7-41BD-4EAE-BCF2-BF6BB2308243}"/>
              </a:ext>
            </a:extLst>
          </p:cNvPr>
          <p:cNvSpPr>
            <a:spLocks noGrp="1" noChangeArrowheads="1"/>
          </p:cNvSpPr>
          <p:nvPr>
            <p:ph type="body" idx="1"/>
          </p:nvPr>
        </p:nvSpPr>
        <p:spPr/>
        <p:txBody>
          <a:bodyPr/>
          <a:lstStyle/>
          <a:p>
            <a:pPr eaLnBrk="1" hangingPunct="1">
              <a:defRPr/>
            </a:pPr>
            <a:r>
              <a:rPr lang="es-CR" altLang="es-ES" dirty="0"/>
              <a:t>Lenguajes interpretados</a:t>
            </a:r>
          </a:p>
          <a:p>
            <a:pPr eaLnBrk="1" hangingPunct="1">
              <a:defRPr/>
            </a:pPr>
            <a:endParaRPr lang="es-CR" altLang="es-ES" sz="1000" dirty="0"/>
          </a:p>
          <a:p>
            <a:pPr lvl="1" eaLnBrk="1" hangingPunct="1">
              <a:defRPr/>
            </a:pPr>
            <a:r>
              <a:rPr lang="es-CR" altLang="es-ES" dirty="0"/>
              <a:t>No necesitan la fase de compilación, no hay programa objeto</a:t>
            </a:r>
          </a:p>
          <a:p>
            <a:pPr marL="457200" lvl="1" indent="0" eaLnBrk="1" hangingPunct="1">
              <a:buFont typeface="Wingdings" panose="05000000000000000000" pitchFamily="2" charset="2"/>
              <a:buNone/>
              <a:defRPr/>
            </a:pPr>
            <a:endParaRPr lang="es-CR" altLang="es-ES" sz="1000" dirty="0"/>
          </a:p>
          <a:p>
            <a:pPr lvl="1" eaLnBrk="1" hangingPunct="1">
              <a:defRPr/>
            </a:pPr>
            <a:r>
              <a:rPr lang="es-CR" altLang="es-ES" dirty="0"/>
              <a:t>Se ejecuta el programa fuente</a:t>
            </a:r>
          </a:p>
          <a:p>
            <a:pPr lvl="1" eaLnBrk="1" hangingPunct="1">
              <a:defRPr/>
            </a:pPr>
            <a:endParaRPr lang="es-CR" altLang="es-ES" sz="1000" dirty="0"/>
          </a:p>
          <a:p>
            <a:pPr lvl="1" eaLnBrk="1" hangingPunct="1">
              <a:defRPr/>
            </a:pPr>
            <a:r>
              <a:rPr lang="es-CR" altLang="es-ES" dirty="0"/>
              <a:t>Proceso cada vez que se ejecuta una instrucción </a:t>
            </a:r>
          </a:p>
          <a:p>
            <a:pPr lvl="2" eaLnBrk="1" hangingPunct="1">
              <a:defRPr/>
            </a:pPr>
            <a:r>
              <a:rPr lang="es-CR" altLang="es-ES" dirty="0"/>
              <a:t>Analiza sintaxis</a:t>
            </a:r>
          </a:p>
          <a:p>
            <a:pPr lvl="2" eaLnBrk="1" hangingPunct="1">
              <a:defRPr/>
            </a:pPr>
            <a:r>
              <a:rPr lang="es-CR" altLang="es-ES" dirty="0"/>
              <a:t>Convierte a lenguaje de máquina</a:t>
            </a:r>
            <a:endParaRPr lang="es-419" altLang="es-ES" dirty="0"/>
          </a:p>
          <a:p>
            <a:pPr lvl="2" eaLnBrk="1" hangingPunct="1">
              <a:defRPr/>
            </a:pPr>
            <a:r>
              <a:rPr lang="es-ES" altLang="es-ES" dirty="0"/>
              <a:t>E</a:t>
            </a:r>
            <a:r>
              <a:rPr lang="es-419" altLang="es-ES" dirty="0" err="1"/>
              <a:t>jecuta</a:t>
            </a:r>
            <a:r>
              <a:rPr lang="es-419" altLang="es-ES" dirty="0"/>
              <a:t> instrucción</a:t>
            </a:r>
            <a:endParaRPr lang="en-US" altLang="es-E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5 Marcador de número de diapositiva">
            <a:extLst>
              <a:ext uri="{FF2B5EF4-FFF2-40B4-BE49-F238E27FC236}">
                <a16:creationId xmlns:a16="http://schemas.microsoft.com/office/drawing/2014/main" id="{4FEA6ECD-373B-4B08-8649-2E283CA7C58A}"/>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39939" name="Rectangle 2">
            <a:extLst>
              <a:ext uri="{FF2B5EF4-FFF2-40B4-BE49-F238E27FC236}">
                <a16:creationId xmlns:a16="http://schemas.microsoft.com/office/drawing/2014/main" id="{FBD528D0-4740-40B1-85B8-E3622569934B}"/>
              </a:ext>
            </a:extLst>
          </p:cNvPr>
          <p:cNvSpPr>
            <a:spLocks noGrp="1" noChangeArrowheads="1"/>
          </p:cNvSpPr>
          <p:nvPr>
            <p:ph type="title"/>
          </p:nvPr>
        </p:nvSpPr>
        <p:spPr/>
        <p:txBody>
          <a:bodyPr/>
          <a:lstStyle/>
          <a:p>
            <a:pPr eaLnBrk="1" hangingPunct="1"/>
            <a:endParaRPr lang="en-US" altLang="es-ES"/>
          </a:p>
        </p:txBody>
      </p:sp>
      <p:sp>
        <p:nvSpPr>
          <p:cNvPr id="36868" name="Rectangle 3">
            <a:extLst>
              <a:ext uri="{FF2B5EF4-FFF2-40B4-BE49-F238E27FC236}">
                <a16:creationId xmlns:a16="http://schemas.microsoft.com/office/drawing/2014/main" id="{DD713E7F-7674-4084-B2D5-274FB1DFF550}"/>
              </a:ext>
            </a:extLst>
          </p:cNvPr>
          <p:cNvSpPr>
            <a:spLocks noGrp="1" noChangeArrowheads="1"/>
          </p:cNvSpPr>
          <p:nvPr>
            <p:ph type="body" idx="1"/>
          </p:nvPr>
        </p:nvSpPr>
        <p:spPr/>
        <p:txBody>
          <a:bodyPr/>
          <a:lstStyle/>
          <a:p>
            <a:pPr lvl="1" eaLnBrk="1" hangingPunct="1">
              <a:defRPr/>
            </a:pPr>
            <a:r>
              <a:rPr lang="es-CR" altLang="es-ES" dirty="0"/>
              <a:t>Funcionamiento general de un intérprete</a:t>
            </a:r>
          </a:p>
          <a:p>
            <a:pPr marL="457200" lvl="1" indent="0" eaLnBrk="1" hangingPunct="1">
              <a:buFont typeface="Wingdings" panose="05000000000000000000" pitchFamily="2" charset="2"/>
              <a:buNone/>
              <a:defRPr/>
            </a:pPr>
            <a:r>
              <a:rPr lang="es-CR" altLang="es-ES" dirty="0"/>
              <a:t>                               </a:t>
            </a:r>
            <a:r>
              <a:rPr lang="es-CR" altLang="es-ES" sz="2400" dirty="0">
                <a:sym typeface="Wingdings" panose="05000000000000000000" pitchFamily="2" charset="2"/>
              </a:rPr>
              <a:t> programa a ejecutar</a:t>
            </a:r>
            <a:endParaRPr lang="en-US" altLang="es-ES" sz="2400" dirty="0"/>
          </a:p>
        </p:txBody>
      </p:sp>
      <p:sp>
        <p:nvSpPr>
          <p:cNvPr id="39941" name="Rectangle 4">
            <a:extLst>
              <a:ext uri="{FF2B5EF4-FFF2-40B4-BE49-F238E27FC236}">
                <a16:creationId xmlns:a16="http://schemas.microsoft.com/office/drawing/2014/main" id="{23656AA1-5035-408A-A582-400EDBD58645}"/>
              </a:ext>
            </a:extLst>
          </p:cNvPr>
          <p:cNvSpPr>
            <a:spLocks noChangeArrowheads="1"/>
          </p:cNvSpPr>
          <p:nvPr/>
        </p:nvSpPr>
        <p:spPr bwMode="auto">
          <a:xfrm>
            <a:off x="3657600" y="2286000"/>
            <a:ext cx="1219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CR" altLang="es-ES" sz="2200">
                <a:latin typeface="Times New Roman" panose="02020603050405020304" pitchFamily="18" charset="0"/>
              </a:rPr>
              <a:t>Programa</a:t>
            </a:r>
          </a:p>
          <a:p>
            <a:pPr algn="ctr" eaLnBrk="1" hangingPunct="1">
              <a:spcBef>
                <a:spcPct val="0"/>
              </a:spcBef>
              <a:buClrTx/>
              <a:buSzTx/>
              <a:buFontTx/>
              <a:buNone/>
            </a:pPr>
            <a:r>
              <a:rPr lang="es-CR" altLang="es-ES" sz="2200">
                <a:latin typeface="Times New Roman" panose="02020603050405020304" pitchFamily="18" charset="0"/>
              </a:rPr>
              <a:t>fuente</a:t>
            </a:r>
            <a:endParaRPr lang="en-US" altLang="es-ES" sz="2200">
              <a:latin typeface="Times New Roman" panose="02020603050405020304" pitchFamily="18" charset="0"/>
            </a:endParaRPr>
          </a:p>
        </p:txBody>
      </p:sp>
      <p:sp>
        <p:nvSpPr>
          <p:cNvPr id="39942" name="Oval 7">
            <a:extLst>
              <a:ext uri="{FF2B5EF4-FFF2-40B4-BE49-F238E27FC236}">
                <a16:creationId xmlns:a16="http://schemas.microsoft.com/office/drawing/2014/main" id="{453969DC-DD4C-4F95-971E-3AB0533E12E4}"/>
              </a:ext>
            </a:extLst>
          </p:cNvPr>
          <p:cNvSpPr>
            <a:spLocks noChangeArrowheads="1"/>
          </p:cNvSpPr>
          <p:nvPr/>
        </p:nvSpPr>
        <p:spPr bwMode="auto">
          <a:xfrm>
            <a:off x="3048000" y="3581400"/>
            <a:ext cx="2286000" cy="9906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n-US" altLang="es-ES" sz="2200">
                <a:latin typeface="Times New Roman" panose="02020603050405020304" pitchFamily="18" charset="0"/>
              </a:rPr>
              <a:t>INTERPRETADOR</a:t>
            </a:r>
          </a:p>
        </p:txBody>
      </p:sp>
      <p:sp>
        <p:nvSpPr>
          <p:cNvPr id="39943" name="Line 8">
            <a:extLst>
              <a:ext uri="{FF2B5EF4-FFF2-40B4-BE49-F238E27FC236}">
                <a16:creationId xmlns:a16="http://schemas.microsoft.com/office/drawing/2014/main" id="{684484B4-A807-4D15-A603-B6F0C5AC3D0C}"/>
              </a:ext>
            </a:extLst>
          </p:cNvPr>
          <p:cNvSpPr>
            <a:spLocks noChangeShapeType="1"/>
          </p:cNvSpPr>
          <p:nvPr/>
        </p:nvSpPr>
        <p:spPr bwMode="auto">
          <a:xfrm>
            <a:off x="4267200" y="3200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39944" name="1 CuadroTexto">
            <a:extLst>
              <a:ext uri="{FF2B5EF4-FFF2-40B4-BE49-F238E27FC236}">
                <a16:creationId xmlns:a16="http://schemas.microsoft.com/office/drawing/2014/main" id="{4B472637-94A5-41B6-9FA6-C7DEAF9851F2}"/>
              </a:ext>
            </a:extLst>
          </p:cNvPr>
          <p:cNvSpPr txBox="1">
            <a:spLocks noChangeArrowheads="1"/>
          </p:cNvSpPr>
          <p:nvPr/>
        </p:nvSpPr>
        <p:spPr bwMode="auto">
          <a:xfrm>
            <a:off x="5284788" y="3590925"/>
            <a:ext cx="35560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ES" altLang="es-ES" sz="2000">
                <a:latin typeface="Times New Roman" panose="02020603050405020304" pitchFamily="18" charset="0"/>
              </a:rPr>
              <a:t>Analiza sintaxis</a:t>
            </a:r>
          </a:p>
          <a:p>
            <a:pPr algn="ctr" eaLnBrk="1" hangingPunct="1">
              <a:spcBef>
                <a:spcPct val="0"/>
              </a:spcBef>
              <a:buClrTx/>
              <a:buSzTx/>
              <a:buFontTx/>
              <a:buNone/>
            </a:pPr>
            <a:endParaRPr lang="es-ES" altLang="es-ES" sz="2000">
              <a:latin typeface="Times New Roman" panose="02020603050405020304" pitchFamily="18" charset="0"/>
            </a:endParaRPr>
          </a:p>
          <a:p>
            <a:pPr algn="ctr" eaLnBrk="1" hangingPunct="1">
              <a:spcBef>
                <a:spcPct val="0"/>
              </a:spcBef>
              <a:buClrTx/>
              <a:buSzTx/>
              <a:buFontTx/>
              <a:buNone/>
            </a:pPr>
            <a:r>
              <a:rPr lang="es-ES" altLang="es-ES" sz="2000">
                <a:latin typeface="Times New Roman" panose="02020603050405020304" pitchFamily="18" charset="0"/>
              </a:rPr>
              <a:t>Convierte a lenguaje de máquina</a:t>
            </a:r>
          </a:p>
          <a:p>
            <a:pPr algn="ctr" eaLnBrk="1" hangingPunct="1">
              <a:spcBef>
                <a:spcPct val="0"/>
              </a:spcBef>
              <a:buClrTx/>
              <a:buSzTx/>
              <a:buFontTx/>
              <a:buNone/>
            </a:pPr>
            <a:endParaRPr lang="es-ES" altLang="es-ES" sz="2000">
              <a:latin typeface="Times New Roman" panose="02020603050405020304" pitchFamily="18" charset="0"/>
            </a:endParaRPr>
          </a:p>
          <a:p>
            <a:pPr algn="ctr" eaLnBrk="1" hangingPunct="1">
              <a:spcBef>
                <a:spcPct val="0"/>
              </a:spcBef>
              <a:buClrTx/>
              <a:buSzTx/>
              <a:buFontTx/>
              <a:buNone/>
            </a:pPr>
            <a:r>
              <a:rPr lang="es-ES" altLang="es-ES" sz="2000">
                <a:latin typeface="Times New Roman" panose="02020603050405020304" pitchFamily="18" charset="0"/>
              </a:rPr>
              <a:t>Ejecuta instrucción</a:t>
            </a:r>
          </a:p>
          <a:p>
            <a:pPr algn="ctr" eaLnBrk="1" hangingPunct="1">
              <a:spcBef>
                <a:spcPct val="0"/>
              </a:spcBef>
              <a:buClrTx/>
              <a:buSzTx/>
              <a:buFontTx/>
              <a:buNone/>
            </a:pPr>
            <a:endParaRPr lang="es-ES" altLang="es-ES" sz="2000">
              <a:latin typeface="Times New Roman" panose="02020603050405020304" pitchFamily="18" charset="0"/>
            </a:endParaRPr>
          </a:p>
          <a:p>
            <a:pPr algn="ctr" eaLnBrk="1" hangingPunct="1">
              <a:spcBef>
                <a:spcPct val="0"/>
              </a:spcBef>
              <a:buClrTx/>
              <a:buSzTx/>
              <a:buFontTx/>
              <a:buNone/>
            </a:pPr>
            <a:endParaRPr lang="es-ES" altLang="es-ES" sz="220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5 Marcador de número de diapositiva">
            <a:extLst>
              <a:ext uri="{FF2B5EF4-FFF2-40B4-BE49-F238E27FC236}">
                <a16:creationId xmlns:a16="http://schemas.microsoft.com/office/drawing/2014/main" id="{552E462D-5EEB-4DC4-B18B-DE5866831083}"/>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40963" name="Rectangle 2">
            <a:extLst>
              <a:ext uri="{FF2B5EF4-FFF2-40B4-BE49-F238E27FC236}">
                <a16:creationId xmlns:a16="http://schemas.microsoft.com/office/drawing/2014/main" id="{34083AF0-964F-4AB3-9F07-C60814D4FA90}"/>
              </a:ext>
            </a:extLst>
          </p:cNvPr>
          <p:cNvSpPr>
            <a:spLocks noGrp="1" noChangeArrowheads="1"/>
          </p:cNvSpPr>
          <p:nvPr>
            <p:ph type="title"/>
          </p:nvPr>
        </p:nvSpPr>
        <p:spPr>
          <a:xfrm>
            <a:off x="871538" y="171450"/>
            <a:ext cx="8162925" cy="1200150"/>
          </a:xfrm>
        </p:spPr>
        <p:txBody>
          <a:bodyPr/>
          <a:lstStyle/>
          <a:p>
            <a:pPr eaLnBrk="1" hangingPunct="1"/>
            <a:r>
              <a:rPr lang="en-US" altLang="es-ES"/>
              <a:t>ESTRUCTURA GENERAL</a:t>
            </a:r>
            <a:br>
              <a:rPr lang="en-US" altLang="es-ES"/>
            </a:br>
            <a:r>
              <a:rPr lang="en-US" altLang="es-ES"/>
              <a:t>DE UN PROGRAMA</a:t>
            </a:r>
          </a:p>
        </p:txBody>
      </p:sp>
      <p:sp>
        <p:nvSpPr>
          <p:cNvPr id="40964" name="Rectangle 3">
            <a:extLst>
              <a:ext uri="{FF2B5EF4-FFF2-40B4-BE49-F238E27FC236}">
                <a16:creationId xmlns:a16="http://schemas.microsoft.com/office/drawing/2014/main" id="{E5246D79-624C-4E43-A9F9-1ADF60DC5C2D}"/>
              </a:ext>
            </a:extLst>
          </p:cNvPr>
          <p:cNvSpPr>
            <a:spLocks noGrp="1" noChangeArrowheads="1"/>
          </p:cNvSpPr>
          <p:nvPr>
            <p:ph type="body" idx="1"/>
          </p:nvPr>
        </p:nvSpPr>
        <p:spPr/>
        <p:txBody>
          <a:bodyPr/>
          <a:lstStyle/>
          <a:p>
            <a:pPr eaLnBrk="1" hangingPunct="1"/>
            <a:endParaRPr lang="en-US" altLang="es-ES" dirty="0"/>
          </a:p>
          <a:p>
            <a:pPr eaLnBrk="1" hangingPunct="1"/>
            <a:endParaRPr lang="en-US" altLang="es-ES" dirty="0"/>
          </a:p>
          <a:p>
            <a:pPr eaLnBrk="1" hangingPunct="1"/>
            <a:endParaRPr lang="en-US" altLang="es-ES" dirty="0"/>
          </a:p>
          <a:p>
            <a:pPr eaLnBrk="1" hangingPunct="1"/>
            <a:endParaRPr lang="en-US" altLang="es-ES" dirty="0"/>
          </a:p>
          <a:p>
            <a:pPr eaLnBrk="1" hangingPunct="1"/>
            <a:endParaRPr lang="en-US" altLang="es-ES" dirty="0"/>
          </a:p>
          <a:p>
            <a:pPr marL="914400" lvl="2" indent="0" eaLnBrk="1" hangingPunct="1">
              <a:buNone/>
            </a:pPr>
            <a:endParaRPr lang="en-US" altLang="es-ES" dirty="0"/>
          </a:p>
          <a:p>
            <a:pPr lvl="8"/>
            <a:endParaRPr lang="en-US" altLang="es-ES" dirty="0"/>
          </a:p>
          <a:p>
            <a:pPr marL="3657600" lvl="8" indent="0">
              <a:buNone/>
            </a:pPr>
            <a:r>
              <a:rPr lang="en-US" altLang="es-ES" dirty="0"/>
              <a:t>   </a:t>
            </a:r>
            <a:r>
              <a:rPr lang="en-US" altLang="es-ES" dirty="0" err="1"/>
              <a:t>Ejemplo</a:t>
            </a:r>
            <a:r>
              <a:rPr lang="en-US" altLang="es-ES" dirty="0"/>
              <a:t>: valor </a:t>
            </a:r>
            <a:r>
              <a:rPr lang="en-US" altLang="es-ES" dirty="0" err="1"/>
              <a:t>absoluto</a:t>
            </a:r>
            <a:endParaRPr lang="en-US" altLang="es-ES" dirty="0"/>
          </a:p>
        </p:txBody>
      </p:sp>
      <p:sp>
        <p:nvSpPr>
          <p:cNvPr id="40965" name="Oval 4">
            <a:extLst>
              <a:ext uri="{FF2B5EF4-FFF2-40B4-BE49-F238E27FC236}">
                <a16:creationId xmlns:a16="http://schemas.microsoft.com/office/drawing/2014/main" id="{E87ECA21-0028-4ADD-95F2-E3D43D7825A4}"/>
              </a:ext>
            </a:extLst>
          </p:cNvPr>
          <p:cNvSpPr>
            <a:spLocks noChangeArrowheads="1"/>
          </p:cNvSpPr>
          <p:nvPr/>
        </p:nvSpPr>
        <p:spPr bwMode="auto">
          <a:xfrm>
            <a:off x="3657600" y="2971800"/>
            <a:ext cx="1371600" cy="1143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MX" altLang="es-ES" sz="2200">
                <a:latin typeface="Times New Roman" panose="02020603050405020304" pitchFamily="18" charset="0"/>
              </a:rPr>
              <a:t>Proceso</a:t>
            </a:r>
            <a:endParaRPr lang="en-US" altLang="es-ES" sz="2200">
              <a:latin typeface="Times New Roman" panose="02020603050405020304" pitchFamily="18" charset="0"/>
            </a:endParaRPr>
          </a:p>
        </p:txBody>
      </p:sp>
      <p:sp>
        <p:nvSpPr>
          <p:cNvPr id="40966" name="Rectangle 5">
            <a:extLst>
              <a:ext uri="{FF2B5EF4-FFF2-40B4-BE49-F238E27FC236}">
                <a16:creationId xmlns:a16="http://schemas.microsoft.com/office/drawing/2014/main" id="{89DB08AF-875E-4CE4-B9EE-6FE5F0498A25}"/>
              </a:ext>
            </a:extLst>
          </p:cNvPr>
          <p:cNvSpPr>
            <a:spLocks noChangeArrowheads="1"/>
          </p:cNvSpPr>
          <p:nvPr/>
        </p:nvSpPr>
        <p:spPr bwMode="auto">
          <a:xfrm>
            <a:off x="1219200" y="3200400"/>
            <a:ext cx="1371600" cy="685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MX" altLang="es-ES" sz="2200">
                <a:latin typeface="Times New Roman" panose="02020603050405020304" pitchFamily="18" charset="0"/>
              </a:rPr>
              <a:t>Entradas</a:t>
            </a:r>
            <a:endParaRPr lang="en-US" altLang="es-ES" sz="2200">
              <a:latin typeface="Times New Roman" panose="02020603050405020304" pitchFamily="18" charset="0"/>
            </a:endParaRPr>
          </a:p>
        </p:txBody>
      </p:sp>
      <p:sp>
        <p:nvSpPr>
          <p:cNvPr id="40967" name="Rectangle 6">
            <a:extLst>
              <a:ext uri="{FF2B5EF4-FFF2-40B4-BE49-F238E27FC236}">
                <a16:creationId xmlns:a16="http://schemas.microsoft.com/office/drawing/2014/main" id="{3AAA37AE-6A59-4364-A5F7-A8DA244BB6E9}"/>
              </a:ext>
            </a:extLst>
          </p:cNvPr>
          <p:cNvSpPr>
            <a:spLocks noChangeArrowheads="1"/>
          </p:cNvSpPr>
          <p:nvPr/>
        </p:nvSpPr>
        <p:spPr bwMode="auto">
          <a:xfrm>
            <a:off x="6019800" y="3124200"/>
            <a:ext cx="2286000" cy="685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MX" altLang="es-ES" sz="2200">
                <a:latin typeface="Times New Roman" panose="02020603050405020304" pitchFamily="18" charset="0"/>
              </a:rPr>
              <a:t>Salidas </a:t>
            </a:r>
          </a:p>
          <a:p>
            <a:pPr algn="ctr" eaLnBrk="1" hangingPunct="1">
              <a:spcBef>
                <a:spcPct val="0"/>
              </a:spcBef>
              <a:buClrTx/>
              <a:buSzTx/>
              <a:buFontTx/>
              <a:buNone/>
            </a:pPr>
            <a:r>
              <a:rPr lang="es-MX" altLang="es-ES" sz="2200">
                <a:latin typeface="Times New Roman" panose="02020603050405020304" pitchFamily="18" charset="0"/>
              </a:rPr>
              <a:t>(resultados)</a:t>
            </a:r>
            <a:endParaRPr lang="en-US" altLang="es-ES" sz="2200">
              <a:latin typeface="Times New Roman" panose="02020603050405020304" pitchFamily="18" charset="0"/>
            </a:endParaRPr>
          </a:p>
        </p:txBody>
      </p:sp>
      <p:sp>
        <p:nvSpPr>
          <p:cNvPr id="40968" name="Line 7">
            <a:extLst>
              <a:ext uri="{FF2B5EF4-FFF2-40B4-BE49-F238E27FC236}">
                <a16:creationId xmlns:a16="http://schemas.microsoft.com/office/drawing/2014/main" id="{5A007F8A-A0E0-48E7-BE6F-B6C76C283406}"/>
              </a:ext>
            </a:extLst>
          </p:cNvPr>
          <p:cNvSpPr>
            <a:spLocks noChangeShapeType="1"/>
          </p:cNvSpPr>
          <p:nvPr/>
        </p:nvSpPr>
        <p:spPr bwMode="auto">
          <a:xfrm>
            <a:off x="2590800" y="3505200"/>
            <a:ext cx="1066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R"/>
          </a:p>
        </p:txBody>
      </p:sp>
      <p:sp>
        <p:nvSpPr>
          <p:cNvPr id="40969" name="Line 8">
            <a:extLst>
              <a:ext uri="{FF2B5EF4-FFF2-40B4-BE49-F238E27FC236}">
                <a16:creationId xmlns:a16="http://schemas.microsoft.com/office/drawing/2014/main" id="{FB0187C4-FE59-4C43-A5E3-83A181741AFA}"/>
              </a:ext>
            </a:extLst>
          </p:cNvPr>
          <p:cNvSpPr>
            <a:spLocks noChangeShapeType="1"/>
          </p:cNvSpPr>
          <p:nvPr/>
        </p:nvSpPr>
        <p:spPr bwMode="auto">
          <a:xfrm>
            <a:off x="5029200" y="3505200"/>
            <a:ext cx="990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R"/>
          </a:p>
        </p:txBody>
      </p:sp>
      <p:sp>
        <p:nvSpPr>
          <p:cNvPr id="40970" name="Rectangle 9">
            <a:extLst>
              <a:ext uri="{FF2B5EF4-FFF2-40B4-BE49-F238E27FC236}">
                <a16:creationId xmlns:a16="http://schemas.microsoft.com/office/drawing/2014/main" id="{65E12F7C-05BE-41F3-9D13-73DA57AAE30C}"/>
              </a:ext>
            </a:extLst>
          </p:cNvPr>
          <p:cNvSpPr>
            <a:spLocks noChangeArrowheads="1"/>
          </p:cNvSpPr>
          <p:nvPr/>
        </p:nvSpPr>
        <p:spPr bwMode="auto">
          <a:xfrm>
            <a:off x="1981200" y="4800600"/>
            <a:ext cx="20574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CR" altLang="es-ES" sz="2200" dirty="0">
                <a:latin typeface="Times New Roman" panose="02020603050405020304" pitchFamily="18" charset="0"/>
              </a:rPr>
              <a:t>Restricciones: </a:t>
            </a:r>
          </a:p>
          <a:p>
            <a:pPr algn="ctr" eaLnBrk="1" hangingPunct="1">
              <a:spcBef>
                <a:spcPct val="0"/>
              </a:spcBef>
              <a:buClrTx/>
              <a:buSzTx/>
              <a:buFontTx/>
              <a:buNone/>
            </a:pPr>
            <a:r>
              <a:rPr lang="es-CR" altLang="es-ES" sz="2200" dirty="0">
                <a:latin typeface="Times New Roman" panose="02020603050405020304" pitchFamily="18" charset="0"/>
              </a:rPr>
              <a:t>características</a:t>
            </a:r>
          </a:p>
          <a:p>
            <a:pPr algn="ctr" eaLnBrk="1" hangingPunct="1">
              <a:spcBef>
                <a:spcPct val="0"/>
              </a:spcBef>
              <a:buClrTx/>
              <a:buSzTx/>
              <a:buFontTx/>
              <a:buNone/>
            </a:pPr>
            <a:r>
              <a:rPr lang="es-CR" altLang="es-ES" sz="2200" dirty="0">
                <a:latin typeface="Times New Roman" panose="02020603050405020304" pitchFamily="18" charset="0"/>
              </a:rPr>
              <a:t> de las entradas</a:t>
            </a:r>
            <a:endParaRPr lang="en-US" altLang="es-ES" sz="2200" dirty="0">
              <a:latin typeface="Times New Roman" panose="02020603050405020304" pitchFamily="18" charset="0"/>
            </a:endParaRPr>
          </a:p>
        </p:txBody>
      </p:sp>
      <p:sp>
        <p:nvSpPr>
          <p:cNvPr id="40971" name="Line 10">
            <a:extLst>
              <a:ext uri="{FF2B5EF4-FFF2-40B4-BE49-F238E27FC236}">
                <a16:creationId xmlns:a16="http://schemas.microsoft.com/office/drawing/2014/main" id="{FD965CBE-247A-4AF1-969B-B44ED9D2A694}"/>
              </a:ext>
            </a:extLst>
          </p:cNvPr>
          <p:cNvSpPr>
            <a:spLocks noChangeShapeType="1"/>
          </p:cNvSpPr>
          <p:nvPr/>
        </p:nvSpPr>
        <p:spPr bwMode="auto">
          <a:xfrm flipV="1">
            <a:off x="3276600" y="4038600"/>
            <a:ext cx="609600" cy="685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5 Marcador de número de diapositiva">
            <a:extLst>
              <a:ext uri="{FF2B5EF4-FFF2-40B4-BE49-F238E27FC236}">
                <a16:creationId xmlns:a16="http://schemas.microsoft.com/office/drawing/2014/main" id="{99E6FA1B-0F54-48CE-BDE1-DD5E6FBD3724}"/>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53251" name="Rectangle 2">
            <a:extLst>
              <a:ext uri="{FF2B5EF4-FFF2-40B4-BE49-F238E27FC236}">
                <a16:creationId xmlns:a16="http://schemas.microsoft.com/office/drawing/2014/main" id="{6E55C4FA-246A-4BAD-A453-5706EC87DF37}"/>
              </a:ext>
            </a:extLst>
          </p:cNvPr>
          <p:cNvSpPr>
            <a:spLocks noGrp="1" noChangeArrowheads="1"/>
          </p:cNvSpPr>
          <p:nvPr>
            <p:ph type="title"/>
          </p:nvPr>
        </p:nvSpPr>
        <p:spPr/>
        <p:txBody>
          <a:bodyPr/>
          <a:lstStyle/>
          <a:p>
            <a:pPr eaLnBrk="1" hangingPunct="1">
              <a:defRPr/>
            </a:pPr>
            <a:r>
              <a:rPr lang="es-CR" altLang="es-ES" cap="all" dirty="0"/>
              <a:t>GRUPOS de instrucciones básicas de un programa</a:t>
            </a:r>
            <a:endParaRPr lang="en-US" altLang="es-ES" cap="all" dirty="0"/>
          </a:p>
        </p:txBody>
      </p:sp>
      <p:sp>
        <p:nvSpPr>
          <p:cNvPr id="41988" name="Rectangle 3">
            <a:extLst>
              <a:ext uri="{FF2B5EF4-FFF2-40B4-BE49-F238E27FC236}">
                <a16:creationId xmlns:a16="http://schemas.microsoft.com/office/drawing/2014/main" id="{F28AF9D2-253B-42FF-8EE9-5CE4613D49D5}"/>
              </a:ext>
            </a:extLst>
          </p:cNvPr>
          <p:cNvSpPr>
            <a:spLocks noGrp="1" noChangeArrowheads="1"/>
          </p:cNvSpPr>
          <p:nvPr>
            <p:ph type="body" idx="1"/>
          </p:nvPr>
        </p:nvSpPr>
        <p:spPr>
          <a:xfrm>
            <a:off x="762000" y="1524000"/>
            <a:ext cx="8382000" cy="4572000"/>
          </a:xfrm>
        </p:spPr>
        <p:txBody>
          <a:bodyPr/>
          <a:lstStyle/>
          <a:p>
            <a:pPr eaLnBrk="1" hangingPunct="1">
              <a:buFont typeface="Wingdings" panose="05000000000000000000" pitchFamily="2" charset="2"/>
              <a:buNone/>
            </a:pPr>
            <a:endParaRPr lang="es-MX" altLang="es-ES"/>
          </a:p>
          <a:p>
            <a:pPr eaLnBrk="1" hangingPunct="1"/>
            <a:r>
              <a:rPr lang="es-MX" altLang="es-ES"/>
              <a:t>Entradas: instrucciones para que el programa obtenga los datos para solucionar el problema</a:t>
            </a:r>
          </a:p>
          <a:p>
            <a:pPr lvl="1" eaLnBrk="1" hangingPunct="1"/>
            <a:endParaRPr lang="es-MX" altLang="es-ES"/>
          </a:p>
          <a:p>
            <a:pPr eaLnBrk="1" hangingPunct="1"/>
            <a:r>
              <a:rPr lang="es-MX" altLang="es-ES"/>
              <a:t>Salidas: instrucciones para guardar y ofrecer información</a:t>
            </a:r>
            <a:endParaRPr lang="en-US" altLang="es-E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5 Marcador de número de diapositiva">
            <a:extLst>
              <a:ext uri="{FF2B5EF4-FFF2-40B4-BE49-F238E27FC236}">
                <a16:creationId xmlns:a16="http://schemas.microsoft.com/office/drawing/2014/main" id="{5A0BD5B0-5F85-4B17-AEA8-AA791B710EAC}"/>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43011" name="Rectangle 2">
            <a:extLst>
              <a:ext uri="{FF2B5EF4-FFF2-40B4-BE49-F238E27FC236}">
                <a16:creationId xmlns:a16="http://schemas.microsoft.com/office/drawing/2014/main" id="{D6ECBE46-9B3F-4190-9E78-7CA8FA345B3D}"/>
              </a:ext>
            </a:extLst>
          </p:cNvPr>
          <p:cNvSpPr>
            <a:spLocks noGrp="1" noChangeArrowheads="1"/>
          </p:cNvSpPr>
          <p:nvPr>
            <p:ph type="title"/>
          </p:nvPr>
        </p:nvSpPr>
        <p:spPr>
          <a:xfrm>
            <a:off x="871538" y="852488"/>
            <a:ext cx="8162925" cy="519112"/>
          </a:xfrm>
        </p:spPr>
        <p:txBody>
          <a:bodyPr/>
          <a:lstStyle/>
          <a:p>
            <a:pPr eaLnBrk="1" hangingPunct="1"/>
            <a:endParaRPr lang="en-US" altLang="es-ES" sz="2800"/>
          </a:p>
        </p:txBody>
      </p:sp>
      <p:sp>
        <p:nvSpPr>
          <p:cNvPr id="47108" name="Rectangle 3">
            <a:extLst>
              <a:ext uri="{FF2B5EF4-FFF2-40B4-BE49-F238E27FC236}">
                <a16:creationId xmlns:a16="http://schemas.microsoft.com/office/drawing/2014/main" id="{C9E27838-BBD9-4B29-A33A-49AFBB81A7BA}"/>
              </a:ext>
            </a:extLst>
          </p:cNvPr>
          <p:cNvSpPr>
            <a:spLocks noGrp="1" noChangeArrowheads="1"/>
          </p:cNvSpPr>
          <p:nvPr>
            <p:ph type="body" idx="1"/>
          </p:nvPr>
        </p:nvSpPr>
        <p:spPr>
          <a:xfrm>
            <a:off x="228600" y="1447800"/>
            <a:ext cx="8610600" cy="4648200"/>
          </a:xfrm>
        </p:spPr>
        <p:txBody>
          <a:bodyPr/>
          <a:lstStyle/>
          <a:p>
            <a:pPr eaLnBrk="1" hangingPunct="1">
              <a:lnSpc>
                <a:spcPct val="90000"/>
              </a:lnSpc>
              <a:defRPr/>
            </a:pPr>
            <a:r>
              <a:rPr lang="es-MX" sz="2800" dirty="0"/>
              <a:t>Operaciones para manipular datos:</a:t>
            </a:r>
          </a:p>
          <a:p>
            <a:pPr marL="0" indent="0" eaLnBrk="1" hangingPunct="1">
              <a:lnSpc>
                <a:spcPct val="90000"/>
              </a:lnSpc>
              <a:buFont typeface="Wingdings" panose="05000000000000000000" pitchFamily="2" charset="2"/>
              <a:buNone/>
              <a:defRPr/>
            </a:pPr>
            <a:r>
              <a:rPr lang="es-MX" sz="2800" dirty="0"/>
              <a:t>	- numéricos</a:t>
            </a:r>
          </a:p>
          <a:p>
            <a:pPr marL="0" indent="0" eaLnBrk="1" hangingPunct="1">
              <a:lnSpc>
                <a:spcPct val="90000"/>
              </a:lnSpc>
              <a:buFont typeface="Wingdings" panose="05000000000000000000" pitchFamily="2" charset="2"/>
              <a:buNone/>
              <a:defRPr/>
            </a:pPr>
            <a:r>
              <a:rPr lang="es-MX" sz="2800" dirty="0"/>
              <a:t>	- alfabéticos</a:t>
            </a:r>
            <a:endParaRPr lang="es-419" sz="2800" dirty="0"/>
          </a:p>
          <a:p>
            <a:pPr marL="0" indent="0" eaLnBrk="1" hangingPunct="1">
              <a:lnSpc>
                <a:spcPct val="90000"/>
              </a:lnSpc>
              <a:buFont typeface="Wingdings" panose="05000000000000000000" pitchFamily="2" charset="2"/>
              <a:buNone/>
              <a:defRPr/>
            </a:pPr>
            <a:r>
              <a:rPr lang="es-419" sz="2800" dirty="0"/>
              <a:t>	- booleanos</a:t>
            </a:r>
          </a:p>
          <a:p>
            <a:pPr marL="0" indent="0" eaLnBrk="1" hangingPunct="1">
              <a:lnSpc>
                <a:spcPct val="90000"/>
              </a:lnSpc>
              <a:buFont typeface="Wingdings" panose="05000000000000000000" pitchFamily="2" charset="2"/>
              <a:buNone/>
              <a:defRPr/>
            </a:pPr>
            <a:r>
              <a:rPr lang="es-MX" sz="2800" dirty="0"/>
              <a:t>	- etc.</a:t>
            </a:r>
          </a:p>
          <a:p>
            <a:pPr lvl="1" eaLnBrk="1" hangingPunct="1">
              <a:lnSpc>
                <a:spcPct val="90000"/>
              </a:lnSpc>
              <a:defRPr/>
            </a:pPr>
            <a:endParaRPr lang="es-MX" sz="2400" dirty="0"/>
          </a:p>
          <a:p>
            <a:pPr eaLnBrk="1" hangingPunct="1">
              <a:lnSpc>
                <a:spcPct val="90000"/>
              </a:lnSpc>
              <a:defRPr/>
            </a:pPr>
            <a:r>
              <a:rPr lang="es-MX" sz="2800" dirty="0"/>
              <a:t>Ejecución condicional: para tomar decisiones en los programas</a:t>
            </a:r>
          </a:p>
          <a:p>
            <a:pPr lvl="1" eaLnBrk="1" hangingPunct="1">
              <a:lnSpc>
                <a:spcPct val="90000"/>
              </a:lnSpc>
              <a:defRPr/>
            </a:pPr>
            <a:endParaRPr lang="es-MX" sz="2400" dirty="0"/>
          </a:p>
          <a:p>
            <a:pPr eaLnBrk="1" hangingPunct="1">
              <a:lnSpc>
                <a:spcPct val="90000"/>
              </a:lnSpc>
              <a:defRPr/>
            </a:pPr>
            <a:r>
              <a:rPr lang="es-MX" sz="2800" dirty="0"/>
              <a:t>Repetición: para repetir la ejecución de instrucciones</a:t>
            </a:r>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5 Marcador de número de diapositiva">
            <a:extLst>
              <a:ext uri="{FF2B5EF4-FFF2-40B4-BE49-F238E27FC236}">
                <a16:creationId xmlns:a16="http://schemas.microsoft.com/office/drawing/2014/main" id="{FB1AD1A9-B1DB-4862-BCB3-AD26FF643E4A}"/>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44035" name="Rectangle 1026">
            <a:extLst>
              <a:ext uri="{FF2B5EF4-FFF2-40B4-BE49-F238E27FC236}">
                <a16:creationId xmlns:a16="http://schemas.microsoft.com/office/drawing/2014/main" id="{9AA2E3E8-1C6B-47A5-A2EE-5D123CB0DC02}"/>
              </a:ext>
            </a:extLst>
          </p:cNvPr>
          <p:cNvSpPr>
            <a:spLocks noGrp="1" noChangeArrowheads="1"/>
          </p:cNvSpPr>
          <p:nvPr>
            <p:ph type="title"/>
          </p:nvPr>
        </p:nvSpPr>
        <p:spPr/>
        <p:txBody>
          <a:bodyPr/>
          <a:lstStyle/>
          <a:p>
            <a:pPr eaLnBrk="1" hangingPunct="1"/>
            <a:r>
              <a:rPr lang="es-CR" altLang="es-ES"/>
              <a:t>METODOLOGÍA GENERAL PARA LA SOLUCIÓN DE PROBLEMAS</a:t>
            </a:r>
            <a:endParaRPr lang="en-US" altLang="es-ES"/>
          </a:p>
        </p:txBody>
      </p:sp>
      <p:sp>
        <p:nvSpPr>
          <p:cNvPr id="44036" name="Rectangle 1027">
            <a:extLst>
              <a:ext uri="{FF2B5EF4-FFF2-40B4-BE49-F238E27FC236}">
                <a16:creationId xmlns:a16="http://schemas.microsoft.com/office/drawing/2014/main" id="{DD085AA0-A666-489B-BFE8-B820F7E509AD}"/>
              </a:ext>
            </a:extLst>
          </p:cNvPr>
          <p:cNvSpPr>
            <a:spLocks noGrp="1" noChangeArrowheads="1"/>
          </p:cNvSpPr>
          <p:nvPr>
            <p:ph type="body" idx="1"/>
          </p:nvPr>
        </p:nvSpPr>
        <p:spPr>
          <a:xfrm>
            <a:off x="685800" y="1524000"/>
            <a:ext cx="8262938" cy="4495800"/>
          </a:xfrm>
        </p:spPr>
        <p:txBody>
          <a:bodyPr/>
          <a:lstStyle/>
          <a:p>
            <a:pPr eaLnBrk="1" hangingPunct="1">
              <a:lnSpc>
                <a:spcPct val="90000"/>
              </a:lnSpc>
              <a:defRPr/>
            </a:pPr>
            <a:r>
              <a:rPr lang="es-CR" sz="2400" dirty="0"/>
              <a:t>MÉTODO POLYA: e</a:t>
            </a:r>
            <a:r>
              <a:rPr lang="es-CR" altLang="es-ES" sz="2400" dirty="0"/>
              <a:t>stablecido en 1945 por George </a:t>
            </a:r>
            <a:r>
              <a:rPr lang="es-CR" altLang="es-ES" sz="2400" dirty="0" err="1"/>
              <a:t>Polya</a:t>
            </a:r>
            <a:r>
              <a:rPr lang="es-CR" altLang="es-ES" sz="2400" dirty="0"/>
              <a:t> para solución de problemas matemáticos</a:t>
            </a:r>
          </a:p>
          <a:p>
            <a:pPr eaLnBrk="1" hangingPunct="1">
              <a:lnSpc>
                <a:spcPct val="90000"/>
              </a:lnSpc>
              <a:defRPr/>
            </a:pPr>
            <a:endParaRPr lang="es-CR" sz="2000" dirty="0"/>
          </a:p>
          <a:p>
            <a:pPr lvl="1" eaLnBrk="1" hangingPunct="1">
              <a:lnSpc>
                <a:spcPct val="90000"/>
              </a:lnSpc>
              <a:buFont typeface="Wingdings" panose="05000000000000000000" pitchFamily="2" charset="2"/>
              <a:buNone/>
              <a:defRPr/>
            </a:pPr>
            <a:r>
              <a:rPr lang="es-CR" sz="2400" dirty="0"/>
              <a:t>1- Entender el problema</a:t>
            </a:r>
          </a:p>
          <a:p>
            <a:pPr lvl="1" eaLnBrk="1" hangingPunct="1">
              <a:lnSpc>
                <a:spcPct val="90000"/>
              </a:lnSpc>
              <a:defRPr/>
            </a:pPr>
            <a:endParaRPr lang="es-CR" sz="2000" dirty="0"/>
          </a:p>
          <a:p>
            <a:pPr lvl="1" eaLnBrk="1" hangingPunct="1">
              <a:lnSpc>
                <a:spcPct val="90000"/>
              </a:lnSpc>
              <a:buFont typeface="Wingdings" panose="05000000000000000000" pitchFamily="2" charset="2"/>
              <a:buNone/>
              <a:defRPr/>
            </a:pPr>
            <a:r>
              <a:rPr lang="es-CR" sz="2400" dirty="0"/>
              <a:t>2- Crear plan de solución</a:t>
            </a:r>
          </a:p>
          <a:p>
            <a:pPr lvl="1" eaLnBrk="1" hangingPunct="1">
              <a:lnSpc>
                <a:spcPct val="90000"/>
              </a:lnSpc>
              <a:defRPr/>
            </a:pPr>
            <a:endParaRPr lang="es-CR" sz="2000" dirty="0"/>
          </a:p>
          <a:p>
            <a:pPr lvl="1" eaLnBrk="1" hangingPunct="1">
              <a:lnSpc>
                <a:spcPct val="90000"/>
              </a:lnSpc>
              <a:buFont typeface="Wingdings" panose="05000000000000000000" pitchFamily="2" charset="2"/>
              <a:buNone/>
              <a:defRPr/>
            </a:pPr>
            <a:r>
              <a:rPr lang="es-CR" sz="2400" dirty="0"/>
              <a:t>3- Implementar plan</a:t>
            </a:r>
          </a:p>
          <a:p>
            <a:pPr lvl="1" eaLnBrk="1" hangingPunct="1">
              <a:lnSpc>
                <a:spcPct val="90000"/>
              </a:lnSpc>
              <a:defRPr/>
            </a:pPr>
            <a:endParaRPr lang="es-CR" sz="2000" dirty="0"/>
          </a:p>
          <a:p>
            <a:pPr lvl="1" eaLnBrk="1" hangingPunct="1">
              <a:lnSpc>
                <a:spcPct val="90000"/>
              </a:lnSpc>
              <a:buFont typeface="Wingdings" panose="05000000000000000000" pitchFamily="2" charset="2"/>
              <a:buNone/>
              <a:defRPr/>
            </a:pPr>
            <a:r>
              <a:rPr lang="es-CR" sz="2400" dirty="0"/>
              <a:t>4- Retroalimentación: revisar solución y  </a:t>
            </a:r>
          </a:p>
          <a:p>
            <a:pPr lvl="1" eaLnBrk="1" hangingPunct="1">
              <a:lnSpc>
                <a:spcPct val="90000"/>
              </a:lnSpc>
              <a:buNone/>
              <a:defRPr/>
            </a:pPr>
            <a:r>
              <a:rPr lang="es-CR" sz="2400" dirty="0"/>
              <a:t>	  resultados</a:t>
            </a:r>
            <a:endParaRPr lang="es-CR" dirty="0"/>
          </a:p>
          <a:p>
            <a:pPr lvl="1" eaLnBrk="1" hangingPunct="1">
              <a:lnSpc>
                <a:spcPct val="90000"/>
              </a:lnSpc>
              <a:buNone/>
              <a:defRPr/>
            </a:pPr>
            <a:r>
              <a:rPr lang="es-CR" dirty="0"/>
              <a:t>	</a:t>
            </a:r>
            <a:r>
              <a:rPr lang="es-CR" b="1" dirty="0">
                <a:solidFill>
                  <a:srgbClr val="FF6600"/>
                </a:solidFill>
              </a:rPr>
              <a:t> </a:t>
            </a:r>
            <a:r>
              <a:rPr lang="es-CR" b="1" dirty="0">
                <a:solidFill>
                  <a:srgbClr val="FF6600"/>
                </a:solidFill>
                <a:effectLst>
                  <a:outerShdw blurRad="38100" dist="38100" dir="2700000" algn="tl">
                    <a:srgbClr val="000000">
                      <a:alpha val="43137"/>
                    </a:srgbClr>
                  </a:outerShdw>
                </a:effectLst>
                <a:sym typeface="Wingdings" pitchFamily="2" charset="2"/>
              </a:rPr>
              <a:t> </a:t>
            </a:r>
            <a:r>
              <a:rPr lang="es-CR" b="1" dirty="0">
                <a:solidFill>
                  <a:srgbClr val="FF6600"/>
                </a:solidFill>
                <a:effectLst>
                  <a:outerShdw blurRad="38100" dist="38100" dir="2700000" algn="tl">
                    <a:srgbClr val="000000">
                      <a:alpha val="43137"/>
                    </a:srgbClr>
                  </a:outerShdw>
                </a:effectLst>
              </a:rPr>
              <a:t>Metodología adaptada al 	    	    	  desarrollo de programas</a:t>
            </a:r>
            <a:endParaRPr lang="en-US" b="1" dirty="0">
              <a:solidFill>
                <a:srgbClr val="FF6600"/>
              </a:solidFill>
              <a:effectLst>
                <a:outerShdw blurRad="38100" dist="38100" dir="2700000" algn="tl">
                  <a:srgbClr val="000000">
                    <a:alpha val="43137"/>
                  </a:srgbClr>
                </a:outerShdw>
              </a:effectLst>
            </a:endParaRPr>
          </a:p>
          <a:p>
            <a:pPr lvl="1" eaLnBrk="1" hangingPunct="1">
              <a:lnSpc>
                <a:spcPct val="90000"/>
              </a:lnSpc>
              <a:buFont typeface="Wingdings" panose="05000000000000000000" pitchFamily="2" charset="2"/>
              <a:buNone/>
              <a:defRPr/>
            </a:pPr>
            <a:endParaRPr lang="es-CR" altLang="es-E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5 Marcador de número de diapositiva">
            <a:extLst>
              <a:ext uri="{FF2B5EF4-FFF2-40B4-BE49-F238E27FC236}">
                <a16:creationId xmlns:a16="http://schemas.microsoft.com/office/drawing/2014/main" id="{A8AFBFF2-9BCC-4AD5-A357-981193BA0B3F}"/>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45059" name="Rectangle 2">
            <a:extLst>
              <a:ext uri="{FF2B5EF4-FFF2-40B4-BE49-F238E27FC236}">
                <a16:creationId xmlns:a16="http://schemas.microsoft.com/office/drawing/2014/main" id="{26A15398-EF44-4E40-BB76-38735C16F31E}"/>
              </a:ext>
            </a:extLst>
          </p:cNvPr>
          <p:cNvSpPr>
            <a:spLocks noGrp="1" noChangeArrowheads="1"/>
          </p:cNvSpPr>
          <p:nvPr>
            <p:ph type="title"/>
          </p:nvPr>
        </p:nvSpPr>
        <p:spPr/>
        <p:txBody>
          <a:bodyPr/>
          <a:lstStyle/>
          <a:p>
            <a:pPr eaLnBrk="1" hangingPunct="1"/>
            <a:r>
              <a:rPr lang="es-MX" altLang="es-ES"/>
              <a:t>METODOLOGÍA PARA EL</a:t>
            </a:r>
            <a:br>
              <a:rPr lang="es-MX" altLang="es-ES"/>
            </a:br>
            <a:r>
              <a:rPr lang="es-MX" altLang="es-ES"/>
              <a:t>DESARROLLO DE PROGRAMAS</a:t>
            </a:r>
            <a:endParaRPr lang="en-US" altLang="es-ES"/>
          </a:p>
        </p:txBody>
      </p:sp>
      <p:sp>
        <p:nvSpPr>
          <p:cNvPr id="535556" name="Text Box 4">
            <a:extLst>
              <a:ext uri="{FF2B5EF4-FFF2-40B4-BE49-F238E27FC236}">
                <a16:creationId xmlns:a16="http://schemas.microsoft.com/office/drawing/2014/main" id="{780D3B8A-F62D-418A-B3DB-D86C1A2049EE}"/>
              </a:ext>
            </a:extLst>
          </p:cNvPr>
          <p:cNvSpPr txBox="1">
            <a:spLocks noChangeArrowheads="1"/>
          </p:cNvSpPr>
          <p:nvPr/>
        </p:nvSpPr>
        <p:spPr bwMode="auto">
          <a:xfrm>
            <a:off x="609600" y="1752600"/>
            <a:ext cx="8229600"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lang="es-MX" altLang="es-ES"/>
              <a:t>1- Entender el problema </a:t>
            </a:r>
          </a:p>
          <a:p>
            <a:pPr eaLnBrk="1" hangingPunct="1">
              <a:spcBef>
                <a:spcPct val="0"/>
              </a:spcBef>
              <a:buClrTx/>
              <a:buSzTx/>
              <a:buFontTx/>
              <a:buNone/>
            </a:pPr>
            <a:endParaRPr lang="es-MX" altLang="es-ES"/>
          </a:p>
          <a:p>
            <a:pPr eaLnBrk="1" hangingPunct="1">
              <a:spcBef>
                <a:spcPct val="0"/>
              </a:spcBef>
              <a:buClrTx/>
              <a:buSzTx/>
              <a:buFontTx/>
              <a:buNone/>
            </a:pPr>
            <a:r>
              <a:rPr lang="es-MX" altLang="es-ES"/>
              <a:t>2- Desarrollar un algoritmo</a:t>
            </a:r>
          </a:p>
          <a:p>
            <a:pPr eaLnBrk="1" hangingPunct="1">
              <a:spcBef>
                <a:spcPct val="0"/>
              </a:spcBef>
              <a:buClrTx/>
              <a:buSzTx/>
              <a:buFontTx/>
              <a:buNone/>
            </a:pPr>
            <a:endParaRPr lang="es-MX" altLang="es-ES"/>
          </a:p>
          <a:p>
            <a:pPr eaLnBrk="1" hangingPunct="1">
              <a:spcBef>
                <a:spcPct val="0"/>
              </a:spcBef>
              <a:buClrTx/>
              <a:buSzTx/>
              <a:buFontTx/>
              <a:buNone/>
            </a:pPr>
            <a:r>
              <a:rPr lang="es-MX" altLang="es-ES"/>
              <a:t>3- Codificar el algoritmo</a:t>
            </a:r>
          </a:p>
          <a:p>
            <a:pPr eaLnBrk="1" hangingPunct="1">
              <a:spcBef>
                <a:spcPct val="0"/>
              </a:spcBef>
              <a:buClrTx/>
              <a:buSzTx/>
              <a:buFontTx/>
              <a:buNone/>
            </a:pPr>
            <a:endParaRPr lang="es-MX" altLang="es-ES"/>
          </a:p>
          <a:p>
            <a:pPr eaLnBrk="1" hangingPunct="1">
              <a:spcBef>
                <a:spcPct val="0"/>
              </a:spcBef>
              <a:buClrTx/>
              <a:buSzTx/>
              <a:buFontTx/>
              <a:buNone/>
            </a:pPr>
            <a:r>
              <a:rPr lang="es-MX" altLang="es-ES"/>
              <a:t>4- Probar y evaluar el programa</a:t>
            </a:r>
            <a:endParaRPr lang="en-US" altLang="es-ES"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35556">
                                            <p:txEl>
                                              <p:pRg st="0" end="0"/>
                                            </p:txEl>
                                          </p:spTgt>
                                        </p:tgtEl>
                                        <p:attrNameLst>
                                          <p:attrName>style.visibility</p:attrName>
                                        </p:attrNameLst>
                                      </p:cBhvr>
                                      <p:to>
                                        <p:strVal val="visible"/>
                                      </p:to>
                                    </p:set>
                                    <p:anim calcmode="lin" valueType="num">
                                      <p:cBhvr additive="base">
                                        <p:cTn id="7" dur="500" fill="hold"/>
                                        <p:tgtEl>
                                          <p:spTgt spid="53555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355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35556">
                                            <p:txEl>
                                              <p:pRg st="2" end="2"/>
                                            </p:txEl>
                                          </p:spTgt>
                                        </p:tgtEl>
                                        <p:attrNameLst>
                                          <p:attrName>style.visibility</p:attrName>
                                        </p:attrNameLst>
                                      </p:cBhvr>
                                      <p:to>
                                        <p:strVal val="visible"/>
                                      </p:to>
                                    </p:set>
                                    <p:anim calcmode="lin" valueType="num">
                                      <p:cBhvr additive="base">
                                        <p:cTn id="13" dur="500" fill="hold"/>
                                        <p:tgtEl>
                                          <p:spTgt spid="535556">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3555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35556">
                                            <p:txEl>
                                              <p:pRg st="4" end="4"/>
                                            </p:txEl>
                                          </p:spTgt>
                                        </p:tgtEl>
                                        <p:attrNameLst>
                                          <p:attrName>style.visibility</p:attrName>
                                        </p:attrNameLst>
                                      </p:cBhvr>
                                      <p:to>
                                        <p:strVal val="visible"/>
                                      </p:to>
                                    </p:set>
                                    <p:anim calcmode="lin" valueType="num">
                                      <p:cBhvr additive="base">
                                        <p:cTn id="19" dur="500" fill="hold"/>
                                        <p:tgtEl>
                                          <p:spTgt spid="535556">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3555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35556">
                                            <p:txEl>
                                              <p:pRg st="6" end="6"/>
                                            </p:txEl>
                                          </p:spTgt>
                                        </p:tgtEl>
                                        <p:attrNameLst>
                                          <p:attrName>style.visibility</p:attrName>
                                        </p:attrNameLst>
                                      </p:cBhvr>
                                      <p:to>
                                        <p:strVal val="visible"/>
                                      </p:to>
                                    </p:set>
                                    <p:anim calcmode="lin" valueType="num">
                                      <p:cBhvr additive="base">
                                        <p:cTn id="25" dur="500" fill="hold"/>
                                        <p:tgtEl>
                                          <p:spTgt spid="535556">
                                            <p:txEl>
                                              <p:pRg st="6" end="6"/>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3555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6"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5 Marcador de número de diapositiva">
            <a:extLst>
              <a:ext uri="{FF2B5EF4-FFF2-40B4-BE49-F238E27FC236}">
                <a16:creationId xmlns:a16="http://schemas.microsoft.com/office/drawing/2014/main" id="{C73EFC25-BA07-4AD5-AD63-1D354352EFB1}"/>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46083" name="Rectangle 2">
            <a:extLst>
              <a:ext uri="{FF2B5EF4-FFF2-40B4-BE49-F238E27FC236}">
                <a16:creationId xmlns:a16="http://schemas.microsoft.com/office/drawing/2014/main" id="{30117427-DE9A-4CE3-8196-7D48AE4F7816}"/>
              </a:ext>
            </a:extLst>
          </p:cNvPr>
          <p:cNvSpPr>
            <a:spLocks noGrp="1" noChangeArrowheads="1"/>
          </p:cNvSpPr>
          <p:nvPr>
            <p:ph type="title"/>
          </p:nvPr>
        </p:nvSpPr>
        <p:spPr/>
        <p:txBody>
          <a:bodyPr/>
          <a:lstStyle/>
          <a:p>
            <a:pPr eaLnBrk="1" hangingPunct="1"/>
            <a:endParaRPr lang="en-US" altLang="es-ES"/>
          </a:p>
        </p:txBody>
      </p:sp>
      <p:sp>
        <p:nvSpPr>
          <p:cNvPr id="46084" name="Rectangle 3">
            <a:extLst>
              <a:ext uri="{FF2B5EF4-FFF2-40B4-BE49-F238E27FC236}">
                <a16:creationId xmlns:a16="http://schemas.microsoft.com/office/drawing/2014/main" id="{E68B759B-5B19-4D85-8E97-D324C24765BF}"/>
              </a:ext>
            </a:extLst>
          </p:cNvPr>
          <p:cNvSpPr>
            <a:spLocks noGrp="1" noChangeArrowheads="1"/>
          </p:cNvSpPr>
          <p:nvPr>
            <p:ph type="body" idx="1"/>
          </p:nvPr>
        </p:nvSpPr>
        <p:spPr>
          <a:xfrm>
            <a:off x="762000" y="381000"/>
            <a:ext cx="8153400" cy="5715000"/>
          </a:xfrm>
        </p:spPr>
        <p:txBody>
          <a:bodyPr/>
          <a:lstStyle/>
          <a:p>
            <a:pPr eaLnBrk="1" hangingPunct="1"/>
            <a:r>
              <a:rPr lang="es-MX" altLang="es-ES">
                <a:solidFill>
                  <a:srgbClr val="0099FF"/>
                </a:solidFill>
              </a:rPr>
              <a:t>1-ENTENDER EL PROBLEMA </a:t>
            </a:r>
          </a:p>
          <a:p>
            <a:pPr lvl="1" eaLnBrk="1" hangingPunct="1"/>
            <a:endParaRPr lang="es-MX" altLang="es-ES" sz="1400"/>
          </a:p>
          <a:p>
            <a:pPr lvl="1" eaLnBrk="1" hangingPunct="1"/>
            <a:endParaRPr lang="es-MX" altLang="es-ES"/>
          </a:p>
          <a:p>
            <a:pPr lvl="1" eaLnBrk="1" hangingPunct="1"/>
            <a:r>
              <a:rPr lang="es-MX" altLang="es-ES"/>
              <a:t>Primer paso en la solución de cualquier problema</a:t>
            </a:r>
          </a:p>
          <a:p>
            <a:pPr lvl="1" eaLnBrk="1" hangingPunct="1"/>
            <a:endParaRPr lang="es-MX" altLang="es-ES"/>
          </a:p>
          <a:p>
            <a:pPr lvl="1" eaLnBrk="1" hangingPunct="1"/>
            <a:r>
              <a:rPr lang="es-MX" altLang="es-ES"/>
              <a:t>Hay que entender detalladamente cuál es la situación que estamos tratando</a:t>
            </a:r>
          </a:p>
          <a:p>
            <a:pPr lvl="1" eaLnBrk="1" hangingPunct="1"/>
            <a:endParaRPr lang="es-MX" altLang="es-ES"/>
          </a:p>
          <a:p>
            <a:pPr lvl="1" eaLnBrk="1" hangingPunct="1"/>
            <a:r>
              <a:rPr lang="es-MX" altLang="es-ES"/>
              <a:t>Podemos trabajar con casos o ejemplos del problema para asegurarnos que lo entendemos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5 Marcador de número de diapositiva">
            <a:extLst>
              <a:ext uri="{FF2B5EF4-FFF2-40B4-BE49-F238E27FC236}">
                <a16:creationId xmlns:a16="http://schemas.microsoft.com/office/drawing/2014/main" id="{B36C6FA7-C831-4024-950E-5481964C322B}"/>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47107" name="Rectangle 2">
            <a:extLst>
              <a:ext uri="{FF2B5EF4-FFF2-40B4-BE49-F238E27FC236}">
                <a16:creationId xmlns:a16="http://schemas.microsoft.com/office/drawing/2014/main" id="{57CE2D7A-E318-4B3F-A75D-855670E744DD}"/>
              </a:ext>
            </a:extLst>
          </p:cNvPr>
          <p:cNvSpPr>
            <a:spLocks noGrp="1" noChangeArrowheads="1"/>
          </p:cNvSpPr>
          <p:nvPr>
            <p:ph type="title"/>
          </p:nvPr>
        </p:nvSpPr>
        <p:spPr/>
        <p:txBody>
          <a:bodyPr/>
          <a:lstStyle/>
          <a:p>
            <a:pPr eaLnBrk="1" hangingPunct="1"/>
            <a:endParaRPr lang="en-US" altLang="es-ES"/>
          </a:p>
        </p:txBody>
      </p:sp>
      <p:sp>
        <p:nvSpPr>
          <p:cNvPr id="47108" name="Rectangle 3">
            <a:extLst>
              <a:ext uri="{FF2B5EF4-FFF2-40B4-BE49-F238E27FC236}">
                <a16:creationId xmlns:a16="http://schemas.microsoft.com/office/drawing/2014/main" id="{21DC537A-DE0A-4848-A2E6-4B25B61F51F3}"/>
              </a:ext>
            </a:extLst>
          </p:cNvPr>
          <p:cNvSpPr>
            <a:spLocks noGrp="1" noChangeArrowheads="1"/>
          </p:cNvSpPr>
          <p:nvPr>
            <p:ph type="body" idx="1"/>
          </p:nvPr>
        </p:nvSpPr>
        <p:spPr>
          <a:xfrm>
            <a:off x="152400" y="1524000"/>
            <a:ext cx="8796338" cy="4495800"/>
          </a:xfrm>
        </p:spPr>
        <p:txBody>
          <a:bodyPr/>
          <a:lstStyle/>
          <a:p>
            <a:pPr lvl="1" eaLnBrk="1" hangingPunct="1">
              <a:lnSpc>
                <a:spcPct val="90000"/>
              </a:lnSpc>
            </a:pPr>
            <a:r>
              <a:rPr lang="es-MX" altLang="es-ES" sz="2400" dirty="0"/>
              <a:t>Para comprender el problema hay que definir claramente:</a:t>
            </a:r>
          </a:p>
          <a:p>
            <a:pPr lvl="1" eaLnBrk="1" hangingPunct="1">
              <a:lnSpc>
                <a:spcPct val="90000"/>
              </a:lnSpc>
            </a:pPr>
            <a:endParaRPr lang="es-MX" altLang="es-ES" sz="2400" dirty="0"/>
          </a:p>
          <a:p>
            <a:pPr lvl="2" eaLnBrk="1" hangingPunct="1">
              <a:lnSpc>
                <a:spcPct val="90000"/>
              </a:lnSpc>
            </a:pPr>
            <a:r>
              <a:rPr lang="es-MX" altLang="es-ES" sz="2000" dirty="0"/>
              <a:t>Entradas: datos necesarios para construir una solución.</a:t>
            </a:r>
          </a:p>
          <a:p>
            <a:pPr lvl="2" eaLnBrk="1" hangingPunct="1">
              <a:lnSpc>
                <a:spcPct val="90000"/>
              </a:lnSpc>
            </a:pPr>
            <a:endParaRPr lang="es-MX" altLang="es-ES" sz="2000" dirty="0"/>
          </a:p>
          <a:p>
            <a:pPr lvl="2" eaLnBrk="1" hangingPunct="1">
              <a:lnSpc>
                <a:spcPct val="90000"/>
              </a:lnSpc>
            </a:pPr>
            <a:r>
              <a:rPr lang="es-MX" altLang="es-ES" sz="2000" dirty="0"/>
              <a:t>Salidas: los resultados que debe dar el programa. </a:t>
            </a:r>
          </a:p>
          <a:p>
            <a:pPr lvl="2" eaLnBrk="1" hangingPunct="1">
              <a:lnSpc>
                <a:spcPct val="90000"/>
              </a:lnSpc>
            </a:pPr>
            <a:endParaRPr lang="es-MX" altLang="es-ES" sz="2000" dirty="0"/>
          </a:p>
          <a:p>
            <a:pPr lvl="2" eaLnBrk="1" hangingPunct="1">
              <a:lnSpc>
                <a:spcPct val="90000"/>
              </a:lnSpc>
            </a:pPr>
            <a:r>
              <a:rPr lang="es-MX" altLang="es-ES" sz="2000" dirty="0"/>
              <a:t>Proceso: transformar entradas en resultados.</a:t>
            </a:r>
          </a:p>
          <a:p>
            <a:pPr lvl="3" eaLnBrk="1" hangingPunct="1">
              <a:lnSpc>
                <a:spcPct val="90000"/>
              </a:lnSpc>
            </a:pPr>
            <a:r>
              <a:rPr lang="es-MX" altLang="es-ES" sz="1600" dirty="0"/>
              <a:t>¿ entendemos los resultados que se deben ofrecer y las entradas que tenemos ?</a:t>
            </a:r>
          </a:p>
          <a:p>
            <a:pPr lvl="3" eaLnBrk="1" hangingPunct="1">
              <a:lnSpc>
                <a:spcPct val="90000"/>
              </a:lnSpc>
            </a:pPr>
            <a:r>
              <a:rPr lang="es-MX" altLang="es-ES" sz="1600" dirty="0"/>
              <a:t>¿ entendemos los procedimientos que se deben aplicar a las entradas para obtener los resultados </a:t>
            </a:r>
          </a:p>
          <a:p>
            <a:pPr lvl="3" eaLnBrk="1" hangingPunct="1">
              <a:lnSpc>
                <a:spcPct val="90000"/>
              </a:lnSpc>
            </a:pPr>
            <a:endParaRPr lang="es-MX" altLang="es-ES" sz="1600" dirty="0"/>
          </a:p>
          <a:p>
            <a:pPr lvl="2" eaLnBrk="1" hangingPunct="1">
              <a:lnSpc>
                <a:spcPct val="90000"/>
              </a:lnSpc>
            </a:pPr>
            <a:r>
              <a:rPr lang="es-MX" altLang="es-ES" sz="2000" dirty="0"/>
              <a:t>Restricciones (precondiciones o limitaciones): características que deben tener las entradas para poder obtener los resultados</a:t>
            </a:r>
            <a:endParaRPr lang="en-US" altLang="es-ES" sz="2000" dirty="0"/>
          </a:p>
          <a:p>
            <a:pPr lvl="2" eaLnBrk="1" hangingPunct="1">
              <a:lnSpc>
                <a:spcPct val="90000"/>
              </a:lnSpc>
            </a:pPr>
            <a:endParaRPr lang="es-MX" altLang="es-E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5 Marcador de número de diapositiva">
            <a:extLst>
              <a:ext uri="{FF2B5EF4-FFF2-40B4-BE49-F238E27FC236}">
                <a16:creationId xmlns:a16="http://schemas.microsoft.com/office/drawing/2014/main" id="{E9DB65D0-D487-47E3-8F1F-3DE3E3787608}"/>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48131" name="Rectangle 2050">
            <a:extLst>
              <a:ext uri="{FF2B5EF4-FFF2-40B4-BE49-F238E27FC236}">
                <a16:creationId xmlns:a16="http://schemas.microsoft.com/office/drawing/2014/main" id="{ADE1659E-B3F1-4550-98BB-402570B272D5}"/>
              </a:ext>
            </a:extLst>
          </p:cNvPr>
          <p:cNvSpPr>
            <a:spLocks noGrp="1" noChangeArrowheads="1"/>
          </p:cNvSpPr>
          <p:nvPr>
            <p:ph type="title"/>
          </p:nvPr>
        </p:nvSpPr>
        <p:spPr/>
        <p:txBody>
          <a:bodyPr/>
          <a:lstStyle/>
          <a:p>
            <a:pPr eaLnBrk="1" hangingPunct="1"/>
            <a:endParaRPr lang="en-US" altLang="es-ES"/>
          </a:p>
        </p:txBody>
      </p:sp>
      <p:sp>
        <p:nvSpPr>
          <p:cNvPr id="48132" name="Rectangle 2051">
            <a:extLst>
              <a:ext uri="{FF2B5EF4-FFF2-40B4-BE49-F238E27FC236}">
                <a16:creationId xmlns:a16="http://schemas.microsoft.com/office/drawing/2014/main" id="{61DF3445-E59E-4189-83F0-01A9B87F7F36}"/>
              </a:ext>
            </a:extLst>
          </p:cNvPr>
          <p:cNvSpPr>
            <a:spLocks noGrp="1" noChangeArrowheads="1"/>
          </p:cNvSpPr>
          <p:nvPr>
            <p:ph type="body" idx="1"/>
          </p:nvPr>
        </p:nvSpPr>
        <p:spPr>
          <a:xfrm>
            <a:off x="685800" y="1524000"/>
            <a:ext cx="8229600" cy="4572000"/>
          </a:xfrm>
        </p:spPr>
        <p:txBody>
          <a:bodyPr/>
          <a:lstStyle/>
          <a:p>
            <a:pPr eaLnBrk="1" hangingPunct="1">
              <a:buFont typeface="Wingdings" panose="05000000000000000000" pitchFamily="2" charset="2"/>
              <a:buNone/>
            </a:pPr>
            <a:r>
              <a:rPr lang="es-MX" altLang="es-ES" sz="2800" b="1" dirty="0">
                <a:solidFill>
                  <a:srgbClr val="FF0000"/>
                </a:solidFill>
              </a:rPr>
              <a:t>NUNCA debemos seguir si este paso no</a:t>
            </a:r>
          </a:p>
          <a:p>
            <a:pPr eaLnBrk="1" hangingPunct="1">
              <a:buFont typeface="Wingdings" panose="05000000000000000000" pitchFamily="2" charset="2"/>
              <a:buNone/>
            </a:pPr>
            <a:r>
              <a:rPr lang="es-MX" altLang="es-ES" sz="2800" b="1" dirty="0">
                <a:solidFill>
                  <a:srgbClr val="FF0000"/>
                </a:solidFill>
              </a:rPr>
              <a:t>esta claramente entendido</a:t>
            </a:r>
          </a:p>
          <a:p>
            <a:pPr eaLnBrk="1" hangingPunct="1">
              <a:buFont typeface="Wingdings" panose="05000000000000000000" pitchFamily="2" charset="2"/>
              <a:buNone/>
            </a:pPr>
            <a:endParaRPr lang="es-MX" altLang="es-ES" sz="2800" b="1" dirty="0">
              <a:solidFill>
                <a:srgbClr val="FF0000"/>
              </a:solidFill>
            </a:endParaRPr>
          </a:p>
          <a:p>
            <a:pPr eaLnBrk="1" hangingPunct="1">
              <a:buFont typeface="Wingdings" panose="05000000000000000000" pitchFamily="2" charset="2"/>
              <a:buNone/>
            </a:pPr>
            <a:r>
              <a:rPr lang="es-MX" altLang="es-ES" sz="2800" i="1" dirty="0"/>
              <a:t>Proyectos de programación fracasados:</a:t>
            </a:r>
          </a:p>
          <a:p>
            <a:pPr eaLnBrk="1" hangingPunct="1">
              <a:buFont typeface="Wingdings" panose="05000000000000000000" pitchFamily="2" charset="2"/>
              <a:buNone/>
            </a:pPr>
            <a:r>
              <a:rPr lang="es-MX" altLang="es-ES" sz="2800" i="1" dirty="0"/>
              <a:t> 	Una de las causas principales: no entender lo que se debe hacer. </a:t>
            </a:r>
          </a:p>
          <a:p>
            <a:pPr eaLnBrk="1" hangingPunct="1">
              <a:buFont typeface="Wingdings" panose="05000000000000000000" pitchFamily="2" charset="2"/>
              <a:buNone/>
            </a:pPr>
            <a:r>
              <a:rPr lang="es-MX" altLang="es-ES" sz="2800" i="1" dirty="0"/>
              <a:t>		</a:t>
            </a:r>
          </a:p>
          <a:p>
            <a:pPr eaLnBrk="1" hangingPunct="1">
              <a:buFont typeface="Wingdings" panose="05000000000000000000" pitchFamily="2" charset="2"/>
              <a:buNone/>
            </a:pPr>
            <a:r>
              <a:rPr lang="es-MX" altLang="es-ES" sz="2600" b="1" dirty="0"/>
              <a:t>Hay que tener claro lo que se debe hacer,</a:t>
            </a:r>
          </a:p>
          <a:p>
            <a:pPr eaLnBrk="1" hangingPunct="1">
              <a:buFont typeface="Wingdings" panose="05000000000000000000" pitchFamily="2" charset="2"/>
              <a:buNone/>
            </a:pPr>
            <a:r>
              <a:rPr lang="es-MX" altLang="es-ES" sz="2600" b="1" dirty="0"/>
              <a:t>o será muy difícil hacer lo que se debe.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5 Marcador de número de diapositiva">
            <a:extLst>
              <a:ext uri="{FF2B5EF4-FFF2-40B4-BE49-F238E27FC236}">
                <a16:creationId xmlns:a16="http://schemas.microsoft.com/office/drawing/2014/main" id="{0FC5555B-6BE3-4D22-8670-075FEDFB21C3}"/>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13315" name="Rectangle 2">
            <a:extLst>
              <a:ext uri="{FF2B5EF4-FFF2-40B4-BE49-F238E27FC236}">
                <a16:creationId xmlns:a16="http://schemas.microsoft.com/office/drawing/2014/main" id="{A5A0AF38-7B3B-4D92-B3B2-F553421E50BB}"/>
              </a:ext>
            </a:extLst>
          </p:cNvPr>
          <p:cNvSpPr>
            <a:spLocks noGrp="1" noChangeArrowheads="1"/>
          </p:cNvSpPr>
          <p:nvPr>
            <p:ph type="title"/>
          </p:nvPr>
        </p:nvSpPr>
        <p:spPr>
          <a:xfrm>
            <a:off x="871538" y="730250"/>
            <a:ext cx="8162925" cy="641350"/>
          </a:xfrm>
        </p:spPr>
        <p:txBody>
          <a:bodyPr/>
          <a:lstStyle/>
          <a:p>
            <a:pPr eaLnBrk="1" hangingPunct="1"/>
            <a:r>
              <a:rPr lang="es-CR" altLang="es-ES"/>
              <a:t>DEFINICIONES BÁSICAS</a:t>
            </a:r>
            <a:endParaRPr lang="en-US" altLang="es-ES"/>
          </a:p>
        </p:txBody>
      </p:sp>
      <p:sp>
        <p:nvSpPr>
          <p:cNvPr id="10244" name="Rectangle 3">
            <a:extLst>
              <a:ext uri="{FF2B5EF4-FFF2-40B4-BE49-F238E27FC236}">
                <a16:creationId xmlns:a16="http://schemas.microsoft.com/office/drawing/2014/main" id="{B375C057-C2B4-4611-AF49-A9429495AEDC}"/>
              </a:ext>
            </a:extLst>
          </p:cNvPr>
          <p:cNvSpPr>
            <a:spLocks noGrp="1" noChangeArrowheads="1"/>
          </p:cNvSpPr>
          <p:nvPr>
            <p:ph type="body" idx="1"/>
          </p:nvPr>
        </p:nvSpPr>
        <p:spPr/>
        <p:txBody>
          <a:bodyPr/>
          <a:lstStyle/>
          <a:p>
            <a:pPr eaLnBrk="1" hangingPunct="1">
              <a:defRPr/>
            </a:pPr>
            <a:r>
              <a:rPr lang="en-US" altLang="es-ES" sz="2000" dirty="0" err="1"/>
              <a:t>Computadora</a:t>
            </a:r>
            <a:r>
              <a:rPr lang="en-US" altLang="es-ES" sz="2000" dirty="0"/>
              <a:t>: </a:t>
            </a:r>
            <a:r>
              <a:rPr lang="en-US" altLang="es-ES" sz="2000" dirty="0" err="1"/>
              <a:t>dispositivo</a:t>
            </a:r>
            <a:r>
              <a:rPr lang="en-US" altLang="es-ES" sz="2000" dirty="0"/>
              <a:t> </a:t>
            </a:r>
            <a:r>
              <a:rPr lang="en-US" altLang="es-ES" sz="2000" dirty="0" err="1"/>
              <a:t>electrónico</a:t>
            </a:r>
            <a:r>
              <a:rPr lang="en-US" altLang="es-ES" sz="2000" dirty="0"/>
              <a:t> que </a:t>
            </a:r>
            <a:r>
              <a:rPr lang="en-US" altLang="es-ES" sz="2000" dirty="0" err="1"/>
              <a:t>puede</a:t>
            </a:r>
            <a:r>
              <a:rPr lang="en-US" altLang="es-ES" sz="2000" dirty="0"/>
              <a:t> </a:t>
            </a:r>
            <a:r>
              <a:rPr lang="en-US" altLang="es-ES" sz="2000" dirty="0" err="1"/>
              <a:t>programarse</a:t>
            </a:r>
            <a:r>
              <a:rPr lang="en-US" altLang="es-ES" sz="2000" dirty="0"/>
              <a:t> para </a:t>
            </a:r>
            <a:r>
              <a:rPr lang="en-US" altLang="es-ES" sz="2000" dirty="0" err="1"/>
              <a:t>ejecutar</a:t>
            </a:r>
            <a:r>
              <a:rPr lang="en-US" altLang="es-ES" sz="2000" dirty="0"/>
              <a:t> </a:t>
            </a:r>
            <a:r>
              <a:rPr lang="en-US" altLang="es-ES" sz="2000" dirty="0" err="1"/>
              <a:t>diversos</a:t>
            </a:r>
            <a:r>
              <a:rPr lang="en-US" altLang="es-ES" sz="2000" dirty="0"/>
              <a:t> </a:t>
            </a:r>
            <a:r>
              <a:rPr lang="en-US" altLang="es-ES" sz="2000" dirty="0" err="1"/>
              <a:t>procedimientos</a:t>
            </a:r>
            <a:endParaRPr lang="en-US" altLang="es-ES" sz="2000" dirty="0"/>
          </a:p>
          <a:p>
            <a:pPr marL="0" indent="0" eaLnBrk="1" hangingPunct="1">
              <a:buFont typeface="Wingdings" panose="05000000000000000000" pitchFamily="2" charset="2"/>
              <a:buNone/>
              <a:defRPr/>
            </a:pPr>
            <a:r>
              <a:rPr lang="en-US" altLang="es-ES" sz="2000" dirty="0"/>
              <a:t>	- </a:t>
            </a:r>
            <a:r>
              <a:rPr lang="en-US" altLang="es-ES" sz="2000" dirty="0" err="1"/>
              <a:t>almacenar</a:t>
            </a:r>
            <a:r>
              <a:rPr lang="en-US" altLang="es-ES" sz="2000" dirty="0"/>
              <a:t> </a:t>
            </a:r>
            <a:r>
              <a:rPr lang="en-US" altLang="es-ES" sz="2000" dirty="0" err="1"/>
              <a:t>datos</a:t>
            </a:r>
            <a:endParaRPr lang="en-US" altLang="es-ES" sz="2000" dirty="0"/>
          </a:p>
          <a:p>
            <a:pPr marL="0" indent="0" eaLnBrk="1" hangingPunct="1">
              <a:buFont typeface="Wingdings" panose="05000000000000000000" pitchFamily="2" charset="2"/>
              <a:buNone/>
              <a:defRPr/>
            </a:pPr>
            <a:r>
              <a:rPr lang="en-US" altLang="es-ES" sz="2000" dirty="0"/>
              <a:t>	- </a:t>
            </a:r>
            <a:r>
              <a:rPr lang="en-US" altLang="es-ES" sz="2000" dirty="0" err="1"/>
              <a:t>clasificar</a:t>
            </a:r>
            <a:r>
              <a:rPr lang="en-US" altLang="es-ES" sz="2000" dirty="0"/>
              <a:t> </a:t>
            </a:r>
            <a:r>
              <a:rPr lang="en-US" altLang="es-ES" sz="2000" dirty="0" err="1"/>
              <a:t>información</a:t>
            </a:r>
            <a:endParaRPr lang="en-US" altLang="es-ES" sz="2000" dirty="0"/>
          </a:p>
          <a:p>
            <a:pPr marL="0" indent="0" eaLnBrk="1" hangingPunct="1">
              <a:buFont typeface="Wingdings" panose="05000000000000000000" pitchFamily="2" charset="2"/>
              <a:buNone/>
              <a:defRPr/>
            </a:pPr>
            <a:r>
              <a:rPr lang="en-US" altLang="es-ES" sz="2000" dirty="0"/>
              <a:t>	- </a:t>
            </a:r>
            <a:r>
              <a:rPr lang="en-US" altLang="es-ES" sz="2000" dirty="0" err="1"/>
              <a:t>hacer</a:t>
            </a:r>
            <a:r>
              <a:rPr lang="en-US" altLang="es-ES" sz="2000" dirty="0"/>
              <a:t> </a:t>
            </a:r>
            <a:r>
              <a:rPr lang="en-US" altLang="es-ES" sz="2000" dirty="0" err="1"/>
              <a:t>cálculos</a:t>
            </a:r>
            <a:endParaRPr lang="en-US" altLang="es-ES" sz="2000" dirty="0"/>
          </a:p>
          <a:p>
            <a:pPr marL="0" indent="0" eaLnBrk="1" hangingPunct="1">
              <a:buFont typeface="Wingdings" panose="05000000000000000000" pitchFamily="2" charset="2"/>
              <a:buNone/>
              <a:defRPr/>
            </a:pPr>
            <a:r>
              <a:rPr lang="en-US" altLang="es-ES" sz="2000" dirty="0"/>
              <a:t>	- </a:t>
            </a:r>
            <a:r>
              <a:rPr lang="en-US" altLang="es-ES" sz="2000" dirty="0" err="1"/>
              <a:t>hacer</a:t>
            </a:r>
            <a:r>
              <a:rPr lang="en-US" altLang="es-ES" sz="2000" dirty="0"/>
              <a:t> </a:t>
            </a:r>
            <a:r>
              <a:rPr lang="en-US" altLang="es-ES" sz="2000" dirty="0" err="1"/>
              <a:t>gráficos</a:t>
            </a:r>
            <a:endParaRPr lang="en-US" altLang="es-ES" sz="2000" dirty="0"/>
          </a:p>
          <a:p>
            <a:pPr marL="0" indent="0" eaLnBrk="1" hangingPunct="1">
              <a:buFont typeface="Wingdings" panose="05000000000000000000" pitchFamily="2" charset="2"/>
              <a:buNone/>
              <a:defRPr/>
            </a:pPr>
            <a:r>
              <a:rPr lang="en-US" altLang="es-ES" sz="2000" dirty="0"/>
              <a:t>	- </a:t>
            </a:r>
            <a:r>
              <a:rPr lang="en-US" altLang="es-ES" sz="2000" dirty="0" err="1"/>
              <a:t>dar</a:t>
            </a:r>
            <a:r>
              <a:rPr lang="en-US" altLang="es-ES" sz="2000" dirty="0"/>
              <a:t> </a:t>
            </a:r>
            <a:r>
              <a:rPr lang="en-US" altLang="es-ES" sz="2000" dirty="0" err="1"/>
              <a:t>información</a:t>
            </a:r>
            <a:endParaRPr lang="en-US" altLang="es-ES" sz="2000" dirty="0"/>
          </a:p>
          <a:p>
            <a:pPr marL="0" indent="0" eaLnBrk="1" hangingPunct="1">
              <a:buFont typeface="Wingdings" panose="05000000000000000000" pitchFamily="2" charset="2"/>
              <a:buNone/>
              <a:defRPr/>
            </a:pPr>
            <a:r>
              <a:rPr lang="en-US" altLang="es-ES" sz="2000" dirty="0"/>
              <a:t>	- </a:t>
            </a:r>
            <a:r>
              <a:rPr lang="en-US" altLang="es-ES" sz="2000" dirty="0" err="1"/>
              <a:t>transmitir</a:t>
            </a:r>
            <a:r>
              <a:rPr lang="en-US" altLang="es-ES" sz="2000" dirty="0"/>
              <a:t> </a:t>
            </a:r>
            <a:r>
              <a:rPr lang="en-US" altLang="es-ES" sz="2000" dirty="0" err="1"/>
              <a:t>información</a:t>
            </a:r>
            <a:endParaRPr lang="en-US" altLang="es-ES" sz="2000" dirty="0"/>
          </a:p>
          <a:p>
            <a:pPr marL="0" indent="0" eaLnBrk="1" hangingPunct="1">
              <a:buFont typeface="Wingdings" panose="05000000000000000000" pitchFamily="2" charset="2"/>
              <a:buNone/>
              <a:defRPr/>
            </a:pPr>
            <a:r>
              <a:rPr lang="en-US" altLang="es-ES" sz="2000" dirty="0"/>
              <a:t>	- </a:t>
            </a:r>
            <a:r>
              <a:rPr lang="en-US" altLang="es-ES" sz="2000" dirty="0" err="1"/>
              <a:t>crear</a:t>
            </a:r>
            <a:r>
              <a:rPr lang="en-US" altLang="es-ES" sz="2000" dirty="0"/>
              <a:t> </a:t>
            </a:r>
            <a:r>
              <a:rPr lang="en-US" altLang="es-ES" sz="2000" dirty="0" err="1"/>
              <a:t>entretenimiento</a:t>
            </a:r>
            <a:endParaRPr lang="en-US" altLang="es-ES" sz="2000" dirty="0"/>
          </a:p>
          <a:p>
            <a:pPr marL="0" indent="0" eaLnBrk="1" hangingPunct="1">
              <a:buFont typeface="Wingdings" panose="05000000000000000000" pitchFamily="2" charset="2"/>
              <a:buNone/>
              <a:defRPr/>
            </a:pPr>
            <a:r>
              <a:rPr lang="en-US" altLang="es-ES" sz="2000" dirty="0"/>
              <a:t>	- etc.</a:t>
            </a:r>
          </a:p>
          <a:p>
            <a:pPr eaLnBrk="1" hangingPunct="1">
              <a:defRPr/>
            </a:pPr>
            <a:r>
              <a:rPr lang="en-US" altLang="es-ES" sz="2000" dirty="0" err="1"/>
              <a:t>Características</a:t>
            </a:r>
            <a:r>
              <a:rPr lang="en-US" altLang="es-ES" sz="2000" dirty="0"/>
              <a:t> </a:t>
            </a:r>
            <a:r>
              <a:rPr lang="en-US" altLang="es-ES" sz="2000" dirty="0" err="1"/>
              <a:t>determinantes</a:t>
            </a:r>
            <a:r>
              <a:rPr lang="en-US" altLang="es-ES" sz="2000" dirty="0"/>
              <a:t> para </a:t>
            </a:r>
            <a:r>
              <a:rPr lang="en-US" altLang="es-ES" sz="2000" dirty="0" err="1"/>
              <a:t>su</a:t>
            </a:r>
            <a:r>
              <a:rPr lang="en-US" altLang="es-ES" sz="2000" dirty="0"/>
              <a:t> </a:t>
            </a:r>
            <a:r>
              <a:rPr lang="en-US" altLang="es-ES" sz="2000" dirty="0" err="1"/>
              <a:t>uso</a:t>
            </a:r>
            <a:endParaRPr lang="en-US" altLang="es-ES" sz="2000" dirty="0"/>
          </a:p>
          <a:p>
            <a:pPr marL="0" indent="0" eaLnBrk="1" hangingPunct="1">
              <a:buFont typeface="Wingdings" panose="05000000000000000000" pitchFamily="2" charset="2"/>
              <a:buNone/>
              <a:defRPr/>
            </a:pPr>
            <a:r>
              <a:rPr lang="en-US" altLang="es-ES" sz="2000" dirty="0"/>
              <a:t>	- </a:t>
            </a:r>
            <a:r>
              <a:rPr lang="en-US" altLang="es-ES" sz="2000" b="1" dirty="0" err="1"/>
              <a:t>velocidad</a:t>
            </a:r>
            <a:r>
              <a:rPr lang="en-US" altLang="es-ES" sz="2000" b="1" dirty="0"/>
              <a:t> de </a:t>
            </a:r>
            <a:r>
              <a:rPr lang="en-US" altLang="es-ES" sz="2000" b="1" dirty="0" err="1"/>
              <a:t>ejecución</a:t>
            </a:r>
            <a:r>
              <a:rPr lang="en-US" altLang="es-ES" sz="2000" dirty="0"/>
              <a:t>: miles de </a:t>
            </a:r>
            <a:r>
              <a:rPr lang="en-US" altLang="es-ES" sz="2000" dirty="0" err="1"/>
              <a:t>millones</a:t>
            </a:r>
            <a:r>
              <a:rPr lang="en-US" altLang="es-ES" sz="2000" dirty="0"/>
              <a:t> de 	</a:t>
            </a:r>
            <a:r>
              <a:rPr lang="en-US" altLang="es-ES" sz="2000" dirty="0" err="1"/>
              <a:t>instrucciones</a:t>
            </a:r>
            <a:r>
              <a:rPr lang="en-US" altLang="es-ES" sz="2000" dirty="0"/>
              <a:t> de </a:t>
            </a:r>
            <a:r>
              <a:rPr lang="en-US" altLang="es-ES" sz="2000" dirty="0" err="1"/>
              <a:t>máquina</a:t>
            </a:r>
            <a:r>
              <a:rPr lang="en-US" altLang="es-ES" sz="2000" dirty="0"/>
              <a:t> por </a:t>
            </a:r>
            <a:r>
              <a:rPr lang="en-US" altLang="es-ES" sz="2000" dirty="0" err="1"/>
              <a:t>segundo</a:t>
            </a:r>
            <a:r>
              <a:rPr lang="en-US" altLang="es-ES" sz="2000" dirty="0"/>
              <a:t> </a:t>
            </a:r>
          </a:p>
          <a:p>
            <a:pPr marL="0" indent="0" eaLnBrk="1" hangingPunct="1">
              <a:buFont typeface="Wingdings" panose="05000000000000000000" pitchFamily="2" charset="2"/>
              <a:buNone/>
              <a:defRPr/>
            </a:pPr>
            <a:r>
              <a:rPr lang="en-US" altLang="es-ES" sz="2000" dirty="0"/>
              <a:t>	- </a:t>
            </a:r>
            <a:r>
              <a:rPr lang="en-US" altLang="es-ES" sz="2000" b="1" dirty="0" err="1"/>
              <a:t>capacidad</a:t>
            </a:r>
            <a:r>
              <a:rPr lang="en-US" altLang="es-ES" sz="2000" b="1" dirty="0"/>
              <a:t> de </a:t>
            </a:r>
            <a:r>
              <a:rPr lang="en-US" altLang="es-ES" sz="2000" b="1" dirty="0" err="1"/>
              <a:t>almacenamiento</a:t>
            </a:r>
            <a:endParaRPr lang="en-US" altLang="es-ES" sz="2000" b="1" dirty="0"/>
          </a:p>
          <a:p>
            <a:pPr marL="0" indent="0" eaLnBrk="1" hangingPunct="1">
              <a:buFont typeface="Wingdings" panose="05000000000000000000" pitchFamily="2" charset="2"/>
              <a:buNone/>
              <a:defRPr/>
            </a:pPr>
            <a:endParaRPr lang="en-US" altLang="es-ES" sz="2000" dirty="0"/>
          </a:p>
          <a:p>
            <a:pPr marL="0" indent="0" eaLnBrk="1" hangingPunct="1">
              <a:buFont typeface="Wingdings" panose="05000000000000000000" pitchFamily="2" charset="2"/>
              <a:buNone/>
              <a:defRPr/>
            </a:pPr>
            <a:endParaRPr lang="en-US" altLang="es-E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5 Marcador de número de diapositiva">
            <a:extLst>
              <a:ext uri="{FF2B5EF4-FFF2-40B4-BE49-F238E27FC236}">
                <a16:creationId xmlns:a16="http://schemas.microsoft.com/office/drawing/2014/main" id="{BC26035C-537C-4DD7-9E4E-C73E6FFEA944}"/>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49155" name="Rectangle 2">
            <a:extLst>
              <a:ext uri="{FF2B5EF4-FFF2-40B4-BE49-F238E27FC236}">
                <a16:creationId xmlns:a16="http://schemas.microsoft.com/office/drawing/2014/main" id="{B7FE81BB-55A5-426E-BA51-B2E08557677A}"/>
              </a:ext>
            </a:extLst>
          </p:cNvPr>
          <p:cNvSpPr>
            <a:spLocks noGrp="1" noChangeArrowheads="1"/>
          </p:cNvSpPr>
          <p:nvPr>
            <p:ph type="title"/>
          </p:nvPr>
        </p:nvSpPr>
        <p:spPr>
          <a:xfrm>
            <a:off x="871538" y="730250"/>
            <a:ext cx="8162925" cy="641350"/>
          </a:xfrm>
        </p:spPr>
        <p:txBody>
          <a:bodyPr/>
          <a:lstStyle/>
          <a:p>
            <a:pPr eaLnBrk="1" hangingPunct="1"/>
            <a:endParaRPr lang="en-US" altLang="es-ES"/>
          </a:p>
        </p:txBody>
      </p:sp>
      <p:sp>
        <p:nvSpPr>
          <p:cNvPr id="49156" name="Rectangle 3">
            <a:extLst>
              <a:ext uri="{FF2B5EF4-FFF2-40B4-BE49-F238E27FC236}">
                <a16:creationId xmlns:a16="http://schemas.microsoft.com/office/drawing/2014/main" id="{FBD23307-474A-4644-AE2C-87A3E4C185DB}"/>
              </a:ext>
            </a:extLst>
          </p:cNvPr>
          <p:cNvSpPr>
            <a:spLocks noGrp="1" noChangeArrowheads="1"/>
          </p:cNvSpPr>
          <p:nvPr>
            <p:ph type="body" idx="1"/>
          </p:nvPr>
        </p:nvSpPr>
        <p:spPr>
          <a:xfrm>
            <a:off x="152400" y="990600"/>
            <a:ext cx="8763000" cy="5257800"/>
          </a:xfrm>
        </p:spPr>
        <p:txBody>
          <a:bodyPr/>
          <a:lstStyle/>
          <a:p>
            <a:pPr eaLnBrk="1" hangingPunct="1">
              <a:lnSpc>
                <a:spcPct val="90000"/>
              </a:lnSpc>
            </a:pPr>
            <a:r>
              <a:rPr lang="es-MX" altLang="es-ES" sz="2800">
                <a:solidFill>
                  <a:srgbClr val="0099FF"/>
                </a:solidFill>
              </a:rPr>
              <a:t>2- DESARROLLAR UN ALGORITMO</a:t>
            </a:r>
          </a:p>
          <a:p>
            <a:pPr lvl="1" eaLnBrk="1" hangingPunct="1"/>
            <a:r>
              <a:rPr lang="es-MX" altLang="es-ES"/>
              <a:t>Un algoritmo es una secuencia de pasos que nos lleva a obtener la solución de un problema</a:t>
            </a:r>
          </a:p>
          <a:p>
            <a:pPr lvl="1" eaLnBrk="1" hangingPunct="1"/>
            <a:endParaRPr lang="es-MX" altLang="es-ES" sz="1400"/>
          </a:p>
          <a:p>
            <a:pPr lvl="1" eaLnBrk="1" hangingPunct="1"/>
            <a:r>
              <a:rPr lang="es-MX" altLang="es-ES"/>
              <a:t>Esencia de la programación luego de entender el problema:</a:t>
            </a:r>
          </a:p>
          <a:p>
            <a:pPr lvl="1" eaLnBrk="1" hangingPunct="1"/>
            <a:endParaRPr lang="es-MX" altLang="es-ES" sz="1400"/>
          </a:p>
          <a:p>
            <a:pPr lvl="1" eaLnBrk="1" hangingPunct="1">
              <a:buFont typeface="Wingdings" panose="05000000000000000000" pitchFamily="2" charset="2"/>
              <a:buNone/>
            </a:pPr>
            <a:r>
              <a:rPr lang="es-MX" altLang="es-ES" sz="3600" b="1">
                <a:solidFill>
                  <a:srgbClr val="FF0000"/>
                </a:solidFill>
                <a:latin typeface="Arial Rounded MT Bold" panose="020F0704030504030204" pitchFamily="34" charset="0"/>
              </a:rPr>
              <a:t>	¡ PENSAR CÓMO </a:t>
            </a:r>
          </a:p>
          <a:p>
            <a:pPr lvl="1" eaLnBrk="1" hangingPunct="1">
              <a:buFont typeface="Wingdings" panose="05000000000000000000" pitchFamily="2" charset="2"/>
              <a:buNone/>
            </a:pPr>
            <a:r>
              <a:rPr lang="es-MX" altLang="es-ES" sz="3600" b="1">
                <a:solidFill>
                  <a:srgbClr val="FF0000"/>
                </a:solidFill>
                <a:latin typeface="Arial Rounded MT Bold" panose="020F0704030504030204" pitchFamily="34" charset="0"/>
              </a:rPr>
              <a:t>	DESARROLLAR</a:t>
            </a:r>
          </a:p>
          <a:p>
            <a:pPr lvl="1" eaLnBrk="1" hangingPunct="1">
              <a:buFont typeface="Wingdings" panose="05000000000000000000" pitchFamily="2" charset="2"/>
              <a:buNone/>
            </a:pPr>
            <a:r>
              <a:rPr lang="es-MX" altLang="es-ES" sz="3600" b="1">
                <a:solidFill>
                  <a:srgbClr val="FF0000"/>
                </a:solidFill>
                <a:latin typeface="Arial Rounded MT Bold" panose="020F0704030504030204" pitchFamily="34" charset="0"/>
              </a:rPr>
              <a:t>	UNA SOLUCIÓN !</a:t>
            </a:r>
            <a:endParaRPr lang="en-US" altLang="es-ES" sz="3600" b="1">
              <a:solidFill>
                <a:srgbClr val="FF0000"/>
              </a:solidFill>
              <a:latin typeface="Arial Rounded MT Bold" panose="020F0704030504030204" pitchFamily="34" charset="0"/>
            </a:endParaRPr>
          </a:p>
          <a:p>
            <a:pPr eaLnBrk="1" hangingPunct="1">
              <a:lnSpc>
                <a:spcPct val="90000"/>
              </a:lnSpc>
            </a:pPr>
            <a:endParaRPr lang="es-MX" altLang="es-ES" sz="1000"/>
          </a:p>
        </p:txBody>
      </p:sp>
      <p:pic>
        <p:nvPicPr>
          <p:cNvPr id="49157" name="Picture 4">
            <a:extLst>
              <a:ext uri="{FF2B5EF4-FFF2-40B4-BE49-F238E27FC236}">
                <a16:creationId xmlns:a16="http://schemas.microsoft.com/office/drawing/2014/main" id="{03508FFB-5E8C-4AD4-BFD7-0F35B3F65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419600"/>
            <a:ext cx="18954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5 Marcador de número de diapositiva">
            <a:extLst>
              <a:ext uri="{FF2B5EF4-FFF2-40B4-BE49-F238E27FC236}">
                <a16:creationId xmlns:a16="http://schemas.microsoft.com/office/drawing/2014/main" id="{7810B310-99A1-4E76-9074-68D323F88991}"/>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50179" name="Rectangle 2">
            <a:extLst>
              <a:ext uri="{FF2B5EF4-FFF2-40B4-BE49-F238E27FC236}">
                <a16:creationId xmlns:a16="http://schemas.microsoft.com/office/drawing/2014/main" id="{CF921ECC-C161-44D3-B87A-8C989EE525DE}"/>
              </a:ext>
            </a:extLst>
          </p:cNvPr>
          <p:cNvSpPr>
            <a:spLocks noGrp="1" noChangeArrowheads="1"/>
          </p:cNvSpPr>
          <p:nvPr>
            <p:ph type="title"/>
          </p:nvPr>
        </p:nvSpPr>
        <p:spPr>
          <a:xfrm>
            <a:off x="871538" y="730250"/>
            <a:ext cx="8162925" cy="641350"/>
          </a:xfrm>
        </p:spPr>
        <p:txBody>
          <a:bodyPr/>
          <a:lstStyle/>
          <a:p>
            <a:pPr eaLnBrk="1" hangingPunct="1"/>
            <a:endParaRPr lang="en-US" altLang="es-ES"/>
          </a:p>
        </p:txBody>
      </p:sp>
      <p:sp>
        <p:nvSpPr>
          <p:cNvPr id="56324" name="Rectangle 3">
            <a:extLst>
              <a:ext uri="{FF2B5EF4-FFF2-40B4-BE49-F238E27FC236}">
                <a16:creationId xmlns:a16="http://schemas.microsoft.com/office/drawing/2014/main" id="{DD6D617F-242A-4F4D-B3D0-3C0E3FAF9924}"/>
              </a:ext>
            </a:extLst>
          </p:cNvPr>
          <p:cNvSpPr>
            <a:spLocks noGrp="1" noChangeArrowheads="1"/>
          </p:cNvSpPr>
          <p:nvPr>
            <p:ph type="body" idx="1"/>
          </p:nvPr>
        </p:nvSpPr>
        <p:spPr>
          <a:xfrm>
            <a:off x="457200" y="1524000"/>
            <a:ext cx="8491538" cy="4495800"/>
          </a:xfrm>
        </p:spPr>
        <p:txBody>
          <a:bodyPr/>
          <a:lstStyle/>
          <a:p>
            <a:pPr eaLnBrk="1" hangingPunct="1">
              <a:buFont typeface="Wingdings" panose="05000000000000000000" pitchFamily="2" charset="2"/>
              <a:buChar char="Ø"/>
              <a:defRPr/>
            </a:pPr>
            <a:r>
              <a:rPr lang="es-MX" sz="2800" dirty="0"/>
              <a:t>¿ Cómo obtenemos la capacidad para desarrollar algoritmos ?</a:t>
            </a:r>
          </a:p>
          <a:p>
            <a:pPr lvl="1" eaLnBrk="1" hangingPunct="1">
              <a:defRPr/>
            </a:pPr>
            <a:endParaRPr lang="es-MX" sz="2400" dirty="0"/>
          </a:p>
          <a:p>
            <a:pPr lvl="2" eaLnBrk="1" hangingPunct="1">
              <a:defRPr/>
            </a:pPr>
            <a:r>
              <a:rPr lang="es-MX" sz="2800" dirty="0"/>
              <a:t> Estudiar el funcionamiento de algoritmos </a:t>
            </a:r>
            <a:r>
              <a:rPr lang="es-MX" sz="2800" dirty="0" err="1"/>
              <a:t>construídos</a:t>
            </a:r>
            <a:endParaRPr lang="es-MX" sz="2800" dirty="0"/>
          </a:p>
          <a:p>
            <a:pPr marL="914400" lvl="2" indent="0" eaLnBrk="1" hangingPunct="1">
              <a:buFont typeface="Wingdings" panose="05000000000000000000" pitchFamily="2" charset="2"/>
              <a:buNone/>
              <a:defRPr/>
            </a:pPr>
            <a:endParaRPr lang="es-MX" dirty="0"/>
          </a:p>
          <a:p>
            <a:pPr lvl="2" eaLnBrk="1" hangingPunct="1">
              <a:defRPr/>
            </a:pPr>
            <a:r>
              <a:rPr lang="es-MX" sz="2800" dirty="0"/>
              <a:t> Practicar, practicar, …, practicar, …</a:t>
            </a:r>
          </a:p>
          <a:p>
            <a:pPr lvl="1" eaLnBrk="1" hangingPunct="1">
              <a:defRPr/>
            </a:pPr>
            <a:endParaRPr lang="es-CR" sz="2400" b="1" dirty="0">
              <a:solidFill>
                <a:srgbClr val="FF0000"/>
              </a:solidFill>
            </a:endParaRPr>
          </a:p>
          <a:p>
            <a:pPr lvl="1" eaLnBrk="1" hangingPunct="1">
              <a:buFont typeface="Wingdings" panose="05000000000000000000" pitchFamily="2" charset="2"/>
              <a:buNone/>
              <a:defRPr/>
            </a:pPr>
            <a:r>
              <a:rPr lang="es-MX" b="1" dirty="0">
                <a:solidFill>
                  <a:srgbClr val="FF0000"/>
                </a:solidFill>
              </a:rPr>
              <a:t>  La solución a un problema o situación puede tener muchos algoritmos</a:t>
            </a:r>
            <a:endParaRPr lang="en-US" b="1"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5 Marcador de número de diapositiva">
            <a:extLst>
              <a:ext uri="{FF2B5EF4-FFF2-40B4-BE49-F238E27FC236}">
                <a16:creationId xmlns:a16="http://schemas.microsoft.com/office/drawing/2014/main" id="{058AC4C9-803A-4686-A0FB-AE942EEACA11}"/>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51203" name="Rectangle 2">
            <a:extLst>
              <a:ext uri="{FF2B5EF4-FFF2-40B4-BE49-F238E27FC236}">
                <a16:creationId xmlns:a16="http://schemas.microsoft.com/office/drawing/2014/main" id="{D509AA84-D40A-482B-86D4-964C3596A309}"/>
              </a:ext>
            </a:extLst>
          </p:cNvPr>
          <p:cNvSpPr>
            <a:spLocks noGrp="1" noChangeArrowheads="1"/>
          </p:cNvSpPr>
          <p:nvPr>
            <p:ph type="title"/>
          </p:nvPr>
        </p:nvSpPr>
        <p:spPr/>
        <p:txBody>
          <a:bodyPr/>
          <a:lstStyle/>
          <a:p>
            <a:pPr eaLnBrk="1" hangingPunct="1"/>
            <a:endParaRPr lang="en-US" altLang="es-ES"/>
          </a:p>
        </p:txBody>
      </p:sp>
      <p:sp>
        <p:nvSpPr>
          <p:cNvPr id="51204" name="Rectangle 3">
            <a:extLst>
              <a:ext uri="{FF2B5EF4-FFF2-40B4-BE49-F238E27FC236}">
                <a16:creationId xmlns:a16="http://schemas.microsoft.com/office/drawing/2014/main" id="{D5488F02-BCF5-43F7-BE35-3F6180C3CB30}"/>
              </a:ext>
            </a:extLst>
          </p:cNvPr>
          <p:cNvSpPr>
            <a:spLocks noGrp="1" noChangeArrowheads="1"/>
          </p:cNvSpPr>
          <p:nvPr>
            <p:ph type="body" idx="1"/>
          </p:nvPr>
        </p:nvSpPr>
        <p:spPr/>
        <p:txBody>
          <a:bodyPr/>
          <a:lstStyle/>
          <a:p>
            <a:pPr marL="914400" lvl="2" indent="0" eaLnBrk="1" hangingPunct="1">
              <a:lnSpc>
                <a:spcPct val="90000"/>
              </a:lnSpc>
              <a:buFont typeface="Wingdings" panose="05000000000000000000" pitchFamily="2" charset="2"/>
              <a:buNone/>
            </a:pPr>
            <a:endParaRPr lang="en-US" altLang="es-ES" sz="2000"/>
          </a:p>
        </p:txBody>
      </p:sp>
      <p:pic>
        <p:nvPicPr>
          <p:cNvPr id="51205" name="Picture 5">
            <a:extLst>
              <a:ext uri="{FF2B5EF4-FFF2-40B4-BE49-F238E27FC236}">
                <a16:creationId xmlns:a16="http://schemas.microsoft.com/office/drawing/2014/main" id="{4DC12B28-6B64-4943-BB06-A68CDC211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952750"/>
            <a:ext cx="1450975" cy="288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6" name="Picture 6">
            <a:extLst>
              <a:ext uri="{FF2B5EF4-FFF2-40B4-BE49-F238E27FC236}">
                <a16:creationId xmlns:a16="http://schemas.microsoft.com/office/drawing/2014/main" id="{65D8F4D2-DBEC-487C-A9C3-92DB8CF4DE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905000"/>
            <a:ext cx="5068888"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7" name="1 Marcador de contenido">
            <a:extLst>
              <a:ext uri="{FF2B5EF4-FFF2-40B4-BE49-F238E27FC236}">
                <a16:creationId xmlns:a16="http://schemas.microsoft.com/office/drawing/2014/main" id="{C9E28B6E-E49F-4756-811D-F8BE614C60A7}"/>
              </a:ext>
            </a:extLst>
          </p:cNvPr>
          <p:cNvSpPr>
            <a:spLocks noGrp="1" noChangeArrowheads="1"/>
          </p:cNvSpPr>
          <p:nvPr>
            <p:ph idx="1"/>
          </p:nvPr>
        </p:nvSpPr>
        <p:spPr>
          <a:xfrm>
            <a:off x="762000" y="1606550"/>
            <a:ext cx="8305800" cy="4267200"/>
          </a:xfrm>
        </p:spPr>
        <p:txBody>
          <a:bodyPr/>
          <a:lstStyle/>
          <a:p>
            <a:pPr marL="0" indent="0">
              <a:buFont typeface="Wingdings" panose="05000000000000000000" pitchFamily="2" charset="2"/>
              <a:buNone/>
            </a:pPr>
            <a:r>
              <a:rPr lang="es-ES" altLang="es-ES" sz="1600"/>
              <a:t>Ejemplo de problema:</a:t>
            </a:r>
          </a:p>
          <a:p>
            <a:pPr marL="0" indent="0">
              <a:buFont typeface="Wingdings" panose="05000000000000000000" pitchFamily="2" charset="2"/>
              <a:buNone/>
            </a:pPr>
            <a:r>
              <a:rPr lang="es-ES" altLang="es-ES" sz="1600"/>
              <a:t>mover caja de un lugar</a:t>
            </a:r>
          </a:p>
          <a:p>
            <a:pPr marL="0" indent="0">
              <a:buFont typeface="Wingdings" panose="05000000000000000000" pitchFamily="2" charset="2"/>
              <a:buNone/>
            </a:pPr>
            <a:r>
              <a:rPr lang="es-ES" altLang="es-ES" sz="1600"/>
              <a:t>a otro.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Título">
            <a:extLst>
              <a:ext uri="{FF2B5EF4-FFF2-40B4-BE49-F238E27FC236}">
                <a16:creationId xmlns:a16="http://schemas.microsoft.com/office/drawing/2014/main" id="{AF8DB54A-4EB0-44CE-BAD6-C204C834AB71}"/>
              </a:ext>
            </a:extLst>
          </p:cNvPr>
          <p:cNvSpPr>
            <a:spLocks noGrp="1" noChangeArrowheads="1"/>
          </p:cNvSpPr>
          <p:nvPr>
            <p:ph type="title"/>
          </p:nvPr>
        </p:nvSpPr>
        <p:spPr/>
        <p:txBody>
          <a:bodyPr/>
          <a:lstStyle/>
          <a:p>
            <a:endParaRPr lang="es-ES" altLang="es-ES"/>
          </a:p>
        </p:txBody>
      </p:sp>
      <p:sp>
        <p:nvSpPr>
          <p:cNvPr id="52227" name="2 Marcador de contenido">
            <a:extLst>
              <a:ext uri="{FF2B5EF4-FFF2-40B4-BE49-F238E27FC236}">
                <a16:creationId xmlns:a16="http://schemas.microsoft.com/office/drawing/2014/main" id="{9D222F4D-BF76-499D-85BA-1A2EB1A583E7}"/>
              </a:ext>
            </a:extLst>
          </p:cNvPr>
          <p:cNvSpPr>
            <a:spLocks noGrp="1" noChangeArrowheads="1"/>
          </p:cNvSpPr>
          <p:nvPr>
            <p:ph idx="1"/>
          </p:nvPr>
        </p:nvSpPr>
        <p:spPr/>
        <p:txBody>
          <a:bodyPr/>
          <a:lstStyle/>
          <a:p>
            <a:pPr lvl="1" eaLnBrk="1" hangingPunct="1">
              <a:lnSpc>
                <a:spcPct val="90000"/>
              </a:lnSpc>
            </a:pPr>
            <a:r>
              <a:rPr lang="es-MX" altLang="es-ES"/>
              <a:t>Características principales de los algoritmos</a:t>
            </a:r>
          </a:p>
          <a:p>
            <a:pPr lvl="1" eaLnBrk="1" hangingPunct="1">
              <a:lnSpc>
                <a:spcPct val="90000"/>
              </a:lnSpc>
            </a:pPr>
            <a:endParaRPr lang="es-MX" altLang="es-ES"/>
          </a:p>
          <a:p>
            <a:pPr lvl="2" eaLnBrk="1" hangingPunct="1">
              <a:lnSpc>
                <a:spcPct val="90000"/>
              </a:lnSpc>
            </a:pPr>
            <a:r>
              <a:rPr lang="es-MX" altLang="es-ES"/>
              <a:t>Enunciadas en 1968 por Donald Knuth, científico estadounidense en computación: siguen siendo aceptadas ampliamente como requisitos </a:t>
            </a:r>
            <a:r>
              <a:rPr lang="es-419" altLang="es-ES"/>
              <a:t>de </a:t>
            </a:r>
            <a:r>
              <a:rPr lang="es-MX" altLang="es-ES"/>
              <a:t>un algoritmo</a:t>
            </a:r>
          </a:p>
          <a:p>
            <a:endParaRPr lang="es-ES" altLang="es-ES"/>
          </a:p>
        </p:txBody>
      </p:sp>
      <p:sp>
        <p:nvSpPr>
          <p:cNvPr id="52228" name="3 Marcador de número de diapositiva">
            <a:extLst>
              <a:ext uri="{FF2B5EF4-FFF2-40B4-BE49-F238E27FC236}">
                <a16:creationId xmlns:a16="http://schemas.microsoft.com/office/drawing/2014/main" id="{15CE7347-885A-4024-8F34-4F28AD0F3828}"/>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Título">
            <a:extLst>
              <a:ext uri="{FF2B5EF4-FFF2-40B4-BE49-F238E27FC236}">
                <a16:creationId xmlns:a16="http://schemas.microsoft.com/office/drawing/2014/main" id="{581EEE87-43A2-41BD-9C0B-5B13864BB5EE}"/>
              </a:ext>
            </a:extLst>
          </p:cNvPr>
          <p:cNvSpPr>
            <a:spLocks noGrp="1" noChangeArrowheads="1"/>
          </p:cNvSpPr>
          <p:nvPr>
            <p:ph type="title"/>
          </p:nvPr>
        </p:nvSpPr>
        <p:spPr/>
        <p:txBody>
          <a:bodyPr/>
          <a:lstStyle/>
          <a:p>
            <a:endParaRPr lang="es-ES" altLang="es-ES"/>
          </a:p>
        </p:txBody>
      </p:sp>
      <p:sp>
        <p:nvSpPr>
          <p:cNvPr id="53251" name="2 Marcador de contenido">
            <a:extLst>
              <a:ext uri="{FF2B5EF4-FFF2-40B4-BE49-F238E27FC236}">
                <a16:creationId xmlns:a16="http://schemas.microsoft.com/office/drawing/2014/main" id="{FD17C13E-5344-418D-AD68-FF71C6198EEB}"/>
              </a:ext>
            </a:extLst>
          </p:cNvPr>
          <p:cNvSpPr>
            <a:spLocks noGrp="1" noChangeArrowheads="1"/>
          </p:cNvSpPr>
          <p:nvPr>
            <p:ph idx="1"/>
          </p:nvPr>
        </p:nvSpPr>
        <p:spPr/>
        <p:txBody>
          <a:bodyPr/>
          <a:lstStyle/>
          <a:p>
            <a:pPr lvl="2" eaLnBrk="1" hangingPunct="1">
              <a:lnSpc>
                <a:spcPct val="90000"/>
              </a:lnSpc>
            </a:pPr>
            <a:r>
              <a:rPr lang="es-MX" altLang="es-ES" sz="2000" b="1">
                <a:solidFill>
                  <a:srgbClr val="0000FF"/>
                </a:solidFill>
              </a:rPr>
              <a:t>Preciso:</a:t>
            </a:r>
            <a:r>
              <a:rPr lang="es-MX" altLang="es-ES" sz="2000"/>
              <a:t> cada paso debe estar bien definido y debe tener un orden de ejecución específico. Cada paso se va ejecutando secuencialmente (uno luego del otro), excepto que ese flujo de ejecución sea alterado explícitamente por algún paso o instrucción</a:t>
            </a:r>
          </a:p>
          <a:p>
            <a:pPr lvl="2" eaLnBrk="1" hangingPunct="1">
              <a:lnSpc>
                <a:spcPct val="90000"/>
              </a:lnSpc>
            </a:pPr>
            <a:endParaRPr lang="es-MX" altLang="es-ES" sz="2000"/>
          </a:p>
          <a:p>
            <a:pPr lvl="2" eaLnBrk="1" hangingPunct="1">
              <a:lnSpc>
                <a:spcPct val="90000"/>
              </a:lnSpc>
            </a:pPr>
            <a:r>
              <a:rPr lang="es-MX" altLang="es-ES" sz="2000" b="1">
                <a:solidFill>
                  <a:srgbClr val="0000FF"/>
                </a:solidFill>
              </a:rPr>
              <a:t>Determinístico:</a:t>
            </a:r>
            <a:r>
              <a:rPr lang="es-MX" altLang="es-ES" sz="2000"/>
              <a:t> usando las mismas condiciones siempre debe dar los mismos resultados</a:t>
            </a:r>
          </a:p>
          <a:p>
            <a:pPr lvl="2" eaLnBrk="1" hangingPunct="1">
              <a:lnSpc>
                <a:spcPct val="90000"/>
              </a:lnSpc>
            </a:pPr>
            <a:endParaRPr lang="es-MX" altLang="es-ES" sz="2000"/>
          </a:p>
          <a:p>
            <a:pPr lvl="2" eaLnBrk="1" hangingPunct="1">
              <a:lnSpc>
                <a:spcPct val="90000"/>
              </a:lnSpc>
            </a:pPr>
            <a:r>
              <a:rPr lang="es-MX" altLang="es-ES" sz="2000" b="1">
                <a:solidFill>
                  <a:srgbClr val="0000FF"/>
                </a:solidFill>
              </a:rPr>
              <a:t>Finito:</a:t>
            </a:r>
            <a:r>
              <a:rPr lang="es-MX" altLang="es-ES" sz="2000"/>
              <a:t> debe terminar en algún momento</a:t>
            </a:r>
          </a:p>
          <a:p>
            <a:pPr lvl="2" eaLnBrk="1" hangingPunct="1">
              <a:lnSpc>
                <a:spcPct val="90000"/>
              </a:lnSpc>
            </a:pPr>
            <a:endParaRPr lang="es-CR" altLang="es-ES" sz="2000"/>
          </a:p>
          <a:p>
            <a:pPr lvl="2" eaLnBrk="1" hangingPunct="1">
              <a:lnSpc>
                <a:spcPct val="90000"/>
              </a:lnSpc>
            </a:pPr>
            <a:r>
              <a:rPr lang="es-MX" altLang="es-ES" sz="2000" b="1">
                <a:solidFill>
                  <a:srgbClr val="0000FF"/>
                </a:solidFill>
              </a:rPr>
              <a:t>Entradas:</a:t>
            </a:r>
            <a:r>
              <a:rPr lang="es-MX" altLang="es-ES" sz="2000">
                <a:solidFill>
                  <a:srgbClr val="0000FF"/>
                </a:solidFill>
              </a:rPr>
              <a:t> </a:t>
            </a:r>
            <a:r>
              <a:rPr lang="es-MX" altLang="es-ES" sz="2000"/>
              <a:t>un algoritmo tiene cero o mas entradas, es decir, valores necesarios para que el algoritmo funcione</a:t>
            </a:r>
          </a:p>
          <a:p>
            <a:pPr lvl="2" eaLnBrk="1" hangingPunct="1">
              <a:lnSpc>
                <a:spcPct val="90000"/>
              </a:lnSpc>
            </a:pPr>
            <a:endParaRPr lang="es-MX" altLang="es-ES" sz="2000"/>
          </a:p>
          <a:p>
            <a:pPr lvl="2" eaLnBrk="1" hangingPunct="1">
              <a:lnSpc>
                <a:spcPct val="90000"/>
              </a:lnSpc>
            </a:pPr>
            <a:r>
              <a:rPr lang="es-MX" altLang="es-ES" sz="2000" b="1">
                <a:solidFill>
                  <a:srgbClr val="0000FF"/>
                </a:solidFill>
              </a:rPr>
              <a:t>Salidas:</a:t>
            </a:r>
            <a:r>
              <a:rPr lang="es-MX" altLang="es-ES" sz="2000">
                <a:solidFill>
                  <a:srgbClr val="0000FF"/>
                </a:solidFill>
              </a:rPr>
              <a:t> </a:t>
            </a:r>
            <a:r>
              <a:rPr lang="es-MX" altLang="es-ES" sz="2000"/>
              <a:t>el algoritmo debe dar resultados</a:t>
            </a:r>
          </a:p>
          <a:p>
            <a:endParaRPr lang="es-ES" altLang="es-ES"/>
          </a:p>
        </p:txBody>
      </p:sp>
      <p:sp>
        <p:nvSpPr>
          <p:cNvPr id="53252" name="3 Marcador de número de diapositiva">
            <a:extLst>
              <a:ext uri="{FF2B5EF4-FFF2-40B4-BE49-F238E27FC236}">
                <a16:creationId xmlns:a16="http://schemas.microsoft.com/office/drawing/2014/main" id="{E0145147-7BD3-4646-B1A3-7CC611D23E44}"/>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Título">
            <a:extLst>
              <a:ext uri="{FF2B5EF4-FFF2-40B4-BE49-F238E27FC236}">
                <a16:creationId xmlns:a16="http://schemas.microsoft.com/office/drawing/2014/main" id="{BCDA1415-9E61-4782-BB8C-B695C53F233D}"/>
              </a:ext>
            </a:extLst>
          </p:cNvPr>
          <p:cNvSpPr>
            <a:spLocks noGrp="1" noChangeArrowheads="1"/>
          </p:cNvSpPr>
          <p:nvPr>
            <p:ph type="title"/>
          </p:nvPr>
        </p:nvSpPr>
        <p:spPr/>
        <p:txBody>
          <a:bodyPr/>
          <a:lstStyle/>
          <a:p>
            <a:endParaRPr lang="es-ES" altLang="es-ES"/>
          </a:p>
        </p:txBody>
      </p:sp>
      <p:sp>
        <p:nvSpPr>
          <p:cNvPr id="54275" name="2 Marcador de contenido">
            <a:extLst>
              <a:ext uri="{FF2B5EF4-FFF2-40B4-BE49-F238E27FC236}">
                <a16:creationId xmlns:a16="http://schemas.microsoft.com/office/drawing/2014/main" id="{68608B4C-B8DD-4B44-A2D7-7B40CA677A13}"/>
              </a:ext>
            </a:extLst>
          </p:cNvPr>
          <p:cNvSpPr>
            <a:spLocks noGrp="1" noChangeArrowheads="1"/>
          </p:cNvSpPr>
          <p:nvPr>
            <p:ph idx="1"/>
          </p:nvPr>
        </p:nvSpPr>
        <p:spPr/>
        <p:txBody>
          <a:bodyPr/>
          <a:lstStyle/>
          <a:p>
            <a:pPr lvl="1" eaLnBrk="1" hangingPunct="1">
              <a:lnSpc>
                <a:spcPct val="90000"/>
              </a:lnSpc>
            </a:pPr>
            <a:r>
              <a:rPr lang="es-CR" altLang="es-ES"/>
              <a:t>Otras características adicionales</a:t>
            </a:r>
          </a:p>
          <a:p>
            <a:pPr lvl="1" eaLnBrk="1" hangingPunct="1">
              <a:lnSpc>
                <a:spcPct val="90000"/>
              </a:lnSpc>
            </a:pPr>
            <a:endParaRPr lang="es-CR" altLang="es-ES" sz="1200"/>
          </a:p>
          <a:p>
            <a:pPr lvl="2" eaLnBrk="1" hangingPunct="1">
              <a:lnSpc>
                <a:spcPct val="90000"/>
              </a:lnSpc>
            </a:pPr>
            <a:r>
              <a:rPr lang="es-CR" altLang="es-ES" sz="2000" b="1">
                <a:solidFill>
                  <a:srgbClr val="0000FF"/>
                </a:solidFill>
              </a:rPr>
              <a:t>Minimizar tiempo de ejecución:</a:t>
            </a:r>
            <a:r>
              <a:rPr lang="es-CR" altLang="es-ES" sz="2000">
                <a:solidFill>
                  <a:srgbClr val="0000FF"/>
                </a:solidFill>
              </a:rPr>
              <a:t> </a:t>
            </a:r>
            <a:r>
              <a:rPr lang="es-CR" altLang="es-ES" sz="2000"/>
              <a:t>eficiencia para obtener una respuesta</a:t>
            </a:r>
          </a:p>
          <a:p>
            <a:pPr lvl="2" eaLnBrk="1" hangingPunct="1">
              <a:lnSpc>
                <a:spcPct val="90000"/>
              </a:lnSpc>
            </a:pPr>
            <a:endParaRPr lang="es-CR" altLang="es-ES" sz="1200"/>
          </a:p>
          <a:p>
            <a:pPr lvl="2" eaLnBrk="1" hangingPunct="1">
              <a:lnSpc>
                <a:spcPct val="90000"/>
              </a:lnSpc>
            </a:pPr>
            <a:r>
              <a:rPr lang="es-CR" altLang="es-ES" sz="2000" b="1">
                <a:solidFill>
                  <a:srgbClr val="0000FF"/>
                </a:solidFill>
              </a:rPr>
              <a:t>Minimizar uso de los recursos: </a:t>
            </a:r>
            <a:r>
              <a:rPr lang="es-CR" altLang="es-ES" sz="2000"/>
              <a:t>usar en forma óptima los recursos del computador</a:t>
            </a:r>
          </a:p>
          <a:p>
            <a:pPr lvl="2" eaLnBrk="1" hangingPunct="1">
              <a:lnSpc>
                <a:spcPct val="90000"/>
              </a:lnSpc>
            </a:pPr>
            <a:endParaRPr lang="es-CR" altLang="es-ES" sz="1200"/>
          </a:p>
          <a:p>
            <a:pPr lvl="2" eaLnBrk="1" hangingPunct="1">
              <a:lnSpc>
                <a:spcPct val="90000"/>
              </a:lnSpc>
            </a:pPr>
            <a:r>
              <a:rPr lang="es-CR" altLang="es-ES" sz="2000" b="1">
                <a:solidFill>
                  <a:srgbClr val="0000FF"/>
                </a:solidFill>
              </a:rPr>
              <a:t>Capacidad de generalización: </a:t>
            </a:r>
            <a:r>
              <a:rPr lang="es-CR" altLang="es-ES" sz="2000"/>
              <a:t>debe servir para diferentes conjuntos de valores</a:t>
            </a:r>
          </a:p>
          <a:p>
            <a:pPr lvl="2" eaLnBrk="1" hangingPunct="1">
              <a:lnSpc>
                <a:spcPct val="90000"/>
              </a:lnSpc>
            </a:pPr>
            <a:endParaRPr lang="es-CR" altLang="es-ES" sz="1200"/>
          </a:p>
          <a:p>
            <a:pPr lvl="2" eaLnBrk="1" hangingPunct="1">
              <a:lnSpc>
                <a:spcPct val="90000"/>
              </a:lnSpc>
            </a:pPr>
            <a:r>
              <a:rPr lang="es-CR" altLang="es-ES" sz="2000" b="1">
                <a:solidFill>
                  <a:srgbClr val="0000FF"/>
                </a:solidFill>
              </a:rPr>
              <a:t>Simplicidad, elegancia, legible</a:t>
            </a:r>
            <a:r>
              <a:rPr lang="es-CR" altLang="es-ES" sz="2000" b="1"/>
              <a:t>: </a:t>
            </a:r>
            <a:r>
              <a:rPr lang="es-CR" altLang="es-ES" sz="2000"/>
              <a:t>aunque pueden ser términos subjetivos, es común que un programa sea analizado por otras personas que no lo desarrollaron, por tanto debe buscarse que el algoritmo tenga estas características para que sea entendido por cualquier persona que lo revise</a:t>
            </a:r>
          </a:p>
          <a:p>
            <a:endParaRPr lang="es-ES" altLang="es-ES"/>
          </a:p>
        </p:txBody>
      </p:sp>
      <p:sp>
        <p:nvSpPr>
          <p:cNvPr id="54276" name="3 Marcador de número de diapositiva">
            <a:extLst>
              <a:ext uri="{FF2B5EF4-FFF2-40B4-BE49-F238E27FC236}">
                <a16:creationId xmlns:a16="http://schemas.microsoft.com/office/drawing/2014/main" id="{1FB634D0-C9CF-434E-957C-ED6193EFC437}"/>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5 Marcador de número de diapositiva">
            <a:extLst>
              <a:ext uri="{FF2B5EF4-FFF2-40B4-BE49-F238E27FC236}">
                <a16:creationId xmlns:a16="http://schemas.microsoft.com/office/drawing/2014/main" id="{70C5A928-BABE-485A-97F3-15A0484E42D3}"/>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55299" name="Rectangle 2">
            <a:extLst>
              <a:ext uri="{FF2B5EF4-FFF2-40B4-BE49-F238E27FC236}">
                <a16:creationId xmlns:a16="http://schemas.microsoft.com/office/drawing/2014/main" id="{C77EACF8-5867-4886-946A-11B3640EE81A}"/>
              </a:ext>
            </a:extLst>
          </p:cNvPr>
          <p:cNvSpPr>
            <a:spLocks noGrp="1" noChangeArrowheads="1"/>
          </p:cNvSpPr>
          <p:nvPr>
            <p:ph type="title"/>
          </p:nvPr>
        </p:nvSpPr>
        <p:spPr/>
        <p:txBody>
          <a:bodyPr/>
          <a:lstStyle/>
          <a:p>
            <a:pPr eaLnBrk="1" hangingPunct="1"/>
            <a:endParaRPr lang="en-US" altLang="es-ES"/>
          </a:p>
        </p:txBody>
      </p:sp>
      <p:sp>
        <p:nvSpPr>
          <p:cNvPr id="55300" name="Rectangle 3">
            <a:extLst>
              <a:ext uri="{FF2B5EF4-FFF2-40B4-BE49-F238E27FC236}">
                <a16:creationId xmlns:a16="http://schemas.microsoft.com/office/drawing/2014/main" id="{990CC3D7-CABC-43C7-99C4-054AE4340BE5}"/>
              </a:ext>
            </a:extLst>
          </p:cNvPr>
          <p:cNvSpPr>
            <a:spLocks noGrp="1" noChangeArrowheads="1"/>
          </p:cNvSpPr>
          <p:nvPr>
            <p:ph type="body" idx="1"/>
          </p:nvPr>
        </p:nvSpPr>
        <p:spPr>
          <a:xfrm>
            <a:off x="304800" y="838200"/>
            <a:ext cx="8610600" cy="5334000"/>
          </a:xfrm>
        </p:spPr>
        <p:txBody>
          <a:bodyPr/>
          <a:lstStyle/>
          <a:p>
            <a:pPr eaLnBrk="1" hangingPunct="1">
              <a:buFont typeface="Wingdings" panose="05000000000000000000" pitchFamily="2" charset="2"/>
              <a:buNone/>
            </a:pPr>
            <a:endParaRPr lang="es-MX" altLang="es-ES"/>
          </a:p>
          <a:p>
            <a:pPr lvl="1" eaLnBrk="1" hangingPunct="1"/>
            <a:r>
              <a:rPr lang="es-MX" altLang="es-ES"/>
              <a:t>Probar el algoritmo</a:t>
            </a:r>
          </a:p>
          <a:p>
            <a:pPr eaLnBrk="1" hangingPunct="1">
              <a:buFont typeface="Wingdings" panose="05000000000000000000" pitchFamily="2" charset="2"/>
              <a:buNone/>
            </a:pPr>
            <a:endParaRPr lang="es-MX" altLang="es-ES" sz="2800"/>
          </a:p>
          <a:p>
            <a:pPr lvl="2" eaLnBrk="1" hangingPunct="1"/>
            <a:r>
              <a:rPr lang="es-MX" altLang="es-ES"/>
              <a:t>Después de diseñar el algoritmo se deben hacer pruebas manuales para verificar que esta dando los resultados esperados</a:t>
            </a:r>
          </a:p>
          <a:p>
            <a:pPr lvl="1" eaLnBrk="1" hangingPunct="1"/>
            <a:endParaRPr lang="es-MX" altLang="es-ES"/>
          </a:p>
          <a:p>
            <a:pPr lvl="2" eaLnBrk="1" hangingPunct="1"/>
            <a:r>
              <a:rPr lang="es-MX" altLang="es-ES"/>
              <a:t>A estas pruebas manuales también se les llama</a:t>
            </a:r>
          </a:p>
          <a:p>
            <a:pPr lvl="3" eaLnBrk="1" hangingPunct="1"/>
            <a:r>
              <a:rPr lang="es-MX" altLang="es-ES"/>
              <a:t>Corridas manuales</a:t>
            </a:r>
          </a:p>
          <a:p>
            <a:pPr lvl="3" eaLnBrk="1" hangingPunct="1"/>
            <a:r>
              <a:rPr lang="es-MX" altLang="es-ES"/>
              <a:t>Corridas a pie</a:t>
            </a:r>
            <a:endParaRPr lang="en-US" altLang="es-ES" b="1">
              <a:solidFill>
                <a:srgbClr val="FF0000"/>
              </a:solidFill>
            </a:endParaRPr>
          </a:p>
          <a:p>
            <a:pPr lvl="3" eaLnBrk="1" hangingPunct="1"/>
            <a:r>
              <a:rPr lang="en-US" altLang="es-ES"/>
              <a:t>Ejecuciones manuales</a:t>
            </a:r>
            <a:endParaRPr lang="es-MX" altLang="es-E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5 Marcador de número de diapositiva">
            <a:extLst>
              <a:ext uri="{FF2B5EF4-FFF2-40B4-BE49-F238E27FC236}">
                <a16:creationId xmlns:a16="http://schemas.microsoft.com/office/drawing/2014/main" id="{DDBF368C-9746-4D30-AA45-889DA20CC825}"/>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56323" name="Rectangle 2">
            <a:extLst>
              <a:ext uri="{FF2B5EF4-FFF2-40B4-BE49-F238E27FC236}">
                <a16:creationId xmlns:a16="http://schemas.microsoft.com/office/drawing/2014/main" id="{9BB8987A-6D09-48C7-958A-134778CB9BBA}"/>
              </a:ext>
            </a:extLst>
          </p:cNvPr>
          <p:cNvSpPr>
            <a:spLocks noGrp="1" noChangeArrowheads="1"/>
          </p:cNvSpPr>
          <p:nvPr>
            <p:ph type="title"/>
          </p:nvPr>
        </p:nvSpPr>
        <p:spPr/>
        <p:txBody>
          <a:bodyPr/>
          <a:lstStyle/>
          <a:p>
            <a:pPr eaLnBrk="1" hangingPunct="1"/>
            <a:endParaRPr lang="en-US" altLang="es-ES"/>
          </a:p>
        </p:txBody>
      </p:sp>
      <p:sp>
        <p:nvSpPr>
          <p:cNvPr id="56324" name="Rectangle 3">
            <a:extLst>
              <a:ext uri="{FF2B5EF4-FFF2-40B4-BE49-F238E27FC236}">
                <a16:creationId xmlns:a16="http://schemas.microsoft.com/office/drawing/2014/main" id="{88575156-7849-4421-AA24-257EC74BB9D6}"/>
              </a:ext>
            </a:extLst>
          </p:cNvPr>
          <p:cNvSpPr>
            <a:spLocks noGrp="1" noChangeArrowheads="1"/>
          </p:cNvSpPr>
          <p:nvPr>
            <p:ph type="body" idx="1"/>
          </p:nvPr>
        </p:nvSpPr>
        <p:spPr/>
        <p:txBody>
          <a:bodyPr/>
          <a:lstStyle/>
          <a:p>
            <a:pPr lvl="1" eaLnBrk="1" hangingPunct="1">
              <a:lnSpc>
                <a:spcPct val="90000"/>
              </a:lnSpc>
            </a:pPr>
            <a:r>
              <a:rPr lang="es-MX" altLang="es-ES" sz="2400"/>
              <a:t>La “corrida manual” consiste en ir haciendo (o ejecutando) manualmente cada uno de los pasos del algoritmo en el orden establecido</a:t>
            </a:r>
          </a:p>
          <a:p>
            <a:pPr lvl="1" eaLnBrk="1" hangingPunct="1">
              <a:lnSpc>
                <a:spcPct val="90000"/>
              </a:lnSpc>
            </a:pPr>
            <a:endParaRPr lang="es-MX" altLang="es-ES" sz="2400"/>
          </a:p>
          <a:p>
            <a:pPr lvl="1" eaLnBrk="1" hangingPunct="1">
              <a:lnSpc>
                <a:spcPct val="90000"/>
              </a:lnSpc>
            </a:pPr>
            <a:r>
              <a:rPr lang="es-MX" altLang="es-ES" sz="2400"/>
              <a:t>Resultados correctos: ¡ excelente !</a:t>
            </a:r>
          </a:p>
          <a:p>
            <a:pPr lvl="1" eaLnBrk="1" hangingPunct="1">
              <a:lnSpc>
                <a:spcPct val="90000"/>
              </a:lnSpc>
            </a:pPr>
            <a:endParaRPr lang="es-MX" altLang="es-ES" sz="2400"/>
          </a:p>
          <a:p>
            <a:pPr lvl="1" eaLnBrk="1" hangingPunct="1">
              <a:lnSpc>
                <a:spcPct val="90000"/>
              </a:lnSpc>
            </a:pPr>
            <a:r>
              <a:rPr lang="es-MX" altLang="es-ES" sz="2400"/>
              <a:t>Resultados incorrectos: revisar y corregir el algoritmo</a:t>
            </a:r>
          </a:p>
          <a:p>
            <a:pPr lvl="1" eaLnBrk="1" hangingPunct="1">
              <a:lnSpc>
                <a:spcPct val="90000"/>
              </a:lnSpc>
            </a:pPr>
            <a:endParaRPr lang="es-MX" altLang="es-ES" sz="2400"/>
          </a:p>
          <a:p>
            <a:pPr eaLnBrk="1" hangingPunct="1">
              <a:lnSpc>
                <a:spcPct val="90000"/>
              </a:lnSpc>
              <a:buFont typeface="Wingdings" panose="05000000000000000000" pitchFamily="2" charset="2"/>
              <a:buNone/>
            </a:pPr>
            <a:r>
              <a:rPr lang="es-MX" altLang="es-ES" sz="2800" b="1">
                <a:solidFill>
                  <a:srgbClr val="FF0000"/>
                </a:solidFill>
              </a:rPr>
              <a:t>   NO SIGA CON EL PROCESO DE PROGRAMACIÓN HASTA QUE EL ALGORITMO ESTE CORRECTO</a:t>
            </a:r>
            <a:endParaRPr lang="en-US" altLang="es-ES" sz="2800" b="1">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5 Marcador de número de diapositiva">
            <a:extLst>
              <a:ext uri="{FF2B5EF4-FFF2-40B4-BE49-F238E27FC236}">
                <a16:creationId xmlns:a16="http://schemas.microsoft.com/office/drawing/2014/main" id="{32E50590-8AD1-47FB-BF59-0806E0DBA011}"/>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57347" name="Rectangle 2">
            <a:extLst>
              <a:ext uri="{FF2B5EF4-FFF2-40B4-BE49-F238E27FC236}">
                <a16:creationId xmlns:a16="http://schemas.microsoft.com/office/drawing/2014/main" id="{26D05DAC-8A5B-4E46-9362-EA481A27F87A}"/>
              </a:ext>
            </a:extLst>
          </p:cNvPr>
          <p:cNvSpPr>
            <a:spLocks noGrp="1" noChangeArrowheads="1"/>
          </p:cNvSpPr>
          <p:nvPr>
            <p:ph type="title"/>
          </p:nvPr>
        </p:nvSpPr>
        <p:spPr/>
        <p:txBody>
          <a:bodyPr/>
          <a:lstStyle/>
          <a:p>
            <a:pPr eaLnBrk="1" hangingPunct="1"/>
            <a:endParaRPr lang="en-US" altLang="es-ES"/>
          </a:p>
        </p:txBody>
      </p:sp>
      <p:sp>
        <p:nvSpPr>
          <p:cNvPr id="57348" name="Rectangle 3">
            <a:extLst>
              <a:ext uri="{FF2B5EF4-FFF2-40B4-BE49-F238E27FC236}">
                <a16:creationId xmlns:a16="http://schemas.microsoft.com/office/drawing/2014/main" id="{65C5C4F7-8C51-4CBA-BD4C-EC0F639523E1}"/>
              </a:ext>
            </a:extLst>
          </p:cNvPr>
          <p:cNvSpPr>
            <a:spLocks noGrp="1" noChangeArrowheads="1"/>
          </p:cNvSpPr>
          <p:nvPr>
            <p:ph type="body" idx="1"/>
          </p:nvPr>
        </p:nvSpPr>
        <p:spPr/>
        <p:txBody>
          <a:bodyPr/>
          <a:lstStyle/>
          <a:p>
            <a:pPr lvl="1" eaLnBrk="1" hangingPunct="1"/>
            <a:r>
              <a:rPr lang="es-MX" altLang="es-ES" dirty="0"/>
              <a:t>Existen técnicas que ayudan a los programadores a construir algoritmos</a:t>
            </a:r>
            <a:endParaRPr lang="en-US" altLang="es-ES" dirty="0"/>
          </a:p>
        </p:txBody>
      </p:sp>
      <p:sp>
        <p:nvSpPr>
          <p:cNvPr id="57349" name="Text Box 5">
            <a:extLst>
              <a:ext uri="{FF2B5EF4-FFF2-40B4-BE49-F238E27FC236}">
                <a16:creationId xmlns:a16="http://schemas.microsoft.com/office/drawing/2014/main" id="{9E048689-DFEB-4589-BC1B-B12505352B16}"/>
              </a:ext>
            </a:extLst>
          </p:cNvPr>
          <p:cNvSpPr txBox="1">
            <a:spLocks noChangeArrowheads="1"/>
          </p:cNvSpPr>
          <p:nvPr/>
        </p:nvSpPr>
        <p:spPr bwMode="auto">
          <a:xfrm>
            <a:off x="2971800" y="5334000"/>
            <a:ext cx="4398963" cy="436563"/>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lang="es-MX" altLang="es-ES" sz="2200">
                <a:latin typeface="Times New Roman" panose="02020603050405020304" pitchFamily="18" charset="0"/>
              </a:rPr>
              <a:t>LENGUAJE DE PROGRAMACIÓN</a:t>
            </a:r>
            <a:endParaRPr lang="en-US" altLang="es-ES" sz="2200">
              <a:latin typeface="Times New Roman" panose="02020603050405020304" pitchFamily="18" charset="0"/>
            </a:endParaRPr>
          </a:p>
        </p:txBody>
      </p:sp>
      <p:sp>
        <p:nvSpPr>
          <p:cNvPr id="57350" name="Text Box 6">
            <a:extLst>
              <a:ext uri="{FF2B5EF4-FFF2-40B4-BE49-F238E27FC236}">
                <a16:creationId xmlns:a16="http://schemas.microsoft.com/office/drawing/2014/main" id="{94959C54-CB96-4880-AAA4-C09482AC4831}"/>
              </a:ext>
            </a:extLst>
          </p:cNvPr>
          <p:cNvSpPr txBox="1">
            <a:spLocks noChangeArrowheads="1"/>
          </p:cNvSpPr>
          <p:nvPr/>
        </p:nvSpPr>
        <p:spPr bwMode="auto">
          <a:xfrm>
            <a:off x="3886200" y="4191000"/>
            <a:ext cx="2366963" cy="436563"/>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lang="es-MX" altLang="es-ES" sz="2200">
                <a:latin typeface="Times New Roman" panose="02020603050405020304" pitchFamily="18" charset="0"/>
              </a:rPr>
              <a:t>PSEUDOCÓDIGO</a:t>
            </a:r>
            <a:endParaRPr lang="en-US" altLang="es-ES" sz="2200">
              <a:latin typeface="Times New Roman" panose="02020603050405020304" pitchFamily="18" charset="0"/>
            </a:endParaRPr>
          </a:p>
        </p:txBody>
      </p:sp>
      <p:sp>
        <p:nvSpPr>
          <p:cNvPr id="57351" name="Text Box 7">
            <a:extLst>
              <a:ext uri="{FF2B5EF4-FFF2-40B4-BE49-F238E27FC236}">
                <a16:creationId xmlns:a16="http://schemas.microsoft.com/office/drawing/2014/main" id="{A27B582C-0FEE-41C5-93D6-AEEA962B4957}"/>
              </a:ext>
            </a:extLst>
          </p:cNvPr>
          <p:cNvSpPr txBox="1">
            <a:spLocks noChangeArrowheads="1"/>
          </p:cNvSpPr>
          <p:nvPr/>
        </p:nvSpPr>
        <p:spPr bwMode="auto">
          <a:xfrm>
            <a:off x="3335337" y="3028952"/>
            <a:ext cx="3235325" cy="43656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lang="es-MX" altLang="es-ES" sz="2200" dirty="0">
                <a:latin typeface="Times New Roman" panose="02020603050405020304" pitchFamily="18" charset="0"/>
              </a:rPr>
              <a:t>DIAGRAMAS DE FLUJO</a:t>
            </a:r>
            <a:endParaRPr lang="en-US" altLang="es-ES" sz="2200" dirty="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5 Marcador de número de diapositiva">
            <a:extLst>
              <a:ext uri="{FF2B5EF4-FFF2-40B4-BE49-F238E27FC236}">
                <a16:creationId xmlns:a16="http://schemas.microsoft.com/office/drawing/2014/main" id="{D3A26D6C-A0BD-43D6-81E6-1CBEF431209D}"/>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60419" name="Rectangle 2">
            <a:extLst>
              <a:ext uri="{FF2B5EF4-FFF2-40B4-BE49-F238E27FC236}">
                <a16:creationId xmlns:a16="http://schemas.microsoft.com/office/drawing/2014/main" id="{ADBC0D1F-83AD-4992-AED7-5A3A666E540A}"/>
              </a:ext>
            </a:extLst>
          </p:cNvPr>
          <p:cNvSpPr>
            <a:spLocks noGrp="1" noChangeArrowheads="1"/>
          </p:cNvSpPr>
          <p:nvPr>
            <p:ph type="title"/>
          </p:nvPr>
        </p:nvSpPr>
        <p:spPr/>
        <p:txBody>
          <a:bodyPr/>
          <a:lstStyle/>
          <a:p>
            <a:pPr eaLnBrk="1" hangingPunct="1"/>
            <a:endParaRPr lang="en-US" altLang="es-ES"/>
          </a:p>
        </p:txBody>
      </p:sp>
      <p:sp>
        <p:nvSpPr>
          <p:cNvPr id="60420" name="Rectangle 3">
            <a:extLst>
              <a:ext uri="{FF2B5EF4-FFF2-40B4-BE49-F238E27FC236}">
                <a16:creationId xmlns:a16="http://schemas.microsoft.com/office/drawing/2014/main" id="{90C2259E-2740-4E6A-9B4B-70F12CAF4FC6}"/>
              </a:ext>
            </a:extLst>
          </p:cNvPr>
          <p:cNvSpPr>
            <a:spLocks noGrp="1" noChangeArrowheads="1"/>
          </p:cNvSpPr>
          <p:nvPr>
            <p:ph type="body" idx="1"/>
          </p:nvPr>
        </p:nvSpPr>
        <p:spPr/>
        <p:txBody>
          <a:bodyPr/>
          <a:lstStyle/>
          <a:p>
            <a:pPr lvl="1" eaLnBrk="1" hangingPunct="1"/>
            <a:r>
              <a:rPr lang="es-MX" altLang="es-ES" dirty="0"/>
              <a:t>DIAGRAMAS DE FLUJO</a:t>
            </a:r>
          </a:p>
          <a:p>
            <a:pPr eaLnBrk="1" hangingPunct="1"/>
            <a:endParaRPr lang="es-MX" altLang="es-ES" dirty="0"/>
          </a:p>
          <a:p>
            <a:pPr lvl="2" eaLnBrk="1" hangingPunct="1"/>
            <a:r>
              <a:rPr lang="es-MX" altLang="es-ES" dirty="0"/>
              <a:t>Herramientas gráficas para representar cada una de las acciones del algoritmo</a:t>
            </a:r>
          </a:p>
          <a:p>
            <a:pPr lvl="1" eaLnBrk="1" hangingPunct="1"/>
            <a:endParaRPr lang="es-MX" altLang="es-ES" dirty="0"/>
          </a:p>
          <a:p>
            <a:pPr lvl="2" eaLnBrk="1" hangingPunct="1"/>
            <a:r>
              <a:rPr lang="es-MX" altLang="es-ES" dirty="0"/>
              <a:t>Hay una serie de símbolos gráficos estándar</a:t>
            </a:r>
            <a:r>
              <a:rPr lang="es-419" altLang="es-ES" dirty="0"/>
              <a:t> según la operación a realizar</a:t>
            </a:r>
            <a:r>
              <a:rPr lang="es-MX" altLang="es-ES" dirty="0"/>
              <a:t>: </a:t>
            </a:r>
          </a:p>
          <a:p>
            <a:pPr lvl="3" eaLnBrk="1" hangingPunct="1"/>
            <a:r>
              <a:rPr lang="es-MX" altLang="es-ES" dirty="0"/>
              <a:t>Para leer datos</a:t>
            </a:r>
          </a:p>
          <a:p>
            <a:pPr lvl="3" eaLnBrk="1" hangingPunct="1"/>
            <a:r>
              <a:rPr lang="es-MX" altLang="es-ES" dirty="0"/>
              <a:t>Para dar resultados</a:t>
            </a:r>
          </a:p>
          <a:p>
            <a:pPr lvl="3" eaLnBrk="1" hangingPunct="1"/>
            <a:r>
              <a:rPr lang="es-MX" altLang="es-ES" dirty="0"/>
              <a:t>Para hacer cálculos</a:t>
            </a:r>
          </a:p>
          <a:p>
            <a:pPr lvl="3" eaLnBrk="1" hangingPunct="1"/>
            <a:r>
              <a:rPr lang="es-MX" altLang="es-ES" dirty="0"/>
              <a:t>Etc.</a:t>
            </a:r>
          </a:p>
          <a:p>
            <a:pPr lvl="3" eaLnBrk="1" hangingPunct="1"/>
            <a:endParaRPr lang="es-MX" alt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5 Marcador de número de diapositiva">
            <a:extLst>
              <a:ext uri="{FF2B5EF4-FFF2-40B4-BE49-F238E27FC236}">
                <a16:creationId xmlns:a16="http://schemas.microsoft.com/office/drawing/2014/main" id="{FFE839AE-48D3-446F-AD3C-02D232B54A0A}"/>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14339" name="Rectangle 2">
            <a:extLst>
              <a:ext uri="{FF2B5EF4-FFF2-40B4-BE49-F238E27FC236}">
                <a16:creationId xmlns:a16="http://schemas.microsoft.com/office/drawing/2014/main" id="{DF5B5B2B-EC0E-4405-8892-6AE7A4BB13D9}"/>
              </a:ext>
            </a:extLst>
          </p:cNvPr>
          <p:cNvSpPr>
            <a:spLocks noGrp="1" noChangeArrowheads="1"/>
          </p:cNvSpPr>
          <p:nvPr>
            <p:ph type="title"/>
          </p:nvPr>
        </p:nvSpPr>
        <p:spPr>
          <a:xfrm>
            <a:off x="871538" y="730250"/>
            <a:ext cx="8162925" cy="641350"/>
          </a:xfrm>
        </p:spPr>
        <p:txBody>
          <a:bodyPr/>
          <a:lstStyle/>
          <a:p>
            <a:pPr eaLnBrk="1" hangingPunct="1"/>
            <a:endParaRPr lang="en-US" altLang="es-ES"/>
          </a:p>
        </p:txBody>
      </p:sp>
      <p:sp>
        <p:nvSpPr>
          <p:cNvPr id="14340" name="Rectangle 3">
            <a:extLst>
              <a:ext uri="{FF2B5EF4-FFF2-40B4-BE49-F238E27FC236}">
                <a16:creationId xmlns:a16="http://schemas.microsoft.com/office/drawing/2014/main" id="{24DC24DC-9D12-4DE0-B5FA-3E2B7C9FD28E}"/>
              </a:ext>
            </a:extLst>
          </p:cNvPr>
          <p:cNvSpPr>
            <a:spLocks noGrp="1" noChangeArrowheads="1"/>
          </p:cNvSpPr>
          <p:nvPr>
            <p:ph type="body" idx="1"/>
          </p:nvPr>
        </p:nvSpPr>
        <p:spPr/>
        <p:txBody>
          <a:bodyPr/>
          <a:lstStyle/>
          <a:p>
            <a:pPr marL="0" indent="0" eaLnBrk="1" hangingPunct="1">
              <a:buFont typeface="Wingdings" panose="05000000000000000000" pitchFamily="2" charset="2"/>
              <a:buNone/>
            </a:pPr>
            <a:endParaRPr lang="en-US" altLang="es-ES"/>
          </a:p>
        </p:txBody>
      </p:sp>
      <p:sp>
        <p:nvSpPr>
          <p:cNvPr id="14341" name="Text Box 4">
            <a:extLst>
              <a:ext uri="{FF2B5EF4-FFF2-40B4-BE49-F238E27FC236}">
                <a16:creationId xmlns:a16="http://schemas.microsoft.com/office/drawing/2014/main" id="{1C363C59-FC20-4972-BACB-A6A939469462}"/>
              </a:ext>
            </a:extLst>
          </p:cNvPr>
          <p:cNvSpPr txBox="1">
            <a:spLocks noChangeArrowheads="1"/>
          </p:cNvSpPr>
          <p:nvPr/>
        </p:nvSpPr>
        <p:spPr bwMode="auto">
          <a:xfrm>
            <a:off x="2089150" y="4576763"/>
            <a:ext cx="2209800" cy="465137"/>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es-MX" altLang="es-ES" sz="2200">
                <a:latin typeface="Times New Roman" panose="02020603050405020304" pitchFamily="18" charset="0"/>
              </a:rPr>
              <a:t>HARDWARE</a:t>
            </a:r>
            <a:endParaRPr lang="en-US" altLang="es-ES" sz="2200">
              <a:latin typeface="Times New Roman" panose="02020603050405020304" pitchFamily="18" charset="0"/>
            </a:endParaRPr>
          </a:p>
        </p:txBody>
      </p:sp>
      <p:sp>
        <p:nvSpPr>
          <p:cNvPr id="14342" name="Text Box 5">
            <a:extLst>
              <a:ext uri="{FF2B5EF4-FFF2-40B4-BE49-F238E27FC236}">
                <a16:creationId xmlns:a16="http://schemas.microsoft.com/office/drawing/2014/main" id="{37B633FF-4A45-4812-8B29-471CD973B2F2}"/>
              </a:ext>
            </a:extLst>
          </p:cNvPr>
          <p:cNvSpPr txBox="1">
            <a:spLocks noChangeArrowheads="1"/>
          </p:cNvSpPr>
          <p:nvPr/>
        </p:nvSpPr>
        <p:spPr bwMode="auto">
          <a:xfrm>
            <a:off x="5486400" y="4576763"/>
            <a:ext cx="1905000" cy="465137"/>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lang="es-MX" altLang="es-ES" sz="2200">
                <a:latin typeface="Times New Roman" panose="02020603050405020304" pitchFamily="18" charset="0"/>
              </a:rPr>
              <a:t>SOFTWARE</a:t>
            </a:r>
            <a:endParaRPr lang="en-US" altLang="es-ES" sz="2200">
              <a:latin typeface="Times New Roman" panose="02020603050405020304" pitchFamily="18" charset="0"/>
            </a:endParaRPr>
          </a:p>
        </p:txBody>
      </p:sp>
      <p:sp>
        <p:nvSpPr>
          <p:cNvPr id="14343" name="Line 6">
            <a:extLst>
              <a:ext uri="{FF2B5EF4-FFF2-40B4-BE49-F238E27FC236}">
                <a16:creationId xmlns:a16="http://schemas.microsoft.com/office/drawing/2014/main" id="{1891CF1C-1596-4E72-9EF5-CC6119B6F27B}"/>
              </a:ext>
            </a:extLst>
          </p:cNvPr>
          <p:cNvSpPr>
            <a:spLocks noChangeShapeType="1"/>
          </p:cNvSpPr>
          <p:nvPr/>
        </p:nvSpPr>
        <p:spPr bwMode="auto">
          <a:xfrm>
            <a:off x="5356225" y="3354388"/>
            <a:ext cx="9144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R"/>
          </a:p>
        </p:txBody>
      </p:sp>
      <p:sp>
        <p:nvSpPr>
          <p:cNvPr id="14344" name="Line 7">
            <a:extLst>
              <a:ext uri="{FF2B5EF4-FFF2-40B4-BE49-F238E27FC236}">
                <a16:creationId xmlns:a16="http://schemas.microsoft.com/office/drawing/2014/main" id="{9ECAF3D1-46B9-446F-ACD4-D48DA3248806}"/>
              </a:ext>
            </a:extLst>
          </p:cNvPr>
          <p:cNvSpPr>
            <a:spLocks noChangeShapeType="1"/>
          </p:cNvSpPr>
          <p:nvPr/>
        </p:nvSpPr>
        <p:spPr bwMode="auto">
          <a:xfrm flipH="1">
            <a:off x="2895600" y="3354388"/>
            <a:ext cx="9906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R"/>
          </a:p>
        </p:txBody>
      </p:sp>
      <p:sp>
        <p:nvSpPr>
          <p:cNvPr id="14345" name="Oval 8">
            <a:extLst>
              <a:ext uri="{FF2B5EF4-FFF2-40B4-BE49-F238E27FC236}">
                <a16:creationId xmlns:a16="http://schemas.microsoft.com/office/drawing/2014/main" id="{24623636-6190-48FE-858E-CA3977508DB5}"/>
              </a:ext>
            </a:extLst>
          </p:cNvPr>
          <p:cNvSpPr>
            <a:spLocks noChangeArrowheads="1"/>
          </p:cNvSpPr>
          <p:nvPr/>
        </p:nvSpPr>
        <p:spPr bwMode="auto">
          <a:xfrm>
            <a:off x="2895600" y="1905000"/>
            <a:ext cx="3429000" cy="1371600"/>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endParaRPr lang="es-CR" altLang="es-ES" sz="2200">
              <a:latin typeface="Times New Roman" panose="02020603050405020304" pitchFamily="18" charset="0"/>
            </a:endParaRPr>
          </a:p>
          <a:p>
            <a:pPr algn="ctr" eaLnBrk="1" hangingPunct="1">
              <a:spcBef>
                <a:spcPct val="0"/>
              </a:spcBef>
              <a:buClrTx/>
              <a:buSzTx/>
              <a:buFontTx/>
              <a:buNone/>
            </a:pPr>
            <a:r>
              <a:rPr lang="es-CR" altLang="es-ES" sz="2200">
                <a:latin typeface="Times New Roman" panose="02020603050405020304" pitchFamily="18" charset="0"/>
              </a:rPr>
              <a:t>COMPUTADORA</a:t>
            </a:r>
            <a:endParaRPr lang="en-US" altLang="es-ES" sz="2200">
              <a:latin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5 Marcador de número de diapositiva">
            <a:extLst>
              <a:ext uri="{FF2B5EF4-FFF2-40B4-BE49-F238E27FC236}">
                <a16:creationId xmlns:a16="http://schemas.microsoft.com/office/drawing/2014/main" id="{D35C4741-9F90-4934-8B66-1752A7480FF0}"/>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59395" name="Rectangle 2">
            <a:extLst>
              <a:ext uri="{FF2B5EF4-FFF2-40B4-BE49-F238E27FC236}">
                <a16:creationId xmlns:a16="http://schemas.microsoft.com/office/drawing/2014/main" id="{918080F9-61DA-4BFF-8629-FD7A9C7E818A}"/>
              </a:ext>
            </a:extLst>
          </p:cNvPr>
          <p:cNvSpPr>
            <a:spLocks noGrp="1" noChangeArrowheads="1"/>
          </p:cNvSpPr>
          <p:nvPr>
            <p:ph type="title"/>
          </p:nvPr>
        </p:nvSpPr>
        <p:spPr/>
        <p:txBody>
          <a:bodyPr/>
          <a:lstStyle/>
          <a:p>
            <a:pPr eaLnBrk="1" hangingPunct="1"/>
            <a:endParaRPr lang="en-US" altLang="es-ES"/>
          </a:p>
        </p:txBody>
      </p:sp>
      <p:sp>
        <p:nvSpPr>
          <p:cNvPr id="59396" name="Rectangle 3">
            <a:extLst>
              <a:ext uri="{FF2B5EF4-FFF2-40B4-BE49-F238E27FC236}">
                <a16:creationId xmlns:a16="http://schemas.microsoft.com/office/drawing/2014/main" id="{74F27B77-7025-4AF1-BC44-B175C3476DA8}"/>
              </a:ext>
            </a:extLst>
          </p:cNvPr>
          <p:cNvSpPr>
            <a:spLocks noGrp="1" noChangeArrowheads="1"/>
          </p:cNvSpPr>
          <p:nvPr>
            <p:ph type="body" idx="1"/>
          </p:nvPr>
        </p:nvSpPr>
        <p:spPr>
          <a:xfrm>
            <a:off x="609600" y="1447800"/>
            <a:ext cx="8339138" cy="4495800"/>
          </a:xfrm>
        </p:spPr>
        <p:txBody>
          <a:bodyPr/>
          <a:lstStyle/>
          <a:p>
            <a:pPr lvl="1" eaLnBrk="1" hangingPunct="1"/>
            <a:r>
              <a:rPr lang="es-MX" altLang="es-ES"/>
              <a:t>PSEUDOCÓDIGO</a:t>
            </a:r>
            <a:r>
              <a:rPr lang="es-419" altLang="es-ES"/>
              <a:t> </a:t>
            </a:r>
            <a:endParaRPr lang="es-MX" altLang="es-ES"/>
          </a:p>
          <a:p>
            <a:pPr eaLnBrk="1" hangingPunct="1"/>
            <a:endParaRPr lang="es-MX" altLang="es-ES" sz="800"/>
          </a:p>
          <a:p>
            <a:pPr lvl="2" eaLnBrk="1" hangingPunct="1"/>
            <a:r>
              <a:rPr lang="es-MX" altLang="es-ES" sz="2000"/>
              <a:t>Versión o imitación de un lenguaje de programación</a:t>
            </a:r>
          </a:p>
          <a:p>
            <a:pPr lvl="2" eaLnBrk="1" hangingPunct="1"/>
            <a:endParaRPr lang="es-MX" altLang="es-ES" sz="1000"/>
          </a:p>
          <a:p>
            <a:pPr lvl="2" eaLnBrk="1" hangingPunct="1"/>
            <a:r>
              <a:rPr lang="es-MX" altLang="es-ES" sz="2000"/>
              <a:t>Consiste de descripciones en prosa de estructuras similares a las contenidas en los lenguajes de programación</a:t>
            </a:r>
          </a:p>
          <a:p>
            <a:pPr lvl="1" eaLnBrk="1" hangingPunct="1"/>
            <a:endParaRPr lang="es-MX" altLang="es-ES" sz="1000"/>
          </a:p>
          <a:p>
            <a:pPr lvl="2" eaLnBrk="1" hangingPunct="1"/>
            <a:r>
              <a:rPr lang="es-MX" altLang="es-ES" sz="2000"/>
              <a:t>El programador define estas estructuras usando sus propios términos, por ejemplo: CALCULAR, LEER, DESPLEGAR, HAGA MIENTRAS, SI CONDICIONAL, etc.</a:t>
            </a:r>
            <a:endParaRPr lang="es-419" altLang="es-ES" sz="2000"/>
          </a:p>
          <a:p>
            <a:pPr lvl="1" eaLnBrk="1" hangingPunct="1">
              <a:buFont typeface="Wingdings" panose="05000000000000000000" pitchFamily="2" charset="2"/>
              <a:buNone/>
            </a:pPr>
            <a:endParaRPr lang="es-MX" altLang="es-ES" sz="1000"/>
          </a:p>
          <a:p>
            <a:pPr lvl="2" eaLnBrk="1" hangingPunct="1"/>
            <a:r>
              <a:rPr lang="es-MX" altLang="es-ES" sz="2000"/>
              <a:t>No son ejecutados por la computadora</a:t>
            </a:r>
            <a:endParaRPr lang="en-US" altLang="es-ES" sz="2000" b="1">
              <a:solidFill>
                <a:srgbClr val="FF0000"/>
              </a:solidFill>
            </a:endParaRPr>
          </a:p>
          <a:p>
            <a:pPr lvl="2" eaLnBrk="1" hangingPunct="1"/>
            <a:endParaRPr lang="en-US" altLang="es-ES" sz="1000"/>
          </a:p>
          <a:p>
            <a:pPr lvl="2" eaLnBrk="1" hangingPunct="1"/>
            <a:r>
              <a:rPr lang="en-US" altLang="es-ES" sz="2000"/>
              <a:t>Pseudocódigo tipo “Python”</a:t>
            </a:r>
            <a:endParaRPr lang="es-MX" altLang="es-ES" sz="2000"/>
          </a:p>
          <a:p>
            <a:pPr lvl="2" eaLnBrk="1" hangingPunct="1"/>
            <a:endParaRPr lang="es-MX" altLang="es-ES"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5 Marcador de número de diapositiva">
            <a:extLst>
              <a:ext uri="{FF2B5EF4-FFF2-40B4-BE49-F238E27FC236}">
                <a16:creationId xmlns:a16="http://schemas.microsoft.com/office/drawing/2014/main" id="{5C650C34-51D2-4022-B2EB-E484D62B71C9}"/>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61443" name="Rectangle 2">
            <a:extLst>
              <a:ext uri="{FF2B5EF4-FFF2-40B4-BE49-F238E27FC236}">
                <a16:creationId xmlns:a16="http://schemas.microsoft.com/office/drawing/2014/main" id="{79640106-5814-4AAC-B365-D8A8304F9C3F}"/>
              </a:ext>
            </a:extLst>
          </p:cNvPr>
          <p:cNvSpPr>
            <a:spLocks noGrp="1" noChangeArrowheads="1"/>
          </p:cNvSpPr>
          <p:nvPr>
            <p:ph type="title"/>
          </p:nvPr>
        </p:nvSpPr>
        <p:spPr/>
        <p:txBody>
          <a:bodyPr/>
          <a:lstStyle/>
          <a:p>
            <a:pPr eaLnBrk="1" hangingPunct="1"/>
            <a:endParaRPr lang="en-US" altLang="es-ES"/>
          </a:p>
        </p:txBody>
      </p:sp>
      <p:sp>
        <p:nvSpPr>
          <p:cNvPr id="61444" name="Rectangle 3">
            <a:extLst>
              <a:ext uri="{FF2B5EF4-FFF2-40B4-BE49-F238E27FC236}">
                <a16:creationId xmlns:a16="http://schemas.microsoft.com/office/drawing/2014/main" id="{6111D709-AAB6-4D96-B91A-92F32039EE1F}"/>
              </a:ext>
            </a:extLst>
          </p:cNvPr>
          <p:cNvSpPr>
            <a:spLocks noGrp="1" noChangeArrowheads="1"/>
          </p:cNvSpPr>
          <p:nvPr>
            <p:ph type="body" idx="1"/>
          </p:nvPr>
        </p:nvSpPr>
        <p:spPr/>
        <p:txBody>
          <a:bodyPr/>
          <a:lstStyle/>
          <a:p>
            <a:pPr lvl="1" eaLnBrk="1" hangingPunct="1"/>
            <a:r>
              <a:rPr lang="es-MX" altLang="es-ES"/>
              <a:t>LENGUAJE DE PROGRAMACIÓN</a:t>
            </a:r>
          </a:p>
          <a:p>
            <a:pPr eaLnBrk="1" hangingPunct="1"/>
            <a:endParaRPr lang="es-MX" altLang="es-ES"/>
          </a:p>
          <a:p>
            <a:pPr lvl="2" eaLnBrk="1" hangingPunct="1"/>
            <a:r>
              <a:rPr lang="es-MX" altLang="es-ES"/>
              <a:t>El algoritmo se codifica directamente en un lenguaje de programación</a:t>
            </a:r>
          </a:p>
          <a:p>
            <a:pPr lvl="1" eaLnBrk="1" hangingPunct="1"/>
            <a:endParaRPr lang="es-MX" altLang="es-ES"/>
          </a:p>
          <a:p>
            <a:pPr lvl="2" eaLnBrk="1" hangingPunct="1"/>
            <a:r>
              <a:rPr lang="es-MX" altLang="es-ES"/>
              <a:t>Los programadores experimentados usan generalmente esta técnica incorporando las facilidades que le brinda el lenguaje que debe usar</a:t>
            </a:r>
            <a:endParaRPr lang="en-US" altLang="es-E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5 Marcador de número de diapositiva">
            <a:extLst>
              <a:ext uri="{FF2B5EF4-FFF2-40B4-BE49-F238E27FC236}">
                <a16:creationId xmlns:a16="http://schemas.microsoft.com/office/drawing/2014/main" id="{755A6912-E6CF-46C5-B1B9-5338C6E755AE}"/>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62467" name="Rectangle 2">
            <a:extLst>
              <a:ext uri="{FF2B5EF4-FFF2-40B4-BE49-F238E27FC236}">
                <a16:creationId xmlns:a16="http://schemas.microsoft.com/office/drawing/2014/main" id="{8CF07F98-02D0-477B-9AA5-A035622F9258}"/>
              </a:ext>
            </a:extLst>
          </p:cNvPr>
          <p:cNvSpPr>
            <a:spLocks noGrp="1" noChangeArrowheads="1"/>
          </p:cNvSpPr>
          <p:nvPr>
            <p:ph type="title"/>
          </p:nvPr>
        </p:nvSpPr>
        <p:spPr>
          <a:xfrm>
            <a:off x="871538" y="730250"/>
            <a:ext cx="8162925" cy="641350"/>
          </a:xfrm>
        </p:spPr>
        <p:txBody>
          <a:bodyPr/>
          <a:lstStyle/>
          <a:p>
            <a:pPr eaLnBrk="1" hangingPunct="1"/>
            <a:endParaRPr lang="en-US" altLang="es-ES"/>
          </a:p>
        </p:txBody>
      </p:sp>
      <p:sp>
        <p:nvSpPr>
          <p:cNvPr id="64516" name="Rectangle 3">
            <a:extLst>
              <a:ext uri="{FF2B5EF4-FFF2-40B4-BE49-F238E27FC236}">
                <a16:creationId xmlns:a16="http://schemas.microsoft.com/office/drawing/2014/main" id="{750E353D-281E-4E1B-9DEC-E0F2D11FB410}"/>
              </a:ext>
            </a:extLst>
          </p:cNvPr>
          <p:cNvSpPr>
            <a:spLocks noGrp="1" noChangeArrowheads="1"/>
          </p:cNvSpPr>
          <p:nvPr>
            <p:ph type="body" idx="1"/>
          </p:nvPr>
        </p:nvSpPr>
        <p:spPr>
          <a:xfrm>
            <a:off x="762000" y="533400"/>
            <a:ext cx="8001000" cy="5638800"/>
          </a:xfrm>
        </p:spPr>
        <p:txBody>
          <a:bodyPr/>
          <a:lstStyle/>
          <a:p>
            <a:pPr eaLnBrk="1" hangingPunct="1">
              <a:defRPr/>
            </a:pPr>
            <a:r>
              <a:rPr lang="es-MX" sz="2800" dirty="0">
                <a:solidFill>
                  <a:srgbClr val="0099FF"/>
                </a:solidFill>
              </a:rPr>
              <a:t>3- CODIFICAR EL ALGORITMO</a:t>
            </a:r>
          </a:p>
          <a:p>
            <a:pPr eaLnBrk="1" hangingPunct="1">
              <a:defRPr/>
            </a:pPr>
            <a:endParaRPr lang="es-MX" sz="2800" dirty="0"/>
          </a:p>
          <a:p>
            <a:pPr eaLnBrk="1" hangingPunct="1">
              <a:defRPr/>
            </a:pPr>
            <a:endParaRPr lang="es-MX" sz="2800" dirty="0"/>
          </a:p>
          <a:p>
            <a:pPr lvl="1" eaLnBrk="1" hangingPunct="1">
              <a:defRPr/>
            </a:pPr>
            <a:r>
              <a:rPr lang="es-MX" dirty="0"/>
              <a:t>Tomamos el algoritmo, en cualquier forma que lo hayamos expresado: </a:t>
            </a:r>
          </a:p>
          <a:p>
            <a:pPr lvl="2" eaLnBrk="1" hangingPunct="1">
              <a:defRPr/>
            </a:pPr>
            <a:r>
              <a:rPr lang="es-MX" dirty="0"/>
              <a:t>diagramas, </a:t>
            </a:r>
          </a:p>
          <a:p>
            <a:pPr lvl="2" eaLnBrk="1" hangingPunct="1">
              <a:defRPr/>
            </a:pPr>
            <a:r>
              <a:rPr lang="es-MX" dirty="0"/>
              <a:t>pseudocódigo u </a:t>
            </a:r>
          </a:p>
          <a:p>
            <a:pPr lvl="2" eaLnBrk="1" hangingPunct="1">
              <a:defRPr/>
            </a:pPr>
            <a:r>
              <a:rPr lang="es-MX" dirty="0"/>
              <a:t>otras representaciones</a:t>
            </a:r>
          </a:p>
          <a:p>
            <a:pPr lvl="2" eaLnBrk="1" hangingPunct="1">
              <a:defRPr/>
            </a:pPr>
            <a:endParaRPr lang="es-MX" dirty="0"/>
          </a:p>
          <a:p>
            <a:pPr marL="914400" lvl="2" indent="0" eaLnBrk="1" hangingPunct="1">
              <a:buFont typeface="Wingdings" panose="05000000000000000000" pitchFamily="2" charset="2"/>
              <a:buNone/>
              <a:defRPr/>
            </a:pPr>
            <a:r>
              <a:rPr lang="es-MX" dirty="0">
                <a:sym typeface="Wingdings" pitchFamily="2" charset="2"/>
              </a:rPr>
              <a:t>    </a:t>
            </a:r>
            <a:r>
              <a:rPr lang="es-MX" dirty="0"/>
              <a:t> 	lo codificamos en un </a:t>
            </a:r>
          </a:p>
          <a:p>
            <a:pPr marL="914400" lvl="2" indent="0" eaLnBrk="1" hangingPunct="1">
              <a:buFont typeface="Wingdings" panose="05000000000000000000" pitchFamily="2" charset="2"/>
              <a:buNone/>
              <a:defRPr/>
            </a:pPr>
            <a:r>
              <a:rPr lang="es-MX" dirty="0"/>
              <a:t>	lenguaje de programación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5 Marcador de número de diapositiva">
            <a:extLst>
              <a:ext uri="{FF2B5EF4-FFF2-40B4-BE49-F238E27FC236}">
                <a16:creationId xmlns:a16="http://schemas.microsoft.com/office/drawing/2014/main" id="{A0511995-76EF-441D-88E9-07451766124D}"/>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63491" name="Rectangle 2">
            <a:extLst>
              <a:ext uri="{FF2B5EF4-FFF2-40B4-BE49-F238E27FC236}">
                <a16:creationId xmlns:a16="http://schemas.microsoft.com/office/drawing/2014/main" id="{095E5C9F-84FF-4F2F-B482-93F55CB877F7}"/>
              </a:ext>
            </a:extLst>
          </p:cNvPr>
          <p:cNvSpPr>
            <a:spLocks noGrp="1" noChangeArrowheads="1"/>
          </p:cNvSpPr>
          <p:nvPr>
            <p:ph type="title"/>
          </p:nvPr>
        </p:nvSpPr>
        <p:spPr/>
        <p:txBody>
          <a:bodyPr/>
          <a:lstStyle/>
          <a:p>
            <a:pPr eaLnBrk="1" hangingPunct="1"/>
            <a:endParaRPr lang="en-US" altLang="es-ES"/>
          </a:p>
        </p:txBody>
      </p:sp>
      <p:sp>
        <p:nvSpPr>
          <p:cNvPr id="63492" name="Rectangle 3">
            <a:extLst>
              <a:ext uri="{FF2B5EF4-FFF2-40B4-BE49-F238E27FC236}">
                <a16:creationId xmlns:a16="http://schemas.microsoft.com/office/drawing/2014/main" id="{E43C73CD-2032-4842-9A02-34D4570FF08E}"/>
              </a:ext>
            </a:extLst>
          </p:cNvPr>
          <p:cNvSpPr>
            <a:spLocks noGrp="1" noChangeArrowheads="1"/>
          </p:cNvSpPr>
          <p:nvPr>
            <p:ph type="body" idx="1"/>
          </p:nvPr>
        </p:nvSpPr>
        <p:spPr>
          <a:xfrm>
            <a:off x="762000" y="838200"/>
            <a:ext cx="8382000" cy="4495800"/>
          </a:xfrm>
        </p:spPr>
        <p:txBody>
          <a:bodyPr/>
          <a:lstStyle/>
          <a:p>
            <a:pPr eaLnBrk="1" hangingPunct="1">
              <a:lnSpc>
                <a:spcPct val="90000"/>
              </a:lnSpc>
            </a:pPr>
            <a:r>
              <a:rPr lang="es-MX" altLang="es-ES" sz="2800">
                <a:solidFill>
                  <a:srgbClr val="0099FF"/>
                </a:solidFill>
              </a:rPr>
              <a:t>4- PROBAR Y EVALUAR EL PROGRAMA</a:t>
            </a:r>
          </a:p>
          <a:p>
            <a:pPr eaLnBrk="1" hangingPunct="1">
              <a:lnSpc>
                <a:spcPct val="90000"/>
              </a:lnSpc>
            </a:pPr>
            <a:endParaRPr lang="es-MX" altLang="es-ES" sz="2800"/>
          </a:p>
          <a:p>
            <a:pPr lvl="1" eaLnBrk="1" hangingPunct="1">
              <a:lnSpc>
                <a:spcPct val="90000"/>
              </a:lnSpc>
            </a:pPr>
            <a:r>
              <a:rPr lang="es-MX" altLang="es-ES" sz="2400"/>
              <a:t>Este proceso consiste en hacer pruebas al programa para verificar que trabaja correctamente: damos datos de entrada y revisamos los resultados</a:t>
            </a:r>
          </a:p>
          <a:p>
            <a:pPr lvl="1" eaLnBrk="1" hangingPunct="1">
              <a:lnSpc>
                <a:spcPct val="90000"/>
              </a:lnSpc>
            </a:pPr>
            <a:endParaRPr lang="es-MX" altLang="es-ES" sz="2400"/>
          </a:p>
          <a:p>
            <a:pPr lvl="2" eaLnBrk="1" hangingPunct="1">
              <a:lnSpc>
                <a:spcPct val="90000"/>
              </a:lnSpc>
            </a:pPr>
            <a:r>
              <a:rPr lang="es-MX" altLang="es-ES" sz="2000"/>
              <a:t>Eficacia del programa: obtiene los resultados</a:t>
            </a:r>
          </a:p>
          <a:p>
            <a:pPr lvl="1" eaLnBrk="1" hangingPunct="1">
              <a:lnSpc>
                <a:spcPct val="90000"/>
              </a:lnSpc>
            </a:pPr>
            <a:endParaRPr lang="es-MX" altLang="es-ES" sz="2400"/>
          </a:p>
          <a:p>
            <a:pPr lvl="1" eaLnBrk="1" hangingPunct="1">
              <a:lnSpc>
                <a:spcPct val="90000"/>
              </a:lnSpc>
            </a:pPr>
            <a:r>
              <a:rPr lang="es-MX" altLang="es-ES" sz="2400"/>
              <a:t>Las pruebas también permiten</a:t>
            </a:r>
          </a:p>
          <a:p>
            <a:pPr lvl="2" eaLnBrk="1" hangingPunct="1">
              <a:lnSpc>
                <a:spcPct val="90000"/>
              </a:lnSpc>
            </a:pPr>
            <a:r>
              <a:rPr lang="es-MX" altLang="es-ES" sz="2000"/>
              <a:t> Analizar la eficiencia del programa</a:t>
            </a:r>
          </a:p>
          <a:p>
            <a:pPr lvl="3" eaLnBrk="1" hangingPunct="1">
              <a:lnSpc>
                <a:spcPct val="90000"/>
              </a:lnSpc>
            </a:pPr>
            <a:r>
              <a:rPr lang="es-CR" altLang="es-ES" sz="1600"/>
              <a:t>Tiempo de respuesta</a:t>
            </a:r>
          </a:p>
          <a:p>
            <a:pPr lvl="3" eaLnBrk="1" hangingPunct="1">
              <a:lnSpc>
                <a:spcPct val="90000"/>
              </a:lnSpc>
            </a:pPr>
            <a:r>
              <a:rPr lang="es-CR" altLang="es-ES" sz="1600"/>
              <a:t>Uso de recursos</a:t>
            </a:r>
          </a:p>
          <a:p>
            <a:pPr lvl="2" eaLnBrk="1" hangingPunct="1">
              <a:lnSpc>
                <a:spcPct val="90000"/>
              </a:lnSpc>
            </a:pPr>
            <a:r>
              <a:rPr lang="es-CR" altLang="es-ES" sz="2000"/>
              <a:t>Identificar mejoras a la solución</a:t>
            </a:r>
            <a:endParaRPr lang="en-US" altLang="es-ES" sz="2000"/>
          </a:p>
          <a:p>
            <a:pPr lvl="1" eaLnBrk="1" hangingPunct="1">
              <a:lnSpc>
                <a:spcPct val="90000"/>
              </a:lnSpc>
            </a:pPr>
            <a:endParaRPr lang="en-US" altLang="es-E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Título">
            <a:extLst>
              <a:ext uri="{FF2B5EF4-FFF2-40B4-BE49-F238E27FC236}">
                <a16:creationId xmlns:a16="http://schemas.microsoft.com/office/drawing/2014/main" id="{6A2E9C10-1DB8-4F2B-AFFF-A86E1DA0F254}"/>
              </a:ext>
            </a:extLst>
          </p:cNvPr>
          <p:cNvSpPr>
            <a:spLocks noGrp="1" noChangeArrowheads="1"/>
          </p:cNvSpPr>
          <p:nvPr>
            <p:ph type="title"/>
          </p:nvPr>
        </p:nvSpPr>
        <p:spPr/>
        <p:txBody>
          <a:bodyPr/>
          <a:lstStyle/>
          <a:p>
            <a:endParaRPr lang="es-ES" altLang="es-ES"/>
          </a:p>
        </p:txBody>
      </p:sp>
      <p:sp>
        <p:nvSpPr>
          <p:cNvPr id="64515" name="2 Marcador de contenido">
            <a:extLst>
              <a:ext uri="{FF2B5EF4-FFF2-40B4-BE49-F238E27FC236}">
                <a16:creationId xmlns:a16="http://schemas.microsoft.com/office/drawing/2014/main" id="{FC1C133B-C3FF-4035-AC9C-D623DC04331A}"/>
              </a:ext>
            </a:extLst>
          </p:cNvPr>
          <p:cNvSpPr>
            <a:spLocks noGrp="1" noChangeArrowheads="1"/>
          </p:cNvSpPr>
          <p:nvPr>
            <p:ph idx="1"/>
          </p:nvPr>
        </p:nvSpPr>
        <p:spPr>
          <a:xfrm>
            <a:off x="152400" y="1524000"/>
            <a:ext cx="8796338" cy="4495800"/>
          </a:xfrm>
        </p:spPr>
        <p:txBody>
          <a:bodyPr/>
          <a:lstStyle/>
          <a:p>
            <a:pPr lvl="1"/>
            <a:r>
              <a:rPr lang="es-ES" altLang="es-ES" dirty="0"/>
              <a:t>Pruebas completas del programa:</a:t>
            </a:r>
          </a:p>
          <a:p>
            <a:pPr lvl="1"/>
            <a:endParaRPr lang="es-ES" altLang="es-ES" sz="1800" dirty="0"/>
          </a:p>
          <a:p>
            <a:pPr lvl="2"/>
            <a:r>
              <a:rPr lang="es-ES" altLang="es-ES" dirty="0"/>
              <a:t>Plantear todos los posibles casos que se puedan dar en su ejecución</a:t>
            </a:r>
          </a:p>
          <a:p>
            <a:pPr lvl="3"/>
            <a:r>
              <a:rPr lang="es-ES" altLang="es-ES" dirty="0"/>
              <a:t>Validar que se obtengan los resultados en cada caso</a:t>
            </a:r>
          </a:p>
          <a:p>
            <a:pPr lvl="3"/>
            <a:endParaRPr lang="es-ES" altLang="es-ES" sz="1800" dirty="0"/>
          </a:p>
          <a:p>
            <a:pPr lvl="2"/>
            <a:r>
              <a:rPr lang="es-ES" altLang="es-ES" dirty="0"/>
              <a:t>Ejemplo: programa que realiza una división aritmética</a:t>
            </a:r>
          </a:p>
          <a:p>
            <a:pPr lvl="3"/>
            <a:r>
              <a:rPr lang="es-ES" altLang="es-ES" dirty="0"/>
              <a:t>Casos que se deben probar: </a:t>
            </a:r>
          </a:p>
          <a:p>
            <a:pPr lvl="4"/>
            <a:r>
              <a:rPr lang="es-ES" altLang="es-ES" dirty="0"/>
              <a:t>Caso 1: divisor diferente de cero</a:t>
            </a:r>
          </a:p>
          <a:p>
            <a:pPr lvl="4"/>
            <a:r>
              <a:rPr lang="es-ES" altLang="es-ES" dirty="0"/>
              <a:t>Caso 2: divisor igual a cero</a:t>
            </a:r>
          </a:p>
          <a:p>
            <a:pPr lvl="4"/>
            <a:r>
              <a:rPr lang="es-ES" altLang="es-ES" dirty="0"/>
              <a:t>Caso 3: números con signos diferentes</a:t>
            </a:r>
          </a:p>
          <a:p>
            <a:pPr lvl="4"/>
            <a:r>
              <a:rPr lang="es-MX" altLang="es-ES" dirty="0"/>
              <a:t>Otros casos</a:t>
            </a:r>
            <a:endParaRPr lang="es-ES" altLang="es-ES" dirty="0"/>
          </a:p>
          <a:p>
            <a:endParaRPr lang="es-ES" altLang="es-ES" dirty="0"/>
          </a:p>
        </p:txBody>
      </p:sp>
      <p:sp>
        <p:nvSpPr>
          <p:cNvPr id="64516" name="3 Marcador de número de diapositiva">
            <a:extLst>
              <a:ext uri="{FF2B5EF4-FFF2-40B4-BE49-F238E27FC236}">
                <a16:creationId xmlns:a16="http://schemas.microsoft.com/office/drawing/2014/main" id="{66303189-8C17-462B-9484-57509F076C90}"/>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5 Marcador de número de diapositiva">
            <a:extLst>
              <a:ext uri="{FF2B5EF4-FFF2-40B4-BE49-F238E27FC236}">
                <a16:creationId xmlns:a16="http://schemas.microsoft.com/office/drawing/2014/main" id="{8A1669E0-61A8-4484-A0C1-7A621F8DC55D}"/>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65539" name="Rectangle 2">
            <a:extLst>
              <a:ext uri="{FF2B5EF4-FFF2-40B4-BE49-F238E27FC236}">
                <a16:creationId xmlns:a16="http://schemas.microsoft.com/office/drawing/2014/main" id="{3E04F759-CFB4-493C-AA07-B8580B31041F}"/>
              </a:ext>
            </a:extLst>
          </p:cNvPr>
          <p:cNvSpPr>
            <a:spLocks noGrp="1" noChangeArrowheads="1"/>
          </p:cNvSpPr>
          <p:nvPr>
            <p:ph type="title"/>
          </p:nvPr>
        </p:nvSpPr>
        <p:spPr/>
        <p:txBody>
          <a:bodyPr/>
          <a:lstStyle/>
          <a:p>
            <a:pPr eaLnBrk="1" hangingPunct="1"/>
            <a:endParaRPr lang="en-US" altLang="es-ES"/>
          </a:p>
        </p:txBody>
      </p:sp>
      <p:sp>
        <p:nvSpPr>
          <p:cNvPr id="65540" name="Rectangle 3">
            <a:extLst>
              <a:ext uri="{FF2B5EF4-FFF2-40B4-BE49-F238E27FC236}">
                <a16:creationId xmlns:a16="http://schemas.microsoft.com/office/drawing/2014/main" id="{4741EAD4-401F-4BAA-840D-341FB7BC075A}"/>
              </a:ext>
            </a:extLst>
          </p:cNvPr>
          <p:cNvSpPr>
            <a:spLocks noGrp="1" noChangeArrowheads="1"/>
          </p:cNvSpPr>
          <p:nvPr>
            <p:ph type="body" idx="1"/>
          </p:nvPr>
        </p:nvSpPr>
        <p:spPr>
          <a:xfrm>
            <a:off x="685800" y="1524000"/>
            <a:ext cx="8110538" cy="4495800"/>
          </a:xfrm>
        </p:spPr>
        <p:txBody>
          <a:bodyPr/>
          <a:lstStyle/>
          <a:p>
            <a:pPr lvl="1" eaLnBrk="1" hangingPunct="1"/>
            <a:r>
              <a:rPr lang="es-MX" altLang="es-ES"/>
              <a:t>Depurar el programa</a:t>
            </a:r>
          </a:p>
          <a:p>
            <a:pPr eaLnBrk="1" hangingPunct="1"/>
            <a:endParaRPr lang="es-MX" altLang="es-ES"/>
          </a:p>
          <a:p>
            <a:pPr lvl="2" eaLnBrk="1" hangingPunct="1"/>
            <a:r>
              <a:rPr lang="es-MX" altLang="es-ES"/>
              <a:t>Dado que la programación es realizada por humanos, es muy probable que se cometan errores en la construcción de los programas</a:t>
            </a:r>
          </a:p>
          <a:p>
            <a:pPr eaLnBrk="1" hangingPunct="1"/>
            <a:endParaRPr lang="es-MX" altLang="es-ES"/>
          </a:p>
          <a:p>
            <a:pPr lvl="2" eaLnBrk="1" hangingPunct="1"/>
            <a:r>
              <a:rPr lang="es-MX" altLang="es-ES"/>
              <a:t>La depuración consiste en corregir los errores que encontremos en los programas</a:t>
            </a:r>
            <a:endParaRPr lang="en-US" altLang="es-E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5 Marcador de número de diapositiva">
            <a:extLst>
              <a:ext uri="{FF2B5EF4-FFF2-40B4-BE49-F238E27FC236}">
                <a16:creationId xmlns:a16="http://schemas.microsoft.com/office/drawing/2014/main" id="{0E5DD196-A2E7-4453-BE03-6F3FCD7AF057}"/>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66563" name="Rectangle 2">
            <a:extLst>
              <a:ext uri="{FF2B5EF4-FFF2-40B4-BE49-F238E27FC236}">
                <a16:creationId xmlns:a16="http://schemas.microsoft.com/office/drawing/2014/main" id="{93AFE456-B08E-455E-A981-2F60BE974183}"/>
              </a:ext>
            </a:extLst>
          </p:cNvPr>
          <p:cNvSpPr>
            <a:spLocks noGrp="1" noChangeArrowheads="1"/>
          </p:cNvSpPr>
          <p:nvPr>
            <p:ph type="title"/>
          </p:nvPr>
        </p:nvSpPr>
        <p:spPr>
          <a:xfrm>
            <a:off x="871538" y="171450"/>
            <a:ext cx="8162925" cy="1200150"/>
          </a:xfrm>
        </p:spPr>
        <p:txBody>
          <a:bodyPr/>
          <a:lstStyle/>
          <a:p>
            <a:pPr eaLnBrk="1" hangingPunct="1"/>
            <a:r>
              <a:rPr lang="en-US" altLang="es-ES"/>
              <a:t>TIPOS DE ERRORES </a:t>
            </a:r>
            <a:br>
              <a:rPr lang="en-US" altLang="es-ES"/>
            </a:br>
            <a:r>
              <a:rPr lang="en-US" altLang="es-ES"/>
              <a:t>EN LOS PROGRAMAS</a:t>
            </a:r>
          </a:p>
        </p:txBody>
      </p:sp>
      <p:sp>
        <p:nvSpPr>
          <p:cNvPr id="66564" name="Rectangle 3">
            <a:extLst>
              <a:ext uri="{FF2B5EF4-FFF2-40B4-BE49-F238E27FC236}">
                <a16:creationId xmlns:a16="http://schemas.microsoft.com/office/drawing/2014/main" id="{53BA68CA-0650-4151-89AE-08504AE4286F}"/>
              </a:ext>
            </a:extLst>
          </p:cNvPr>
          <p:cNvSpPr>
            <a:spLocks noGrp="1" noChangeArrowheads="1"/>
          </p:cNvSpPr>
          <p:nvPr>
            <p:ph type="body" idx="1"/>
          </p:nvPr>
        </p:nvSpPr>
        <p:spPr/>
        <p:txBody>
          <a:bodyPr/>
          <a:lstStyle/>
          <a:p>
            <a:pPr eaLnBrk="1" hangingPunct="1"/>
            <a:endParaRPr lang="en-US" altLang="es-ES"/>
          </a:p>
        </p:txBody>
      </p:sp>
      <p:sp>
        <p:nvSpPr>
          <p:cNvPr id="66565" name="Rectangle 4">
            <a:extLst>
              <a:ext uri="{FF2B5EF4-FFF2-40B4-BE49-F238E27FC236}">
                <a16:creationId xmlns:a16="http://schemas.microsoft.com/office/drawing/2014/main" id="{FE6DEDB7-A657-433F-BA7D-19DE2502391F}"/>
              </a:ext>
            </a:extLst>
          </p:cNvPr>
          <p:cNvSpPr>
            <a:spLocks noChangeArrowheads="1"/>
          </p:cNvSpPr>
          <p:nvPr/>
        </p:nvSpPr>
        <p:spPr bwMode="auto">
          <a:xfrm>
            <a:off x="1447800" y="3657600"/>
            <a:ext cx="2209800" cy="609600"/>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MX" altLang="es-ES" sz="2200">
                <a:latin typeface="Times New Roman" panose="02020603050405020304" pitchFamily="18" charset="0"/>
              </a:rPr>
              <a:t>Tipos de errores</a:t>
            </a:r>
          </a:p>
          <a:p>
            <a:pPr algn="ctr" eaLnBrk="1" hangingPunct="1">
              <a:spcBef>
                <a:spcPct val="0"/>
              </a:spcBef>
              <a:buClrTx/>
              <a:buSzTx/>
              <a:buFontTx/>
              <a:buNone/>
            </a:pPr>
            <a:r>
              <a:rPr lang="es-MX" altLang="es-ES" sz="2200">
                <a:latin typeface="Times New Roman" panose="02020603050405020304" pitchFamily="18" charset="0"/>
              </a:rPr>
              <a:t>en los programas</a:t>
            </a:r>
            <a:endParaRPr lang="en-US" altLang="es-ES" sz="2200">
              <a:latin typeface="Times New Roman" panose="02020603050405020304" pitchFamily="18" charset="0"/>
            </a:endParaRPr>
          </a:p>
        </p:txBody>
      </p:sp>
      <p:sp>
        <p:nvSpPr>
          <p:cNvPr id="66566" name="Rectangle 6">
            <a:extLst>
              <a:ext uri="{FF2B5EF4-FFF2-40B4-BE49-F238E27FC236}">
                <a16:creationId xmlns:a16="http://schemas.microsoft.com/office/drawing/2014/main" id="{1FA889B5-AECF-4D48-8767-5A65504266FB}"/>
              </a:ext>
            </a:extLst>
          </p:cNvPr>
          <p:cNvSpPr>
            <a:spLocks noChangeArrowheads="1"/>
          </p:cNvSpPr>
          <p:nvPr/>
        </p:nvSpPr>
        <p:spPr bwMode="auto">
          <a:xfrm>
            <a:off x="4191000" y="4572000"/>
            <a:ext cx="2209800" cy="5334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MX" altLang="es-ES" sz="2200">
                <a:latin typeface="Times New Roman" panose="02020603050405020304" pitchFamily="18" charset="0"/>
              </a:rPr>
              <a:t>Error de semántica</a:t>
            </a:r>
            <a:endParaRPr lang="en-US" altLang="es-ES" sz="2200">
              <a:latin typeface="Times New Roman" panose="02020603050405020304" pitchFamily="18" charset="0"/>
            </a:endParaRPr>
          </a:p>
        </p:txBody>
      </p:sp>
      <p:sp>
        <p:nvSpPr>
          <p:cNvPr id="66567" name="Rectangle 7">
            <a:extLst>
              <a:ext uri="{FF2B5EF4-FFF2-40B4-BE49-F238E27FC236}">
                <a16:creationId xmlns:a16="http://schemas.microsoft.com/office/drawing/2014/main" id="{3E9D8490-364F-4B7B-9C05-93E0476DF5FA}"/>
              </a:ext>
            </a:extLst>
          </p:cNvPr>
          <p:cNvSpPr>
            <a:spLocks noChangeArrowheads="1"/>
          </p:cNvSpPr>
          <p:nvPr/>
        </p:nvSpPr>
        <p:spPr bwMode="auto">
          <a:xfrm>
            <a:off x="4191000" y="2819400"/>
            <a:ext cx="2133600" cy="5334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MX" altLang="es-ES" sz="2200">
                <a:latin typeface="Times New Roman" panose="02020603050405020304" pitchFamily="18" charset="0"/>
              </a:rPr>
              <a:t>Error de sintaxis</a:t>
            </a:r>
            <a:endParaRPr lang="en-US" altLang="es-ES" sz="2200">
              <a:latin typeface="Times New Roman" panose="02020603050405020304" pitchFamily="18" charset="0"/>
            </a:endParaRPr>
          </a:p>
        </p:txBody>
      </p:sp>
      <p:sp>
        <p:nvSpPr>
          <p:cNvPr id="66568" name="Rectangle 8">
            <a:extLst>
              <a:ext uri="{FF2B5EF4-FFF2-40B4-BE49-F238E27FC236}">
                <a16:creationId xmlns:a16="http://schemas.microsoft.com/office/drawing/2014/main" id="{E20E672D-E2C7-4EEB-970E-5CC57C95B3AB}"/>
              </a:ext>
            </a:extLst>
          </p:cNvPr>
          <p:cNvSpPr>
            <a:spLocks noChangeArrowheads="1"/>
          </p:cNvSpPr>
          <p:nvPr/>
        </p:nvSpPr>
        <p:spPr bwMode="auto">
          <a:xfrm>
            <a:off x="4191000" y="3657600"/>
            <a:ext cx="2133600" cy="533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MX" altLang="es-ES" sz="2200">
                <a:latin typeface="Times New Roman" panose="02020603050405020304" pitchFamily="18" charset="0"/>
              </a:rPr>
              <a:t>Error de ejecución</a:t>
            </a:r>
            <a:endParaRPr lang="en-US" altLang="es-ES" sz="2200">
              <a:latin typeface="Times New Roman" panose="02020603050405020304" pitchFamily="18" charset="0"/>
            </a:endParaRPr>
          </a:p>
        </p:txBody>
      </p:sp>
      <p:sp>
        <p:nvSpPr>
          <p:cNvPr id="66569" name="Line 12">
            <a:extLst>
              <a:ext uri="{FF2B5EF4-FFF2-40B4-BE49-F238E27FC236}">
                <a16:creationId xmlns:a16="http://schemas.microsoft.com/office/drawing/2014/main" id="{D32C28A4-12F4-489B-8BD4-D85222959A46}"/>
              </a:ext>
            </a:extLst>
          </p:cNvPr>
          <p:cNvSpPr>
            <a:spLocks noChangeShapeType="1"/>
          </p:cNvSpPr>
          <p:nvPr/>
        </p:nvSpPr>
        <p:spPr bwMode="auto">
          <a:xfrm flipV="1">
            <a:off x="3657600" y="3048000"/>
            <a:ext cx="53340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R"/>
          </a:p>
        </p:txBody>
      </p:sp>
      <p:sp>
        <p:nvSpPr>
          <p:cNvPr id="66570" name="Line 13">
            <a:extLst>
              <a:ext uri="{FF2B5EF4-FFF2-40B4-BE49-F238E27FC236}">
                <a16:creationId xmlns:a16="http://schemas.microsoft.com/office/drawing/2014/main" id="{EBC3D321-797E-496B-A571-7868D40ED7C7}"/>
              </a:ext>
            </a:extLst>
          </p:cNvPr>
          <p:cNvSpPr>
            <a:spLocks noChangeShapeType="1"/>
          </p:cNvSpPr>
          <p:nvPr/>
        </p:nvSpPr>
        <p:spPr bwMode="auto">
          <a:xfrm>
            <a:off x="3657600" y="3962400"/>
            <a:ext cx="533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R"/>
          </a:p>
        </p:txBody>
      </p:sp>
      <p:sp>
        <p:nvSpPr>
          <p:cNvPr id="66571" name="Line 14">
            <a:extLst>
              <a:ext uri="{FF2B5EF4-FFF2-40B4-BE49-F238E27FC236}">
                <a16:creationId xmlns:a16="http://schemas.microsoft.com/office/drawing/2014/main" id="{5B92BD7F-6509-446A-969E-EE41FC23A3C8}"/>
              </a:ext>
            </a:extLst>
          </p:cNvPr>
          <p:cNvSpPr>
            <a:spLocks noChangeShapeType="1"/>
          </p:cNvSpPr>
          <p:nvPr/>
        </p:nvSpPr>
        <p:spPr bwMode="auto">
          <a:xfrm>
            <a:off x="3657600" y="4114800"/>
            <a:ext cx="457200" cy="685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5 Marcador de número de diapositiva">
            <a:extLst>
              <a:ext uri="{FF2B5EF4-FFF2-40B4-BE49-F238E27FC236}">
                <a16:creationId xmlns:a16="http://schemas.microsoft.com/office/drawing/2014/main" id="{90A73A71-0196-4180-96DE-C47E81AB1E0A}"/>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67587" name="Rectangle 2">
            <a:extLst>
              <a:ext uri="{FF2B5EF4-FFF2-40B4-BE49-F238E27FC236}">
                <a16:creationId xmlns:a16="http://schemas.microsoft.com/office/drawing/2014/main" id="{5155D247-3215-4671-A3B7-069156816C76}"/>
              </a:ext>
            </a:extLst>
          </p:cNvPr>
          <p:cNvSpPr>
            <a:spLocks noGrp="1" noChangeArrowheads="1"/>
          </p:cNvSpPr>
          <p:nvPr>
            <p:ph type="title"/>
          </p:nvPr>
        </p:nvSpPr>
        <p:spPr/>
        <p:txBody>
          <a:bodyPr/>
          <a:lstStyle/>
          <a:p>
            <a:pPr eaLnBrk="1" hangingPunct="1"/>
            <a:endParaRPr lang="en-US" altLang="es-ES"/>
          </a:p>
        </p:txBody>
      </p:sp>
      <p:sp>
        <p:nvSpPr>
          <p:cNvPr id="69636" name="Rectangle 3">
            <a:extLst>
              <a:ext uri="{FF2B5EF4-FFF2-40B4-BE49-F238E27FC236}">
                <a16:creationId xmlns:a16="http://schemas.microsoft.com/office/drawing/2014/main" id="{53F12D64-B678-462A-B980-A86D865399A8}"/>
              </a:ext>
            </a:extLst>
          </p:cNvPr>
          <p:cNvSpPr>
            <a:spLocks noGrp="1" noChangeArrowheads="1"/>
          </p:cNvSpPr>
          <p:nvPr>
            <p:ph type="body" idx="1"/>
          </p:nvPr>
        </p:nvSpPr>
        <p:spPr>
          <a:xfrm>
            <a:off x="838200" y="1524000"/>
            <a:ext cx="8077200" cy="4648200"/>
          </a:xfrm>
        </p:spPr>
        <p:txBody>
          <a:bodyPr/>
          <a:lstStyle/>
          <a:p>
            <a:pPr marL="457200" lvl="1" indent="0" eaLnBrk="1" hangingPunct="1">
              <a:lnSpc>
                <a:spcPct val="90000"/>
              </a:lnSpc>
              <a:buFont typeface="Wingdings" panose="05000000000000000000" pitchFamily="2" charset="2"/>
              <a:buNone/>
              <a:defRPr/>
            </a:pPr>
            <a:endParaRPr lang="es-MX" dirty="0"/>
          </a:p>
          <a:p>
            <a:pPr lvl="1" eaLnBrk="1" hangingPunct="1">
              <a:lnSpc>
                <a:spcPct val="90000"/>
              </a:lnSpc>
              <a:defRPr/>
            </a:pPr>
            <a:endParaRPr lang="es-MX" dirty="0"/>
          </a:p>
          <a:p>
            <a:pPr lvl="2" eaLnBrk="1" hangingPunct="1">
              <a:lnSpc>
                <a:spcPct val="90000"/>
              </a:lnSpc>
              <a:defRPr/>
            </a:pPr>
            <a:r>
              <a:rPr lang="es-MX" dirty="0"/>
              <a:t>Errores en las instrucciones (o estatutos):</a:t>
            </a:r>
          </a:p>
          <a:p>
            <a:pPr lvl="3" eaLnBrk="1" hangingPunct="1">
              <a:lnSpc>
                <a:spcPct val="90000"/>
              </a:lnSpc>
              <a:defRPr/>
            </a:pPr>
            <a:r>
              <a:rPr lang="es-MX" dirty="0" err="1"/>
              <a:t>Tokens</a:t>
            </a:r>
            <a:r>
              <a:rPr lang="es-MX" dirty="0"/>
              <a:t> o</a:t>
            </a:r>
          </a:p>
          <a:p>
            <a:pPr lvl="3" eaLnBrk="1" hangingPunct="1">
              <a:lnSpc>
                <a:spcPct val="90000"/>
              </a:lnSpc>
              <a:defRPr/>
            </a:pPr>
            <a:r>
              <a:rPr lang="es-MX" dirty="0"/>
              <a:t>Estructura  </a:t>
            </a:r>
          </a:p>
          <a:p>
            <a:pPr lvl="3" eaLnBrk="1" hangingPunct="1">
              <a:lnSpc>
                <a:spcPct val="90000"/>
              </a:lnSpc>
              <a:defRPr/>
            </a:pPr>
            <a:endParaRPr lang="es-MX" dirty="0"/>
          </a:p>
          <a:p>
            <a:pPr lvl="2" eaLnBrk="1" hangingPunct="1">
              <a:lnSpc>
                <a:spcPct val="90000"/>
              </a:lnSpc>
              <a:defRPr/>
            </a:pPr>
            <a:r>
              <a:rPr lang="es-MX" dirty="0"/>
              <a:t>Una instrucción se ejecuta solamente cuando no tiene errores de sintaxis</a:t>
            </a:r>
            <a:endParaRPr lang="en-US" dirty="0"/>
          </a:p>
          <a:p>
            <a:pPr marL="1371600" lvl="3" indent="0" eaLnBrk="1" hangingPunct="1">
              <a:lnSpc>
                <a:spcPct val="90000"/>
              </a:lnSpc>
              <a:buFontTx/>
              <a:buNone/>
              <a:defRPr/>
            </a:pPr>
            <a:endParaRPr lang="es-MX" dirty="0"/>
          </a:p>
          <a:p>
            <a:pPr lvl="2" eaLnBrk="1" hangingPunct="1">
              <a:lnSpc>
                <a:spcPct val="90000"/>
              </a:lnSpc>
              <a:defRPr/>
            </a:pPr>
            <a:r>
              <a:rPr lang="es-MX" dirty="0"/>
              <a:t>Ejemplo en </a:t>
            </a:r>
            <a:r>
              <a:rPr lang="es-MX" dirty="0" err="1"/>
              <a:t>Python</a:t>
            </a:r>
            <a:r>
              <a:rPr lang="es-MX" dirty="0"/>
              <a:t>:</a:t>
            </a:r>
          </a:p>
          <a:p>
            <a:pPr lvl="3" eaLnBrk="1" hangingPunct="1">
              <a:lnSpc>
                <a:spcPct val="90000"/>
              </a:lnSpc>
              <a:defRPr/>
            </a:pPr>
            <a:r>
              <a:rPr lang="es-MX" sz="1800" dirty="0"/>
              <a:t>variable </a:t>
            </a:r>
            <a:r>
              <a:rPr lang="es-MX" sz="1800" dirty="0">
                <a:sym typeface="Wingdings" panose="05000000000000000000" pitchFamily="2" charset="2"/>
              </a:rPr>
              <a:t></a:t>
            </a:r>
            <a:r>
              <a:rPr lang="es-MX" sz="1800" dirty="0"/>
              <a:t> 0</a:t>
            </a:r>
          </a:p>
          <a:p>
            <a:pPr lvl="4" eaLnBrk="1" hangingPunct="1">
              <a:lnSpc>
                <a:spcPct val="90000"/>
              </a:lnSpc>
              <a:defRPr/>
            </a:pPr>
            <a:r>
              <a:rPr lang="es-MX" sz="1800" dirty="0"/>
              <a:t>esta instrucción tiene errores de sintaxis</a:t>
            </a:r>
          </a:p>
          <a:p>
            <a:pPr lvl="2" eaLnBrk="1" hangingPunct="1">
              <a:lnSpc>
                <a:spcPct val="90000"/>
              </a:lnSpc>
              <a:defRPr/>
            </a:pPr>
            <a:endParaRPr lang="es-MX" dirty="0"/>
          </a:p>
        </p:txBody>
      </p:sp>
      <p:sp>
        <p:nvSpPr>
          <p:cNvPr id="67589" name="Rectangle 7">
            <a:extLst>
              <a:ext uri="{FF2B5EF4-FFF2-40B4-BE49-F238E27FC236}">
                <a16:creationId xmlns:a16="http://schemas.microsoft.com/office/drawing/2014/main" id="{211AD3C6-CF80-4770-8FD9-BA311AE42498}"/>
              </a:ext>
            </a:extLst>
          </p:cNvPr>
          <p:cNvSpPr>
            <a:spLocks noChangeArrowheads="1"/>
          </p:cNvSpPr>
          <p:nvPr/>
        </p:nvSpPr>
        <p:spPr bwMode="auto">
          <a:xfrm>
            <a:off x="3429000" y="1676400"/>
            <a:ext cx="2971800" cy="5334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MX" altLang="es-ES" sz="2800" b="1">
                <a:latin typeface="Times New Roman" panose="02020603050405020304" pitchFamily="18" charset="0"/>
              </a:rPr>
              <a:t>Error de sintaxis</a:t>
            </a:r>
            <a:endParaRPr lang="en-US" altLang="es-ES" sz="2800" b="1">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5 Marcador de número de diapositiva">
            <a:extLst>
              <a:ext uri="{FF2B5EF4-FFF2-40B4-BE49-F238E27FC236}">
                <a16:creationId xmlns:a16="http://schemas.microsoft.com/office/drawing/2014/main" id="{2C86982D-9586-4BCA-A920-85E6E99E2736}"/>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68611" name="Rectangle 2">
            <a:extLst>
              <a:ext uri="{FF2B5EF4-FFF2-40B4-BE49-F238E27FC236}">
                <a16:creationId xmlns:a16="http://schemas.microsoft.com/office/drawing/2014/main" id="{783CB291-D0D8-4053-B767-491686FEA88B}"/>
              </a:ext>
            </a:extLst>
          </p:cNvPr>
          <p:cNvSpPr>
            <a:spLocks noGrp="1" noChangeArrowheads="1"/>
          </p:cNvSpPr>
          <p:nvPr>
            <p:ph type="title"/>
          </p:nvPr>
        </p:nvSpPr>
        <p:spPr/>
        <p:txBody>
          <a:bodyPr/>
          <a:lstStyle/>
          <a:p>
            <a:pPr eaLnBrk="1" hangingPunct="1"/>
            <a:endParaRPr lang="en-US" altLang="es-ES"/>
          </a:p>
        </p:txBody>
      </p:sp>
      <p:sp>
        <p:nvSpPr>
          <p:cNvPr id="70660" name="Rectangle 3">
            <a:extLst>
              <a:ext uri="{FF2B5EF4-FFF2-40B4-BE49-F238E27FC236}">
                <a16:creationId xmlns:a16="http://schemas.microsoft.com/office/drawing/2014/main" id="{585560C8-5697-4738-A40C-6F4ED3B2612D}"/>
              </a:ext>
            </a:extLst>
          </p:cNvPr>
          <p:cNvSpPr>
            <a:spLocks noGrp="1" noChangeArrowheads="1"/>
          </p:cNvSpPr>
          <p:nvPr>
            <p:ph type="body" idx="1"/>
          </p:nvPr>
        </p:nvSpPr>
        <p:spPr/>
        <p:txBody>
          <a:bodyPr/>
          <a:lstStyle/>
          <a:p>
            <a:pPr marL="457200" lvl="1" indent="0" eaLnBrk="1" hangingPunct="1">
              <a:buFont typeface="Wingdings" panose="05000000000000000000" pitchFamily="2" charset="2"/>
              <a:buNone/>
              <a:defRPr/>
            </a:pPr>
            <a:endParaRPr lang="es-MX" dirty="0"/>
          </a:p>
          <a:p>
            <a:pPr lvl="1" eaLnBrk="1" hangingPunct="1">
              <a:defRPr/>
            </a:pPr>
            <a:endParaRPr lang="es-MX" dirty="0"/>
          </a:p>
          <a:p>
            <a:pPr lvl="2" eaLnBrk="1" hangingPunct="1">
              <a:defRPr/>
            </a:pPr>
            <a:r>
              <a:rPr lang="es-MX" dirty="0"/>
              <a:t>El programa puede estar escrito con la sintaxis correcta, pero al intentar ejecutarlo se puede dar un error</a:t>
            </a:r>
          </a:p>
          <a:p>
            <a:pPr lvl="2" eaLnBrk="1" hangingPunct="1">
              <a:defRPr/>
            </a:pPr>
            <a:endParaRPr lang="es-MX" dirty="0"/>
          </a:p>
          <a:p>
            <a:pPr lvl="2" eaLnBrk="1" hangingPunct="1">
              <a:defRPr/>
            </a:pPr>
            <a:r>
              <a:rPr lang="es-MX" dirty="0"/>
              <a:t>Ejemplos</a:t>
            </a:r>
          </a:p>
          <a:p>
            <a:pPr lvl="3" eaLnBrk="1" hangingPunct="1">
              <a:defRPr/>
            </a:pPr>
            <a:r>
              <a:rPr lang="es-MX" dirty="0"/>
              <a:t>Dividir por cero: </a:t>
            </a:r>
          </a:p>
          <a:p>
            <a:pPr lvl="4" eaLnBrk="1" hangingPunct="1">
              <a:defRPr/>
            </a:pPr>
            <a:r>
              <a:rPr lang="es-MX" dirty="0"/>
              <a:t>a / c,   ¿ c vale 0 ?</a:t>
            </a:r>
          </a:p>
          <a:p>
            <a:pPr lvl="3" eaLnBrk="1" hangingPunct="1">
              <a:defRPr/>
            </a:pPr>
            <a:r>
              <a:rPr lang="es-MX" dirty="0"/>
              <a:t>Escribir en un disco que es solo de lectura</a:t>
            </a:r>
            <a:endParaRPr lang="en-US" dirty="0"/>
          </a:p>
        </p:txBody>
      </p:sp>
      <p:sp>
        <p:nvSpPr>
          <p:cNvPr id="68613" name="Rectangle 8">
            <a:extLst>
              <a:ext uri="{FF2B5EF4-FFF2-40B4-BE49-F238E27FC236}">
                <a16:creationId xmlns:a16="http://schemas.microsoft.com/office/drawing/2014/main" id="{1767938A-50AC-4077-9880-D4C4673BB57A}"/>
              </a:ext>
            </a:extLst>
          </p:cNvPr>
          <p:cNvSpPr>
            <a:spLocks noChangeArrowheads="1"/>
          </p:cNvSpPr>
          <p:nvPr/>
        </p:nvSpPr>
        <p:spPr bwMode="auto">
          <a:xfrm>
            <a:off x="2971800" y="1752600"/>
            <a:ext cx="3581400" cy="533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MX" altLang="es-ES" sz="2800" b="1">
                <a:latin typeface="Times New Roman" panose="02020603050405020304" pitchFamily="18" charset="0"/>
              </a:rPr>
              <a:t>Error de ejecución</a:t>
            </a:r>
            <a:endParaRPr lang="en-US" altLang="es-ES" sz="2800" b="1">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5 Marcador de número de diapositiva">
            <a:extLst>
              <a:ext uri="{FF2B5EF4-FFF2-40B4-BE49-F238E27FC236}">
                <a16:creationId xmlns:a16="http://schemas.microsoft.com/office/drawing/2014/main" id="{82A6E2AB-0071-4292-9F8F-614BF5EE7443}"/>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69635" name="Rectangle 2">
            <a:extLst>
              <a:ext uri="{FF2B5EF4-FFF2-40B4-BE49-F238E27FC236}">
                <a16:creationId xmlns:a16="http://schemas.microsoft.com/office/drawing/2014/main" id="{AE73884A-7FAE-4006-A78F-18588363A669}"/>
              </a:ext>
            </a:extLst>
          </p:cNvPr>
          <p:cNvSpPr>
            <a:spLocks noGrp="1" noChangeArrowheads="1"/>
          </p:cNvSpPr>
          <p:nvPr>
            <p:ph type="title"/>
          </p:nvPr>
        </p:nvSpPr>
        <p:spPr/>
        <p:txBody>
          <a:bodyPr/>
          <a:lstStyle/>
          <a:p>
            <a:pPr eaLnBrk="1" hangingPunct="1"/>
            <a:endParaRPr lang="en-US" altLang="es-ES"/>
          </a:p>
        </p:txBody>
      </p:sp>
      <p:sp>
        <p:nvSpPr>
          <p:cNvPr id="71684" name="Rectangle 3">
            <a:extLst>
              <a:ext uri="{FF2B5EF4-FFF2-40B4-BE49-F238E27FC236}">
                <a16:creationId xmlns:a16="http://schemas.microsoft.com/office/drawing/2014/main" id="{4D8474B8-5D03-4726-BA0B-886C06772030}"/>
              </a:ext>
            </a:extLst>
          </p:cNvPr>
          <p:cNvSpPr>
            <a:spLocks noGrp="1" noChangeArrowheads="1"/>
          </p:cNvSpPr>
          <p:nvPr>
            <p:ph type="body" idx="1"/>
          </p:nvPr>
        </p:nvSpPr>
        <p:spPr>
          <a:xfrm>
            <a:off x="762000" y="1828800"/>
            <a:ext cx="8110538" cy="4495800"/>
          </a:xfrm>
        </p:spPr>
        <p:txBody>
          <a:bodyPr/>
          <a:lstStyle/>
          <a:p>
            <a:pPr marL="457200" lvl="1" indent="0" eaLnBrk="1" hangingPunct="1">
              <a:buFont typeface="Wingdings" panose="05000000000000000000" pitchFamily="2" charset="2"/>
              <a:buNone/>
              <a:defRPr/>
            </a:pPr>
            <a:endParaRPr lang="es-MX" dirty="0"/>
          </a:p>
          <a:p>
            <a:pPr lvl="1" eaLnBrk="1" hangingPunct="1">
              <a:defRPr/>
            </a:pPr>
            <a:endParaRPr lang="es-MX" dirty="0"/>
          </a:p>
          <a:p>
            <a:pPr lvl="2" eaLnBrk="1" hangingPunct="1">
              <a:defRPr/>
            </a:pPr>
            <a:r>
              <a:rPr lang="es-MX" dirty="0"/>
              <a:t>Es cuando el programa termina la ejecución pero no da los resultados esperados</a:t>
            </a:r>
          </a:p>
          <a:p>
            <a:pPr lvl="2" eaLnBrk="1" hangingPunct="1">
              <a:defRPr/>
            </a:pPr>
            <a:endParaRPr lang="es-MX" dirty="0"/>
          </a:p>
          <a:p>
            <a:pPr lvl="2" eaLnBrk="1" hangingPunct="1">
              <a:defRPr/>
            </a:pPr>
            <a:r>
              <a:rPr lang="es-MX" dirty="0"/>
              <a:t>También se llaman “</a:t>
            </a:r>
            <a:r>
              <a:rPr lang="es-MX" sz="2800" b="1" dirty="0">
                <a:solidFill>
                  <a:srgbClr val="C00000"/>
                </a:solidFill>
              </a:rPr>
              <a:t>errores de lógica</a:t>
            </a:r>
            <a:r>
              <a:rPr lang="es-MX" dirty="0"/>
              <a:t>”</a:t>
            </a:r>
          </a:p>
          <a:p>
            <a:pPr lvl="2" eaLnBrk="1" hangingPunct="1">
              <a:defRPr/>
            </a:pPr>
            <a:endParaRPr lang="es-MX" dirty="0"/>
          </a:p>
          <a:p>
            <a:pPr lvl="2" eaLnBrk="1" hangingPunct="1">
              <a:defRPr/>
            </a:pPr>
            <a:r>
              <a:rPr lang="es-MX" dirty="0"/>
              <a:t>Ejemplo:</a:t>
            </a:r>
          </a:p>
          <a:p>
            <a:pPr lvl="3" eaLnBrk="1" hangingPunct="1">
              <a:defRPr/>
            </a:pPr>
            <a:r>
              <a:rPr lang="es-MX" dirty="0"/>
              <a:t>Si deseamos obtener el valor absoluto de -64 y el programa da como resultado 8</a:t>
            </a:r>
            <a:endParaRPr lang="en-US" dirty="0"/>
          </a:p>
        </p:txBody>
      </p:sp>
      <p:sp>
        <p:nvSpPr>
          <p:cNvPr id="69637" name="Rectangle 6">
            <a:extLst>
              <a:ext uri="{FF2B5EF4-FFF2-40B4-BE49-F238E27FC236}">
                <a16:creationId xmlns:a16="http://schemas.microsoft.com/office/drawing/2014/main" id="{1AE9ED72-E920-435B-984A-DC15C7EDBE89}"/>
              </a:ext>
            </a:extLst>
          </p:cNvPr>
          <p:cNvSpPr>
            <a:spLocks noChangeArrowheads="1"/>
          </p:cNvSpPr>
          <p:nvPr/>
        </p:nvSpPr>
        <p:spPr bwMode="auto">
          <a:xfrm>
            <a:off x="3200400" y="1828800"/>
            <a:ext cx="3276600" cy="5334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MX" altLang="es-ES" sz="2800" b="1">
                <a:latin typeface="Times New Roman" panose="02020603050405020304" pitchFamily="18" charset="0"/>
              </a:rPr>
              <a:t>Error de semántica</a:t>
            </a:r>
            <a:endParaRPr lang="en-US" altLang="es-ES" sz="2800" b="1">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5 Marcador de número de diapositiva">
            <a:extLst>
              <a:ext uri="{FF2B5EF4-FFF2-40B4-BE49-F238E27FC236}">
                <a16:creationId xmlns:a16="http://schemas.microsoft.com/office/drawing/2014/main" id="{E521E879-34B5-4853-AE55-F6C478ECE3E3}"/>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15363" name="Rectangle 2">
            <a:extLst>
              <a:ext uri="{FF2B5EF4-FFF2-40B4-BE49-F238E27FC236}">
                <a16:creationId xmlns:a16="http://schemas.microsoft.com/office/drawing/2014/main" id="{1082FC33-1AFF-4A24-BE8A-C24810F878D1}"/>
              </a:ext>
            </a:extLst>
          </p:cNvPr>
          <p:cNvSpPr>
            <a:spLocks noGrp="1" noChangeArrowheads="1"/>
          </p:cNvSpPr>
          <p:nvPr>
            <p:ph type="title"/>
          </p:nvPr>
        </p:nvSpPr>
        <p:spPr/>
        <p:txBody>
          <a:bodyPr/>
          <a:lstStyle/>
          <a:p>
            <a:pPr eaLnBrk="1" hangingPunct="1"/>
            <a:endParaRPr lang="en-US" altLang="es-ES"/>
          </a:p>
        </p:txBody>
      </p:sp>
      <p:sp>
        <p:nvSpPr>
          <p:cNvPr id="15364" name="Rectangle 3">
            <a:extLst>
              <a:ext uri="{FF2B5EF4-FFF2-40B4-BE49-F238E27FC236}">
                <a16:creationId xmlns:a16="http://schemas.microsoft.com/office/drawing/2014/main" id="{46C9661B-3930-4B67-95F1-686AC299B734}"/>
              </a:ext>
            </a:extLst>
          </p:cNvPr>
          <p:cNvSpPr>
            <a:spLocks noGrp="1" noChangeArrowheads="1"/>
          </p:cNvSpPr>
          <p:nvPr>
            <p:ph type="body" idx="1"/>
          </p:nvPr>
        </p:nvSpPr>
        <p:spPr/>
        <p:txBody>
          <a:bodyPr/>
          <a:lstStyle/>
          <a:p>
            <a:pPr eaLnBrk="1" hangingPunct="1"/>
            <a:r>
              <a:rPr lang="es-CR" altLang="es-ES"/>
              <a:t>Hardware</a:t>
            </a:r>
          </a:p>
          <a:p>
            <a:pPr eaLnBrk="1" hangingPunct="1"/>
            <a:endParaRPr lang="es-CR" altLang="es-ES"/>
          </a:p>
          <a:p>
            <a:pPr eaLnBrk="1" hangingPunct="1">
              <a:spcBef>
                <a:spcPct val="0"/>
              </a:spcBef>
              <a:buClrTx/>
              <a:buSzTx/>
              <a:buFontTx/>
              <a:buNone/>
            </a:pPr>
            <a:r>
              <a:rPr lang="es-MX" altLang="es-ES" sz="2200">
                <a:latin typeface="Times New Roman" panose="02020603050405020304" pitchFamily="18" charset="0"/>
              </a:rPr>
              <a:t>Son todas las partes físicas de la computadora:</a:t>
            </a:r>
          </a:p>
          <a:p>
            <a:pPr eaLnBrk="1" hangingPunct="1">
              <a:spcBef>
                <a:spcPct val="0"/>
              </a:spcBef>
              <a:buClrTx/>
              <a:buSzTx/>
              <a:buFontTx/>
              <a:buNone/>
            </a:pPr>
            <a:endParaRPr lang="es-MX" altLang="es-ES" sz="2200">
              <a:latin typeface="Times New Roman" panose="02020603050405020304" pitchFamily="18" charset="0"/>
            </a:endParaRPr>
          </a:p>
          <a:p>
            <a:pPr eaLnBrk="1" hangingPunct="1">
              <a:spcBef>
                <a:spcPct val="0"/>
              </a:spcBef>
              <a:buClrTx/>
              <a:buSzTx/>
              <a:buFontTx/>
              <a:buNone/>
            </a:pPr>
            <a:r>
              <a:rPr lang="es-MX" altLang="es-ES" sz="2200">
                <a:latin typeface="Times New Roman" panose="02020603050405020304" pitchFamily="18" charset="0"/>
              </a:rPr>
              <a:t>		monitor</a:t>
            </a:r>
          </a:p>
          <a:p>
            <a:pPr eaLnBrk="1" hangingPunct="1">
              <a:spcBef>
                <a:spcPct val="0"/>
              </a:spcBef>
              <a:buClrTx/>
              <a:buSzTx/>
              <a:buFontTx/>
              <a:buNone/>
            </a:pPr>
            <a:r>
              <a:rPr lang="es-MX" altLang="es-ES" sz="2200">
                <a:latin typeface="Times New Roman" panose="02020603050405020304" pitchFamily="18" charset="0"/>
              </a:rPr>
              <a:t>		teclado</a:t>
            </a:r>
          </a:p>
          <a:p>
            <a:pPr eaLnBrk="1" hangingPunct="1">
              <a:spcBef>
                <a:spcPct val="0"/>
              </a:spcBef>
              <a:buClrTx/>
              <a:buSzTx/>
              <a:buFontTx/>
              <a:buNone/>
            </a:pPr>
            <a:r>
              <a:rPr lang="es-MX" altLang="es-ES" sz="2200">
                <a:latin typeface="Times New Roman" panose="02020603050405020304" pitchFamily="18" charset="0"/>
              </a:rPr>
              <a:t>		mouse</a:t>
            </a:r>
          </a:p>
          <a:p>
            <a:pPr eaLnBrk="1" hangingPunct="1">
              <a:spcBef>
                <a:spcPct val="0"/>
              </a:spcBef>
              <a:buClrTx/>
              <a:buSzTx/>
              <a:buFontTx/>
              <a:buNone/>
            </a:pPr>
            <a:r>
              <a:rPr lang="es-MX" altLang="es-ES" sz="2200">
                <a:latin typeface="Times New Roman" panose="02020603050405020304" pitchFamily="18" charset="0"/>
              </a:rPr>
              <a:t>		procesador central</a:t>
            </a:r>
          </a:p>
          <a:p>
            <a:pPr eaLnBrk="1" hangingPunct="1">
              <a:spcBef>
                <a:spcPct val="0"/>
              </a:spcBef>
              <a:buClrTx/>
              <a:buSzTx/>
              <a:buFontTx/>
              <a:buNone/>
            </a:pPr>
            <a:r>
              <a:rPr lang="es-MX" altLang="es-ES" sz="2200">
                <a:latin typeface="Times New Roman" panose="02020603050405020304" pitchFamily="18" charset="0"/>
              </a:rPr>
              <a:t>		discos</a:t>
            </a:r>
          </a:p>
          <a:p>
            <a:pPr eaLnBrk="1" hangingPunct="1">
              <a:spcBef>
                <a:spcPct val="0"/>
              </a:spcBef>
              <a:buClrTx/>
              <a:buSzTx/>
              <a:buFontTx/>
              <a:buNone/>
            </a:pPr>
            <a:r>
              <a:rPr lang="es-MX" altLang="es-ES" sz="2200">
                <a:latin typeface="Times New Roman" panose="02020603050405020304" pitchFamily="18" charset="0"/>
              </a:rPr>
              <a:t>		memoria</a:t>
            </a:r>
          </a:p>
          <a:p>
            <a:pPr eaLnBrk="1" hangingPunct="1">
              <a:spcBef>
                <a:spcPct val="0"/>
              </a:spcBef>
              <a:buClrTx/>
              <a:buSzTx/>
              <a:buFontTx/>
              <a:buNone/>
            </a:pPr>
            <a:r>
              <a:rPr lang="es-MX" altLang="es-ES" sz="2200">
                <a:latin typeface="Times New Roman" panose="02020603050405020304" pitchFamily="18" charset="0"/>
              </a:rPr>
              <a:t>		etc.</a:t>
            </a:r>
            <a:endParaRPr lang="en-US" altLang="es-ES" sz="2200">
              <a:latin typeface="Times New Roman" panose="02020603050405020304" pitchFamily="18" charset="0"/>
            </a:endParaRPr>
          </a:p>
          <a:p>
            <a:pPr eaLnBrk="1" hangingPunct="1">
              <a:buFont typeface="Wingdings" panose="05000000000000000000" pitchFamily="2" charset="2"/>
              <a:buNone/>
            </a:pPr>
            <a:endParaRPr lang="en-US" altLang="es-E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5 Marcador de número de diapositiva">
            <a:extLst>
              <a:ext uri="{FF2B5EF4-FFF2-40B4-BE49-F238E27FC236}">
                <a16:creationId xmlns:a16="http://schemas.microsoft.com/office/drawing/2014/main" id="{E364D908-402E-41BD-B1C9-DC649E189DB0}"/>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70659" name="Rectangle 2">
            <a:extLst>
              <a:ext uri="{FF2B5EF4-FFF2-40B4-BE49-F238E27FC236}">
                <a16:creationId xmlns:a16="http://schemas.microsoft.com/office/drawing/2014/main" id="{7565B062-F410-42C6-8E08-C1DAB82655C9}"/>
              </a:ext>
            </a:extLst>
          </p:cNvPr>
          <p:cNvSpPr>
            <a:spLocks noGrp="1" noChangeArrowheads="1"/>
          </p:cNvSpPr>
          <p:nvPr>
            <p:ph type="title"/>
          </p:nvPr>
        </p:nvSpPr>
        <p:spPr>
          <a:xfrm>
            <a:off x="871538" y="730250"/>
            <a:ext cx="8162925" cy="641350"/>
          </a:xfrm>
        </p:spPr>
        <p:txBody>
          <a:bodyPr/>
          <a:lstStyle/>
          <a:p>
            <a:pPr eaLnBrk="1" hangingPunct="1"/>
            <a:r>
              <a:rPr lang="en-US" altLang="es-ES"/>
              <a:t>MANTENIMIENTO DE PROGRAMAS</a:t>
            </a:r>
          </a:p>
        </p:txBody>
      </p:sp>
      <p:sp>
        <p:nvSpPr>
          <p:cNvPr id="70660" name="Rectangle 3">
            <a:extLst>
              <a:ext uri="{FF2B5EF4-FFF2-40B4-BE49-F238E27FC236}">
                <a16:creationId xmlns:a16="http://schemas.microsoft.com/office/drawing/2014/main" id="{99326DCA-34B8-458D-AB19-82615B514D7E}"/>
              </a:ext>
            </a:extLst>
          </p:cNvPr>
          <p:cNvSpPr>
            <a:spLocks noGrp="1" noChangeArrowheads="1"/>
          </p:cNvSpPr>
          <p:nvPr>
            <p:ph type="body" idx="1"/>
          </p:nvPr>
        </p:nvSpPr>
        <p:spPr>
          <a:xfrm>
            <a:off x="684213" y="1697038"/>
            <a:ext cx="8348662" cy="4419600"/>
          </a:xfrm>
        </p:spPr>
        <p:txBody>
          <a:bodyPr/>
          <a:lstStyle/>
          <a:p>
            <a:pPr eaLnBrk="1" hangingPunct="1">
              <a:lnSpc>
                <a:spcPct val="90000"/>
              </a:lnSpc>
            </a:pPr>
            <a:r>
              <a:rPr lang="es-CR" altLang="es-ES" sz="2800" b="1" dirty="0">
                <a:solidFill>
                  <a:srgbClr val="CC3300"/>
                </a:solidFill>
              </a:rPr>
              <a:t>Ambientes de prueba y ambientes de producción</a:t>
            </a:r>
            <a:endParaRPr lang="es-419" altLang="es-ES" sz="2800" b="1" dirty="0">
              <a:solidFill>
                <a:srgbClr val="CC3300"/>
              </a:solidFill>
            </a:endParaRPr>
          </a:p>
          <a:p>
            <a:pPr eaLnBrk="1" hangingPunct="1">
              <a:lnSpc>
                <a:spcPct val="90000"/>
              </a:lnSpc>
            </a:pPr>
            <a:endParaRPr lang="es-CR" altLang="es-ES" sz="2400" b="1" dirty="0">
              <a:solidFill>
                <a:srgbClr val="CC3300"/>
              </a:solidFill>
            </a:endParaRPr>
          </a:p>
          <a:p>
            <a:pPr lvl="1" eaLnBrk="1" hangingPunct="1">
              <a:lnSpc>
                <a:spcPct val="90000"/>
              </a:lnSpc>
              <a:buSzPct val="100000"/>
            </a:pPr>
            <a:r>
              <a:rPr lang="es-CR" altLang="es-ES" sz="2400" dirty="0"/>
              <a:t>Los programas se desarrollan en ambientes de pruebas: datos ficticios o datos </a:t>
            </a:r>
            <a:r>
              <a:rPr lang="es-CR" altLang="es-ES" sz="2400"/>
              <a:t>de pruebas</a:t>
            </a:r>
          </a:p>
          <a:p>
            <a:pPr lvl="1" eaLnBrk="1" hangingPunct="1">
              <a:lnSpc>
                <a:spcPct val="90000"/>
              </a:lnSpc>
              <a:buSzPct val="100000"/>
            </a:pPr>
            <a:endParaRPr lang="es-CR" altLang="es-ES" sz="2400" dirty="0"/>
          </a:p>
          <a:p>
            <a:pPr lvl="1" eaLnBrk="1" hangingPunct="1">
              <a:lnSpc>
                <a:spcPct val="90000"/>
              </a:lnSpc>
              <a:buSzPct val="100000"/>
            </a:pPr>
            <a:r>
              <a:rPr lang="es-CR" altLang="es-ES" sz="2400" dirty="0"/>
              <a:t>Luego del proceso de aseguramiento de calidad de programas, el cual determina que el programa funciona correctamente, éste se pasa a un ambiente de </a:t>
            </a:r>
            <a:r>
              <a:rPr lang="es-CR" altLang="es-ES" sz="2400" b="1" dirty="0"/>
              <a:t>producción, </a:t>
            </a:r>
            <a:r>
              <a:rPr lang="es-CR" altLang="es-ES" sz="2400" dirty="0"/>
              <a:t>es decir se pone a trabajar en un ambiente con datos reales</a:t>
            </a:r>
          </a:p>
          <a:p>
            <a:pPr marL="914400" lvl="2" indent="0" eaLnBrk="1" hangingPunct="1">
              <a:lnSpc>
                <a:spcPct val="90000"/>
              </a:lnSpc>
              <a:buFont typeface="Wingdings" panose="05000000000000000000" pitchFamily="2" charset="2"/>
              <a:buNone/>
            </a:pPr>
            <a:endParaRPr lang="es-CR" altLang="es-ES"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ítulo 1">
            <a:extLst>
              <a:ext uri="{FF2B5EF4-FFF2-40B4-BE49-F238E27FC236}">
                <a16:creationId xmlns:a16="http://schemas.microsoft.com/office/drawing/2014/main" id="{57AA2202-197E-4FFF-844F-602C9115B2E4}"/>
              </a:ext>
            </a:extLst>
          </p:cNvPr>
          <p:cNvSpPr>
            <a:spLocks noGrp="1" noChangeArrowheads="1"/>
          </p:cNvSpPr>
          <p:nvPr>
            <p:ph type="title"/>
          </p:nvPr>
        </p:nvSpPr>
        <p:spPr/>
        <p:txBody>
          <a:bodyPr/>
          <a:lstStyle/>
          <a:p>
            <a:endParaRPr lang="es-CR" altLang="es-CR"/>
          </a:p>
        </p:txBody>
      </p:sp>
      <p:sp>
        <p:nvSpPr>
          <p:cNvPr id="71683" name="Marcador de contenido 2">
            <a:extLst>
              <a:ext uri="{FF2B5EF4-FFF2-40B4-BE49-F238E27FC236}">
                <a16:creationId xmlns:a16="http://schemas.microsoft.com/office/drawing/2014/main" id="{7FCD66E2-AE15-4E9E-A79E-ED285DC2139F}"/>
              </a:ext>
            </a:extLst>
          </p:cNvPr>
          <p:cNvSpPr>
            <a:spLocks noGrp="1" noChangeArrowheads="1"/>
          </p:cNvSpPr>
          <p:nvPr>
            <p:ph idx="1"/>
          </p:nvPr>
        </p:nvSpPr>
        <p:spPr/>
        <p:txBody>
          <a:bodyPr/>
          <a:lstStyle/>
          <a:p>
            <a:pPr eaLnBrk="1" hangingPunct="1">
              <a:lnSpc>
                <a:spcPct val="90000"/>
              </a:lnSpc>
            </a:pPr>
            <a:r>
              <a:rPr lang="es-CR" altLang="es-ES" sz="2800" b="1">
                <a:solidFill>
                  <a:srgbClr val="CC3300"/>
                </a:solidFill>
              </a:rPr>
              <a:t>Mantenimiento de programas</a:t>
            </a:r>
            <a:endParaRPr lang="es-419" altLang="es-ES" sz="2800" b="1">
              <a:solidFill>
                <a:srgbClr val="CC3300"/>
              </a:solidFill>
            </a:endParaRPr>
          </a:p>
          <a:p>
            <a:pPr eaLnBrk="1" hangingPunct="1">
              <a:lnSpc>
                <a:spcPct val="90000"/>
              </a:lnSpc>
            </a:pPr>
            <a:endParaRPr lang="es-CR" altLang="es-ES" sz="2800" b="1">
              <a:solidFill>
                <a:srgbClr val="CC3300"/>
              </a:solidFill>
            </a:endParaRPr>
          </a:p>
          <a:p>
            <a:pPr lvl="1" eaLnBrk="1" hangingPunct="1">
              <a:lnSpc>
                <a:spcPct val="90000"/>
              </a:lnSpc>
              <a:buSzPct val="100000"/>
            </a:pPr>
            <a:r>
              <a:rPr lang="es-CR" altLang="es-ES" sz="2400"/>
              <a:t>Actividad necesaria para que los programas que están en producción se mantengan vigentes, es decir, para que puedan seguir teniendo una vida útil</a:t>
            </a:r>
          </a:p>
          <a:p>
            <a:pPr lvl="1" eaLnBrk="1" hangingPunct="1">
              <a:lnSpc>
                <a:spcPct val="90000"/>
              </a:lnSpc>
              <a:buSzPct val="100000"/>
            </a:pPr>
            <a:endParaRPr lang="es-CR" altLang="es-ES" sz="2400"/>
          </a:p>
          <a:p>
            <a:pPr lvl="1" eaLnBrk="1" hangingPunct="1">
              <a:lnSpc>
                <a:spcPct val="90000"/>
              </a:lnSpc>
              <a:buSzPct val="100000"/>
            </a:pPr>
            <a:r>
              <a:rPr lang="es-CR" altLang="es-ES" sz="2400"/>
              <a:t>Causas del mantenimiento de programas</a:t>
            </a:r>
          </a:p>
          <a:p>
            <a:pPr marL="1371600" lvl="3" indent="0" eaLnBrk="1" hangingPunct="1">
              <a:lnSpc>
                <a:spcPct val="90000"/>
              </a:lnSpc>
              <a:buFontTx/>
              <a:buNone/>
            </a:pPr>
            <a:endParaRPr lang="es-CR" altLang="es-ES" sz="1600"/>
          </a:p>
          <a:p>
            <a:pPr lvl="2" eaLnBrk="1" hangingPunct="1">
              <a:lnSpc>
                <a:spcPct val="90000"/>
              </a:lnSpc>
              <a:buFontTx/>
              <a:buChar char="•"/>
            </a:pPr>
            <a:r>
              <a:rPr lang="es-CR" altLang="es-ES" sz="2000"/>
              <a:t>Mejoras</a:t>
            </a:r>
          </a:p>
          <a:p>
            <a:pPr lvl="2" eaLnBrk="1" hangingPunct="1">
              <a:lnSpc>
                <a:spcPct val="90000"/>
              </a:lnSpc>
              <a:buFontTx/>
              <a:buChar char="•"/>
            </a:pPr>
            <a:r>
              <a:rPr lang="es-CR" altLang="es-ES" sz="2000"/>
              <a:t>Corrección de errores</a:t>
            </a:r>
          </a:p>
          <a:p>
            <a:pPr lvl="2" eaLnBrk="1" hangingPunct="1">
              <a:lnSpc>
                <a:spcPct val="90000"/>
              </a:lnSpc>
              <a:buFontTx/>
              <a:buChar char="•"/>
            </a:pPr>
            <a:r>
              <a:rPr lang="es-CR" altLang="es-ES" sz="2000"/>
              <a:t>Cambios en las especificaciones del problema</a:t>
            </a:r>
          </a:p>
          <a:p>
            <a:endParaRPr lang="es-ES" altLang="es-CR"/>
          </a:p>
        </p:txBody>
      </p:sp>
      <p:sp>
        <p:nvSpPr>
          <p:cNvPr id="71684" name="Marcador de número de diapositiva 3">
            <a:extLst>
              <a:ext uri="{FF2B5EF4-FFF2-40B4-BE49-F238E27FC236}">
                <a16:creationId xmlns:a16="http://schemas.microsoft.com/office/drawing/2014/main" id="{5E73B5B0-35DB-48E9-AE00-CE8D7D7DF6FF}"/>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5 Marcador de número de diapositiva">
            <a:extLst>
              <a:ext uri="{FF2B5EF4-FFF2-40B4-BE49-F238E27FC236}">
                <a16:creationId xmlns:a16="http://schemas.microsoft.com/office/drawing/2014/main" id="{33E982C9-2EEC-4E75-A451-6075837C8B2A}"/>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74755" name="Rectangle 2">
            <a:extLst>
              <a:ext uri="{FF2B5EF4-FFF2-40B4-BE49-F238E27FC236}">
                <a16:creationId xmlns:a16="http://schemas.microsoft.com/office/drawing/2014/main" id="{E0055826-235B-4310-8E67-5564EF09C1E2}"/>
              </a:ext>
            </a:extLst>
          </p:cNvPr>
          <p:cNvSpPr>
            <a:spLocks noGrp="1" noChangeArrowheads="1"/>
          </p:cNvSpPr>
          <p:nvPr>
            <p:ph type="title"/>
          </p:nvPr>
        </p:nvSpPr>
        <p:spPr/>
        <p:txBody>
          <a:bodyPr/>
          <a:lstStyle/>
          <a:p>
            <a:pPr eaLnBrk="1" hangingPunct="1"/>
            <a:endParaRPr lang="en-US" altLang="es-ES"/>
          </a:p>
        </p:txBody>
      </p:sp>
      <p:sp>
        <p:nvSpPr>
          <p:cNvPr id="74756" name="Rectangle 3">
            <a:extLst>
              <a:ext uri="{FF2B5EF4-FFF2-40B4-BE49-F238E27FC236}">
                <a16:creationId xmlns:a16="http://schemas.microsoft.com/office/drawing/2014/main" id="{F5F6F048-EC3C-4CEC-B375-C25A7177683C}"/>
              </a:ext>
            </a:extLst>
          </p:cNvPr>
          <p:cNvSpPr>
            <a:spLocks noGrp="1" noChangeArrowheads="1"/>
          </p:cNvSpPr>
          <p:nvPr>
            <p:ph type="body" idx="1"/>
          </p:nvPr>
        </p:nvSpPr>
        <p:spPr>
          <a:xfrm>
            <a:off x="685800" y="1676400"/>
            <a:ext cx="7848600" cy="4191000"/>
          </a:xfrm>
        </p:spPr>
        <p:txBody>
          <a:bodyPr/>
          <a:lstStyle/>
          <a:p>
            <a:pPr marL="0" indent="0">
              <a:spcBef>
                <a:spcPct val="0"/>
              </a:spcBef>
              <a:buClr>
                <a:srgbClr val="9A0000"/>
              </a:buClr>
              <a:buFont typeface="Wingdings" panose="05000000000000000000" pitchFamily="2" charset="2"/>
              <a:buNone/>
            </a:pPr>
            <a:r>
              <a:rPr kumimoji="1" lang="es-CR" altLang="es-ES" sz="2400" b="1" i="1">
                <a:solidFill>
                  <a:srgbClr val="0070C0"/>
                </a:solidFill>
                <a:latin typeface="AR JULIAN" pitchFamily="2" charset="0"/>
                <a:ea typeface="Arial Unicode MS" pitchFamily="34" charset="-128"/>
              </a:rPr>
              <a:t>“…</a:t>
            </a:r>
            <a:r>
              <a:rPr lang="es-ES" altLang="es-ES" sz="2400" b="1" i="1">
                <a:solidFill>
                  <a:srgbClr val="0070C0"/>
                </a:solidFill>
                <a:latin typeface="AR JULIAN" pitchFamily="2" charset="0"/>
              </a:rPr>
              <a:t>mira con optimismo el estudio que estás haciendo.</a:t>
            </a:r>
          </a:p>
          <a:p>
            <a:pPr marL="0" indent="0">
              <a:spcBef>
                <a:spcPct val="0"/>
              </a:spcBef>
              <a:buClr>
                <a:srgbClr val="9A0000"/>
              </a:buClr>
              <a:buFont typeface="Wingdings" panose="05000000000000000000" pitchFamily="2" charset="2"/>
              <a:buNone/>
            </a:pPr>
            <a:endParaRPr lang="es-ES" altLang="es-ES" sz="2400" b="1" i="1">
              <a:solidFill>
                <a:srgbClr val="0070C0"/>
              </a:solidFill>
              <a:latin typeface="AR JULIAN" pitchFamily="2" charset="0"/>
            </a:endParaRPr>
          </a:p>
          <a:p>
            <a:pPr marL="0" indent="0">
              <a:spcBef>
                <a:spcPct val="0"/>
              </a:spcBef>
              <a:buClr>
                <a:srgbClr val="9A0000"/>
              </a:buClr>
              <a:buFont typeface="Wingdings" panose="05000000000000000000" pitchFamily="2" charset="2"/>
              <a:buNone/>
            </a:pPr>
            <a:r>
              <a:rPr lang="es-ES" altLang="es-ES" sz="2400" b="1" i="1">
                <a:solidFill>
                  <a:srgbClr val="0070C0"/>
                </a:solidFill>
                <a:latin typeface="AR JULIAN" pitchFamily="2" charset="0"/>
              </a:rPr>
              <a:t>Estás aquí porque te estás formando para la vida.</a:t>
            </a:r>
          </a:p>
          <a:p>
            <a:pPr marL="0" indent="0">
              <a:spcBef>
                <a:spcPct val="0"/>
              </a:spcBef>
              <a:buClr>
                <a:srgbClr val="9A0000"/>
              </a:buClr>
              <a:buFont typeface="Wingdings" panose="05000000000000000000" pitchFamily="2" charset="2"/>
              <a:buNone/>
            </a:pPr>
            <a:endParaRPr lang="es-ES" altLang="es-ES" sz="2400" b="1" i="1">
              <a:solidFill>
                <a:srgbClr val="0070C0"/>
              </a:solidFill>
              <a:latin typeface="AR JULIAN" pitchFamily="2" charset="0"/>
            </a:endParaRPr>
          </a:p>
          <a:p>
            <a:pPr marL="0" indent="0">
              <a:spcBef>
                <a:spcPct val="0"/>
              </a:spcBef>
              <a:buClr>
                <a:srgbClr val="9A0000"/>
              </a:buClr>
              <a:buFont typeface="Wingdings" panose="05000000000000000000" pitchFamily="2" charset="2"/>
              <a:buNone/>
            </a:pPr>
            <a:r>
              <a:rPr lang="es-ES" altLang="es-ES" sz="2400" b="1" i="1">
                <a:solidFill>
                  <a:srgbClr val="0070C0"/>
                </a:solidFill>
                <a:latin typeface="AR JULIAN" pitchFamily="2" charset="0"/>
              </a:rPr>
              <a:t>Estás entrenando tu cerebro y tu inteligencia para ser una persona de bien que aporte muchas cosas a una sociedad actual carente de muchos valores.</a:t>
            </a:r>
          </a:p>
          <a:p>
            <a:pPr marL="0" indent="0">
              <a:spcBef>
                <a:spcPct val="0"/>
              </a:spcBef>
              <a:buClr>
                <a:srgbClr val="9A0000"/>
              </a:buClr>
              <a:buFont typeface="Wingdings" panose="05000000000000000000" pitchFamily="2" charset="2"/>
              <a:buNone/>
            </a:pPr>
            <a:r>
              <a:rPr lang="es-ES" altLang="es-ES" sz="2400" b="1" i="1">
                <a:solidFill>
                  <a:srgbClr val="0070C0"/>
                </a:solidFill>
                <a:latin typeface="AR JULIAN" pitchFamily="2" charset="0"/>
              </a:rPr>
              <a:t> </a:t>
            </a:r>
          </a:p>
          <a:p>
            <a:pPr marL="0" indent="0">
              <a:spcBef>
                <a:spcPct val="0"/>
              </a:spcBef>
              <a:buClr>
                <a:srgbClr val="9A0000"/>
              </a:buClr>
              <a:buFont typeface="Wingdings" panose="05000000000000000000" pitchFamily="2" charset="2"/>
              <a:buNone/>
            </a:pPr>
            <a:r>
              <a:rPr lang="es-ES" altLang="es-ES" sz="2400" b="1" i="1">
                <a:solidFill>
                  <a:srgbClr val="0070C0"/>
                </a:solidFill>
                <a:latin typeface="AR JULIAN" pitchFamily="2" charset="0"/>
              </a:rPr>
              <a:t>Pon energía, entusiasmo y esfuerzo que el estudio puede ser pesado, pero encontrarás muchas satisfacciones con tus logros alcanzados.</a:t>
            </a:r>
          </a:p>
          <a:p>
            <a:pPr marL="0" indent="0">
              <a:spcBef>
                <a:spcPct val="0"/>
              </a:spcBef>
              <a:buClr>
                <a:srgbClr val="9A0000"/>
              </a:buClr>
              <a:buFont typeface="Wingdings" panose="05000000000000000000" pitchFamily="2" charset="2"/>
              <a:buNone/>
            </a:pPr>
            <a:endParaRPr lang="es-ES" altLang="es-ES" sz="2400" b="1" i="1">
              <a:solidFill>
                <a:srgbClr val="0070C0"/>
              </a:solidFill>
              <a:latin typeface="AR JULIAN" pitchFamily="2" charset="0"/>
            </a:endParaRPr>
          </a:p>
          <a:p>
            <a:pPr marL="0" indent="0">
              <a:spcBef>
                <a:spcPct val="0"/>
              </a:spcBef>
              <a:buClr>
                <a:srgbClr val="9A0000"/>
              </a:buClr>
              <a:buFont typeface="Wingdings" panose="05000000000000000000" pitchFamily="2" charset="2"/>
              <a:buNone/>
            </a:pPr>
            <a:r>
              <a:rPr lang="es-ES" altLang="es-ES" sz="2400" b="1" i="1">
                <a:solidFill>
                  <a:srgbClr val="0070C0"/>
                </a:solidFill>
                <a:latin typeface="AR JULIAN" pitchFamily="2" charset="0"/>
              </a:rPr>
              <a:t>DIOS te siga bendiciendo…” </a:t>
            </a:r>
            <a:endParaRPr lang="es-ES" altLang="es-ES" sz="2400" b="1" i="1">
              <a:solidFill>
                <a:srgbClr val="0070C0"/>
              </a:solidFill>
              <a:latin typeface="AR JULIAN" pitchFamily="2" charset="0"/>
              <a:ea typeface="Arial Unicode MS"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5 Marcador de número de diapositiva">
            <a:extLst>
              <a:ext uri="{FF2B5EF4-FFF2-40B4-BE49-F238E27FC236}">
                <a16:creationId xmlns:a16="http://schemas.microsoft.com/office/drawing/2014/main" id="{F34FE8C4-1C0D-4E96-937C-F24937F93AC3}"/>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16387" name="Rectangle 2">
            <a:extLst>
              <a:ext uri="{FF2B5EF4-FFF2-40B4-BE49-F238E27FC236}">
                <a16:creationId xmlns:a16="http://schemas.microsoft.com/office/drawing/2014/main" id="{16025DD8-A23E-452E-8D11-C5902E298800}"/>
              </a:ext>
            </a:extLst>
          </p:cNvPr>
          <p:cNvSpPr>
            <a:spLocks noGrp="1" noChangeArrowheads="1"/>
          </p:cNvSpPr>
          <p:nvPr>
            <p:ph type="title"/>
          </p:nvPr>
        </p:nvSpPr>
        <p:spPr/>
        <p:txBody>
          <a:bodyPr/>
          <a:lstStyle/>
          <a:p>
            <a:pPr eaLnBrk="1" hangingPunct="1"/>
            <a:endParaRPr lang="en-US" altLang="es-ES"/>
          </a:p>
        </p:txBody>
      </p:sp>
      <p:sp>
        <p:nvSpPr>
          <p:cNvPr id="12292" name="Rectangle 3">
            <a:extLst>
              <a:ext uri="{FF2B5EF4-FFF2-40B4-BE49-F238E27FC236}">
                <a16:creationId xmlns:a16="http://schemas.microsoft.com/office/drawing/2014/main" id="{E8F19193-54D0-4018-AFCE-69E8125F8E21}"/>
              </a:ext>
            </a:extLst>
          </p:cNvPr>
          <p:cNvSpPr>
            <a:spLocks noGrp="1" noChangeArrowheads="1"/>
          </p:cNvSpPr>
          <p:nvPr>
            <p:ph type="body" idx="1"/>
          </p:nvPr>
        </p:nvSpPr>
        <p:spPr/>
        <p:txBody>
          <a:bodyPr/>
          <a:lstStyle/>
          <a:p>
            <a:pPr eaLnBrk="1" hangingPunct="1">
              <a:defRPr/>
            </a:pPr>
            <a:r>
              <a:rPr lang="es-CR" altLang="es-ES" dirty="0"/>
              <a:t>Software</a:t>
            </a:r>
          </a:p>
          <a:p>
            <a:pPr lvl="1" eaLnBrk="1" hangingPunct="1">
              <a:defRPr/>
            </a:pPr>
            <a:endParaRPr lang="es-CR" altLang="es-ES" dirty="0"/>
          </a:p>
          <a:p>
            <a:pPr marL="457200" lvl="1" indent="0" eaLnBrk="1" hangingPunct="1">
              <a:buFont typeface="Wingdings" panose="05000000000000000000" pitchFamily="2" charset="2"/>
              <a:buNone/>
              <a:defRPr/>
            </a:pPr>
            <a:r>
              <a:rPr lang="es-CR" altLang="es-ES" dirty="0"/>
              <a:t>¿ Qué entiende la computadora ?</a:t>
            </a:r>
          </a:p>
          <a:p>
            <a:pPr marL="457200" lvl="1" indent="0" eaLnBrk="1" hangingPunct="1">
              <a:buFont typeface="Wingdings" panose="05000000000000000000" pitchFamily="2" charset="2"/>
              <a:buNone/>
              <a:defRPr/>
            </a:pPr>
            <a:r>
              <a:rPr lang="es-MX" dirty="0"/>
              <a:t>	</a:t>
            </a:r>
          </a:p>
          <a:p>
            <a:pPr marL="457200" lvl="1" indent="0" eaLnBrk="1" hangingPunct="1">
              <a:buFont typeface="Wingdings" panose="05000000000000000000" pitchFamily="2" charset="2"/>
              <a:buNone/>
              <a:defRPr/>
            </a:pPr>
            <a:r>
              <a:rPr lang="es-MX" dirty="0"/>
              <a:t>Software: p</a:t>
            </a:r>
            <a:r>
              <a:rPr lang="es-CR" altLang="es-ES" dirty="0" err="1"/>
              <a:t>rogramas</a:t>
            </a:r>
            <a:r>
              <a:rPr lang="es-CR" altLang="es-ES" dirty="0"/>
              <a:t> de computadora</a:t>
            </a:r>
          </a:p>
          <a:p>
            <a:pPr lvl="1" eaLnBrk="1" hangingPunct="1">
              <a:defRPr/>
            </a:pPr>
            <a:endParaRPr lang="es-CR" altLang="es-ES" dirty="0"/>
          </a:p>
          <a:p>
            <a:pPr lvl="2" eaLnBrk="1" hangingPunct="1">
              <a:defRPr/>
            </a:pPr>
            <a:r>
              <a:rPr lang="es-CR" altLang="es-ES" dirty="0"/>
              <a:t>Instrucciones para lograr que una computadora realice tareas específicas </a:t>
            </a:r>
            <a:endParaRPr lang="en-US" alt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5 Marcador de número de diapositiva">
            <a:extLst>
              <a:ext uri="{FF2B5EF4-FFF2-40B4-BE49-F238E27FC236}">
                <a16:creationId xmlns:a16="http://schemas.microsoft.com/office/drawing/2014/main" id="{4E914E39-F10A-41EB-9970-E639B939BB7B}"/>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17411" name="Rectangle 2">
            <a:extLst>
              <a:ext uri="{FF2B5EF4-FFF2-40B4-BE49-F238E27FC236}">
                <a16:creationId xmlns:a16="http://schemas.microsoft.com/office/drawing/2014/main" id="{E09C178C-8B37-4A03-8903-7A653AB856FF}"/>
              </a:ext>
            </a:extLst>
          </p:cNvPr>
          <p:cNvSpPr>
            <a:spLocks noGrp="1" noChangeArrowheads="1"/>
          </p:cNvSpPr>
          <p:nvPr>
            <p:ph type="title"/>
          </p:nvPr>
        </p:nvSpPr>
        <p:spPr/>
        <p:txBody>
          <a:bodyPr/>
          <a:lstStyle/>
          <a:p>
            <a:pPr eaLnBrk="1" hangingPunct="1"/>
            <a:endParaRPr lang="en-US" altLang="es-ES"/>
          </a:p>
        </p:txBody>
      </p:sp>
      <p:sp>
        <p:nvSpPr>
          <p:cNvPr id="15364" name="Rectangle 3">
            <a:extLst>
              <a:ext uri="{FF2B5EF4-FFF2-40B4-BE49-F238E27FC236}">
                <a16:creationId xmlns:a16="http://schemas.microsoft.com/office/drawing/2014/main" id="{632DE5AD-D3EA-4C2D-8995-227A002F6267}"/>
              </a:ext>
            </a:extLst>
          </p:cNvPr>
          <p:cNvSpPr>
            <a:spLocks noGrp="1" noChangeArrowheads="1"/>
          </p:cNvSpPr>
          <p:nvPr>
            <p:ph type="body" idx="1"/>
          </p:nvPr>
        </p:nvSpPr>
        <p:spPr>
          <a:xfrm>
            <a:off x="381000" y="1524000"/>
            <a:ext cx="8305800" cy="4648200"/>
          </a:xfrm>
        </p:spPr>
        <p:txBody>
          <a:bodyPr/>
          <a:lstStyle/>
          <a:p>
            <a:pPr eaLnBrk="1" hangingPunct="1">
              <a:lnSpc>
                <a:spcPct val="90000"/>
              </a:lnSpc>
              <a:defRPr/>
            </a:pPr>
            <a:r>
              <a:rPr lang="es-MX" altLang="es-ES" sz="2800" dirty="0"/>
              <a:t>Programación de computadoras</a:t>
            </a:r>
          </a:p>
          <a:p>
            <a:pPr eaLnBrk="1" hangingPunct="1">
              <a:lnSpc>
                <a:spcPct val="90000"/>
              </a:lnSpc>
              <a:defRPr/>
            </a:pPr>
            <a:endParaRPr lang="es-MX" altLang="es-ES" sz="800" dirty="0"/>
          </a:p>
          <a:p>
            <a:pPr lvl="1" eaLnBrk="1" hangingPunct="1">
              <a:lnSpc>
                <a:spcPct val="90000"/>
              </a:lnSpc>
              <a:defRPr/>
            </a:pPr>
            <a:r>
              <a:rPr lang="es-MX" altLang="es-ES" sz="2400" dirty="0"/>
              <a:t>Disciplina lógica que consiste en diseñar soluciones y representarlas en un lenguaje de programación</a:t>
            </a:r>
          </a:p>
          <a:p>
            <a:pPr lvl="1" eaLnBrk="1" hangingPunct="1">
              <a:lnSpc>
                <a:spcPct val="90000"/>
              </a:lnSpc>
              <a:defRPr/>
            </a:pPr>
            <a:endParaRPr lang="es-MX" altLang="es-ES" sz="800" dirty="0"/>
          </a:p>
          <a:p>
            <a:pPr lvl="1" eaLnBrk="1" hangingPunct="1">
              <a:lnSpc>
                <a:spcPct val="90000"/>
              </a:lnSpc>
              <a:defRPr/>
            </a:pPr>
            <a:r>
              <a:rPr lang="es-MX" altLang="es-ES" sz="2400" dirty="0"/>
              <a:t>Requiere: </a:t>
            </a:r>
          </a:p>
          <a:p>
            <a:pPr lvl="2" eaLnBrk="1" hangingPunct="1">
              <a:lnSpc>
                <a:spcPct val="90000"/>
              </a:lnSpc>
              <a:defRPr/>
            </a:pPr>
            <a:r>
              <a:rPr lang="es-MX" altLang="es-ES" sz="2000" dirty="0"/>
              <a:t>Habilidad para resolver problemas: </a:t>
            </a:r>
            <a:r>
              <a:rPr lang="es-MX" altLang="es-ES" sz="2000" b="1" dirty="0"/>
              <a:t>habilidad necesaria en cualquier profesión</a:t>
            </a:r>
          </a:p>
          <a:p>
            <a:pPr lvl="2" eaLnBrk="1" hangingPunct="1">
              <a:lnSpc>
                <a:spcPct val="90000"/>
              </a:lnSpc>
              <a:defRPr/>
            </a:pPr>
            <a:r>
              <a:rPr lang="es-MX" altLang="es-ES" sz="2000" dirty="0"/>
              <a:t>Conocimientos técnicos </a:t>
            </a:r>
          </a:p>
          <a:p>
            <a:pPr lvl="2" eaLnBrk="1" hangingPunct="1">
              <a:lnSpc>
                <a:spcPct val="90000"/>
              </a:lnSpc>
              <a:defRPr/>
            </a:pPr>
            <a:r>
              <a:rPr lang="es-MX" altLang="es-ES" sz="2000" dirty="0"/>
              <a:t>Creatividad</a:t>
            </a:r>
          </a:p>
          <a:p>
            <a:pPr lvl="2" eaLnBrk="1" hangingPunct="1">
              <a:lnSpc>
                <a:spcPct val="90000"/>
              </a:lnSpc>
              <a:defRPr/>
            </a:pPr>
            <a:endParaRPr lang="es-MX" altLang="es-ES" sz="800" dirty="0"/>
          </a:p>
          <a:p>
            <a:pPr lvl="1" eaLnBrk="1" hangingPunct="1">
              <a:lnSpc>
                <a:spcPct val="90000"/>
              </a:lnSpc>
              <a:defRPr/>
            </a:pPr>
            <a:r>
              <a:rPr lang="es-MX" altLang="es-ES" sz="2400" b="1" dirty="0"/>
              <a:t>Programación de computadoras: oportunidad para desarrollar habilidades en la solución de problemas</a:t>
            </a:r>
          </a:p>
          <a:p>
            <a:pPr lvl="1" eaLnBrk="1" hangingPunct="1">
              <a:lnSpc>
                <a:spcPct val="90000"/>
              </a:lnSpc>
              <a:defRPr/>
            </a:pPr>
            <a:endParaRPr lang="es-MX" altLang="es-ES" sz="2400" dirty="0"/>
          </a:p>
          <a:p>
            <a:pPr lvl="1" eaLnBrk="1" hangingPunct="1">
              <a:lnSpc>
                <a:spcPct val="90000"/>
              </a:lnSpc>
              <a:defRPr/>
            </a:pPr>
            <a:endParaRPr lang="es-MX" altLang="es-ES" sz="2400" dirty="0"/>
          </a:p>
          <a:p>
            <a:pPr marL="457200" lvl="1" indent="0" eaLnBrk="1" hangingPunct="1">
              <a:lnSpc>
                <a:spcPct val="90000"/>
              </a:lnSpc>
              <a:buFont typeface="Wingdings" panose="05000000000000000000" pitchFamily="2" charset="2"/>
              <a:buNone/>
              <a:defRPr/>
            </a:pPr>
            <a:endParaRPr lang="es-MX" altLang="es-E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a:extLst>
              <a:ext uri="{FF2B5EF4-FFF2-40B4-BE49-F238E27FC236}">
                <a16:creationId xmlns:a16="http://schemas.microsoft.com/office/drawing/2014/main" id="{B4CE263B-4CB3-42C4-9DBB-A1E1A2E094E8}"/>
              </a:ext>
            </a:extLst>
          </p:cNvPr>
          <p:cNvSpPr>
            <a:spLocks noGrp="1" noChangeArrowheads="1"/>
          </p:cNvSpPr>
          <p:nvPr>
            <p:ph type="title"/>
          </p:nvPr>
        </p:nvSpPr>
        <p:spPr/>
        <p:txBody>
          <a:bodyPr/>
          <a:lstStyle/>
          <a:p>
            <a:endParaRPr lang="es-ES" altLang="es-ES"/>
          </a:p>
        </p:txBody>
      </p:sp>
      <p:sp>
        <p:nvSpPr>
          <p:cNvPr id="3" name="2 Marcador de contenido">
            <a:extLst>
              <a:ext uri="{FF2B5EF4-FFF2-40B4-BE49-F238E27FC236}">
                <a16:creationId xmlns:a16="http://schemas.microsoft.com/office/drawing/2014/main" id="{D2B9B105-0A0B-401B-8FDC-816949C12444}"/>
              </a:ext>
            </a:extLst>
          </p:cNvPr>
          <p:cNvSpPr>
            <a:spLocks noGrp="1"/>
          </p:cNvSpPr>
          <p:nvPr>
            <p:ph idx="1"/>
          </p:nvPr>
        </p:nvSpPr>
        <p:spPr>
          <a:xfrm>
            <a:off x="685800" y="1524000"/>
            <a:ext cx="8262938" cy="4495800"/>
          </a:xfrm>
        </p:spPr>
        <p:txBody>
          <a:bodyPr/>
          <a:lstStyle/>
          <a:p>
            <a:pPr lvl="1">
              <a:defRPr/>
            </a:pPr>
            <a:r>
              <a:rPr lang="es-ES" sz="2400" dirty="0"/>
              <a:t>Las computadoras están presente por todas partes: necesidad de programarlas</a:t>
            </a:r>
          </a:p>
          <a:p>
            <a:pPr marL="0" indent="0">
              <a:buFont typeface="Wingdings" panose="05000000000000000000" pitchFamily="2" charset="2"/>
              <a:buNone/>
              <a:defRPr/>
            </a:pPr>
            <a:r>
              <a:rPr lang="es-ES" sz="2400" dirty="0"/>
              <a:t>	</a:t>
            </a:r>
          </a:p>
          <a:p>
            <a:pPr lvl="1">
              <a:defRPr/>
            </a:pPr>
            <a:r>
              <a:rPr lang="es-ES" sz="2400" dirty="0"/>
              <a:t>Como profesionales algunos somos usuarios    (consumidores) de software pero también podemos ser creadores de software, en muchos casos de forma necesaria y en otros para mejorar el desempeño en nuestras labores </a:t>
            </a:r>
          </a:p>
          <a:p>
            <a:pPr marL="0" indent="0">
              <a:buFont typeface="Wingdings" panose="05000000000000000000" pitchFamily="2" charset="2"/>
              <a:buNone/>
              <a:defRPr/>
            </a:pPr>
            <a:endParaRPr lang="es-ES" sz="2400" dirty="0"/>
          </a:p>
        </p:txBody>
      </p:sp>
      <p:sp>
        <p:nvSpPr>
          <p:cNvPr id="18436" name="3 Marcador de número de diapositiva">
            <a:extLst>
              <a:ext uri="{FF2B5EF4-FFF2-40B4-BE49-F238E27FC236}">
                <a16:creationId xmlns:a16="http://schemas.microsoft.com/office/drawing/2014/main" id="{A16874C0-FF45-4FD2-9F53-7E0E13899BDE}"/>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5 Marcador de número de diapositiva">
            <a:extLst>
              <a:ext uri="{FF2B5EF4-FFF2-40B4-BE49-F238E27FC236}">
                <a16:creationId xmlns:a16="http://schemas.microsoft.com/office/drawing/2014/main" id="{F4A7E70F-FBBB-4E31-A5B4-9D89F6B94338}"/>
              </a:ext>
            </a:extLst>
          </p:cNvPr>
          <p:cNvSpPr>
            <a:spLocks noGrp="1"/>
          </p:cNvSpPr>
          <p:nvPr>
            <p:ph type="sldNum" sz="quarter" idx="12"/>
          </p:nvPr>
        </p:nvSpPr>
        <p:spPr>
          <a:noFill/>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Ø"/>
              <a:defRPr sz="2800">
                <a:solidFill>
                  <a:schemeClr val="tx1"/>
                </a:solidFill>
                <a:latin typeface="Verdana" panose="020B0604030504040204" pitchFamily="34" charset="0"/>
              </a:defRPr>
            </a:lvl2pPr>
            <a:lvl3pPr marL="1143000" indent="-228600">
              <a:spcBef>
                <a:spcPct val="20000"/>
              </a:spcBef>
              <a:buClr>
                <a:schemeClr val="tx2"/>
              </a:buClr>
              <a:buFont typeface="Wingdings" panose="05000000000000000000" pitchFamily="2" charset="2"/>
              <a:buChar char="ü"/>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endParaRPr lang="es-ES" altLang="es-CR" sz="1400" dirty="0"/>
          </a:p>
        </p:txBody>
      </p:sp>
      <p:sp>
        <p:nvSpPr>
          <p:cNvPr id="27651" name="Rectangle 2">
            <a:extLst>
              <a:ext uri="{FF2B5EF4-FFF2-40B4-BE49-F238E27FC236}">
                <a16:creationId xmlns:a16="http://schemas.microsoft.com/office/drawing/2014/main" id="{64A2CF9F-570F-43FC-846C-525091FF9747}"/>
              </a:ext>
            </a:extLst>
          </p:cNvPr>
          <p:cNvSpPr>
            <a:spLocks noGrp="1" noChangeArrowheads="1"/>
          </p:cNvSpPr>
          <p:nvPr>
            <p:ph type="title"/>
          </p:nvPr>
        </p:nvSpPr>
        <p:spPr/>
        <p:txBody>
          <a:bodyPr/>
          <a:lstStyle/>
          <a:p>
            <a:pPr eaLnBrk="1" hangingPunct="1"/>
            <a:r>
              <a:rPr lang="es-CR" altLang="es-ES"/>
              <a:t>LENGUAJES DE PROGRAMACIÓN DE COMPUTADORAS</a:t>
            </a:r>
            <a:endParaRPr lang="en-US" altLang="es-ES"/>
          </a:p>
        </p:txBody>
      </p:sp>
      <p:sp>
        <p:nvSpPr>
          <p:cNvPr id="27652" name="Rectangle 3">
            <a:extLst>
              <a:ext uri="{FF2B5EF4-FFF2-40B4-BE49-F238E27FC236}">
                <a16:creationId xmlns:a16="http://schemas.microsoft.com/office/drawing/2014/main" id="{208FB6FC-5B69-4FEB-9486-E70AECCB1B21}"/>
              </a:ext>
            </a:extLst>
          </p:cNvPr>
          <p:cNvSpPr>
            <a:spLocks noGrp="1" noChangeArrowheads="1"/>
          </p:cNvSpPr>
          <p:nvPr>
            <p:ph type="body" idx="1"/>
          </p:nvPr>
        </p:nvSpPr>
        <p:spPr>
          <a:xfrm>
            <a:off x="228600" y="1524000"/>
            <a:ext cx="8686800" cy="4724400"/>
          </a:xfrm>
        </p:spPr>
        <p:txBody>
          <a:bodyPr/>
          <a:lstStyle/>
          <a:p>
            <a:pPr eaLnBrk="1" hangingPunct="1"/>
            <a:r>
              <a:rPr lang="es-MX" altLang="es-ES" dirty="0"/>
              <a:t>Lenguajes formales: lenguajes diseñados para propósitos específicos</a:t>
            </a:r>
          </a:p>
          <a:p>
            <a:pPr eaLnBrk="1" hangingPunct="1"/>
            <a:endParaRPr lang="es-MX" altLang="es-ES" dirty="0"/>
          </a:p>
          <a:p>
            <a:pPr eaLnBrk="1" hangingPunct="1"/>
            <a:r>
              <a:rPr lang="es-MX" altLang="es-ES" dirty="0"/>
              <a:t>Ejemplo: </a:t>
            </a:r>
          </a:p>
          <a:p>
            <a:pPr lvl="2" eaLnBrk="1" hangingPunct="1"/>
            <a:r>
              <a:rPr lang="es-MX" altLang="es-ES" dirty="0"/>
              <a:t>Los químicos usan un lenguaje formal para representar la estructura química de las moléculas:   	</a:t>
            </a:r>
            <a:r>
              <a:rPr lang="en-US" altLang="es-ES" dirty="0"/>
              <a:t>H</a:t>
            </a:r>
            <a:r>
              <a:rPr lang="en-US" altLang="es-ES" baseline="-30000" dirty="0"/>
              <a:t>2</a:t>
            </a:r>
            <a:r>
              <a:rPr lang="en-US" altLang="es-ES" dirty="0"/>
              <a:t>O	</a:t>
            </a:r>
            <a:r>
              <a:rPr lang="en-US" altLang="es-ES" dirty="0">
                <a:sym typeface="Wingdings" panose="05000000000000000000" pitchFamily="2" charset="2"/>
              </a:rPr>
              <a:t> </a:t>
            </a:r>
            <a:r>
              <a:rPr lang="en-US" altLang="es-ES" dirty="0" err="1">
                <a:sym typeface="Wingdings" panose="05000000000000000000" pitchFamily="2" charset="2"/>
              </a:rPr>
              <a:t>agua</a:t>
            </a:r>
            <a:r>
              <a:rPr lang="es-MX" altLang="es-ES" dirty="0"/>
              <a:t> </a:t>
            </a:r>
          </a:p>
          <a:p>
            <a:pPr lvl="2" eaLnBrk="1" hangingPunct="1">
              <a:buNone/>
            </a:pPr>
            <a:r>
              <a:rPr lang="en-US" altLang="es-ES" dirty="0"/>
              <a:t>				NH</a:t>
            </a:r>
            <a:r>
              <a:rPr lang="en-US" altLang="es-ES" baseline="-30000" dirty="0"/>
              <a:t>3 	</a:t>
            </a:r>
            <a:r>
              <a:rPr lang="en-US" altLang="es-ES" dirty="0">
                <a:sym typeface="Wingdings" panose="05000000000000000000" pitchFamily="2" charset="2"/>
              </a:rPr>
              <a:t> </a:t>
            </a:r>
            <a:r>
              <a:rPr lang="es-MX" altLang="es-ES" dirty="0"/>
              <a:t>amoníaco </a:t>
            </a:r>
          </a:p>
        </p:txBody>
      </p:sp>
    </p:spTree>
  </p:cSld>
  <p:clrMapOvr>
    <a:masterClrMapping/>
  </p:clrMapOvr>
</p:sld>
</file>

<file path=ppt/theme/theme1.xml><?xml version="1.0" encoding="utf-8"?>
<a:theme xmlns:a="http://schemas.openxmlformats.org/drawingml/2006/main" name="Rayas grises">
  <a:themeElements>
    <a:clrScheme name="Rayas gris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Rayas grise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22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2200" b="0" i="0" u="none" strike="noStrike" cap="none" normalizeH="0" baseline="0" smtClean="0">
            <a:ln>
              <a:noFill/>
            </a:ln>
            <a:solidFill>
              <a:schemeClr val="tx1"/>
            </a:solidFill>
            <a:effectLst/>
            <a:latin typeface="Times New Roman" charset="0"/>
          </a:defRPr>
        </a:defPPr>
      </a:lstStyle>
    </a:lnDef>
  </a:objectDefaults>
  <a:extraClrSchemeLst>
    <a:extraClrScheme>
      <a:clrScheme name="Rayas gris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Rayas gris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Rayas gris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Rayas gris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Office\Templates\Diseños de presentaciones\Rayas grises.pot</Template>
  <TotalTime>7086</TotalTime>
  <Words>2108</Words>
  <Application>Microsoft Office PowerPoint</Application>
  <PresentationFormat>On-screen Show (4:3)</PresentationFormat>
  <Paragraphs>423</Paragraphs>
  <Slides>52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Aharoni</vt:lpstr>
      <vt:lpstr>AR JULIAN</vt:lpstr>
      <vt:lpstr>Arial Rounded MT Bold</vt:lpstr>
      <vt:lpstr>Times New Roman</vt:lpstr>
      <vt:lpstr>Verdana</vt:lpstr>
      <vt:lpstr>Wingdings</vt:lpstr>
      <vt:lpstr>Rayas grises</vt:lpstr>
      <vt:lpstr>Introducción a la  programación de computadoras</vt:lpstr>
      <vt:lpstr>TABLA DE CONTENIDO</vt:lpstr>
      <vt:lpstr>DEFINICIONES BÁSICAS</vt:lpstr>
      <vt:lpstr>PowerPoint Presentation</vt:lpstr>
      <vt:lpstr>PowerPoint Presentation</vt:lpstr>
      <vt:lpstr>PowerPoint Presentation</vt:lpstr>
      <vt:lpstr>PowerPoint Presentation</vt:lpstr>
      <vt:lpstr>PowerPoint Presentation</vt:lpstr>
      <vt:lpstr>LENGUAJES DE PROGRAMACIÓN DE COMPUTADORAS</vt:lpstr>
      <vt:lpstr>PowerPoint Presentation</vt:lpstr>
      <vt:lpstr>PowerPoint Presentation</vt:lpstr>
      <vt:lpstr>Componentes de un lenguaje de programación</vt:lpstr>
      <vt:lpstr> </vt:lpstr>
      <vt:lpstr>PowerPoint Presentation</vt:lpstr>
      <vt:lpstr>PowerPoint Presentation</vt:lpstr>
      <vt:lpstr>PowerPoint Presentation</vt:lpstr>
      <vt:lpstr>PowerPoint Presentation</vt:lpstr>
      <vt:lpstr>COMPILADORES E INTÉRPRETES</vt:lpstr>
      <vt:lpstr>PowerPoint Presentation</vt:lpstr>
      <vt:lpstr>PowerPoint Presentation</vt:lpstr>
      <vt:lpstr>PowerPoint Presentation</vt:lpstr>
      <vt:lpstr>ESTRUCTURA GENERAL DE UN PROGRAMA</vt:lpstr>
      <vt:lpstr>GRUPOS de instrucciones básicas de un programa</vt:lpstr>
      <vt:lpstr>PowerPoint Presentation</vt:lpstr>
      <vt:lpstr>METODOLOGÍA GENERAL PARA LA SOLUCIÓN DE PROBLEMAS</vt:lpstr>
      <vt:lpstr>METODOLOGÍA PARA EL DESARROLLO DE PROGRAMAS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TIPOS DE ERRORES  EN LOS PROGRAMAS</vt:lpstr>
      <vt:lpstr>PowerPoint Presentation</vt:lpstr>
      <vt:lpstr>PowerPoint Presentation</vt:lpstr>
      <vt:lpstr>PowerPoint Presentation</vt:lpstr>
      <vt:lpstr>MANTENIMIENTO DE PROGRAMAS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programación de computadoras</dc:title>
  <dc:creator>William Mata Rodrigu</dc:creator>
  <cp:lastModifiedBy>WilliamMataRodriguez</cp:lastModifiedBy>
  <cp:revision>999</cp:revision>
  <dcterms:created xsi:type="dcterms:W3CDTF">2006-10-08T15:33:55Z</dcterms:created>
  <dcterms:modified xsi:type="dcterms:W3CDTF">2019-12-03T17:40:03Z</dcterms:modified>
</cp:coreProperties>
</file>